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1.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3.xml" ContentType="application/vnd.openxmlformats-officedocument.theme+xml"/>
  <Override PartName="/ppt/theme/themeOverride1.xml" ContentType="application/vnd.openxmlformats-officedocument.themeOverrid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4.xml" ContentType="application/vnd.openxmlformats-officedocument.theme+xml"/>
  <Override PartName="/ppt/slideLayouts/slideLayout381.xml" ContentType="application/vnd.openxmlformats-officedocument.presentationml.slideLayout+xml"/>
  <Override PartName="/ppt/theme/theme35.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6.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7.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4.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5.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6.xml" ContentType="application/vnd.openxmlformats-officedocument.themeOverride+xml"/>
  <Override PartName="/ppt/notesSlides/notesSlide78.xml" ContentType="application/vnd.openxmlformats-officedocument.presentationml.notesSlide+xml"/>
  <Override PartName="/ppt/theme/themeOverride7.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704" r:id="rId2"/>
    <p:sldMasterId id="2147483716" r:id="rId3"/>
    <p:sldMasterId id="2147483755" r:id="rId4"/>
    <p:sldMasterId id="2147483803" r:id="rId5"/>
    <p:sldMasterId id="2147483815" r:id="rId6"/>
    <p:sldMasterId id="2147483839" r:id="rId7"/>
    <p:sldMasterId id="2147483851" r:id="rId8"/>
    <p:sldMasterId id="2147483863" r:id="rId9"/>
    <p:sldMasterId id="2147483875" r:id="rId10"/>
    <p:sldMasterId id="2147483887" r:id="rId11"/>
    <p:sldMasterId id="2147483899" r:id="rId12"/>
    <p:sldMasterId id="2147483911" r:id="rId13"/>
    <p:sldMasterId id="2147483923" r:id="rId14"/>
    <p:sldMasterId id="2147483935" r:id="rId15"/>
    <p:sldMasterId id="2147483947" r:id="rId16"/>
    <p:sldMasterId id="2147483959" r:id="rId17"/>
    <p:sldMasterId id="2147483984" r:id="rId18"/>
    <p:sldMasterId id="2147483996" r:id="rId19"/>
    <p:sldMasterId id="2147484009" r:id="rId20"/>
    <p:sldMasterId id="2147484033" r:id="rId21"/>
    <p:sldMasterId id="2147484045" r:id="rId22"/>
    <p:sldMasterId id="2147484057" r:id="rId23"/>
    <p:sldMasterId id="2147484081" r:id="rId24"/>
    <p:sldMasterId id="2147484115" r:id="rId25"/>
    <p:sldMasterId id="2147484127" r:id="rId26"/>
    <p:sldMasterId id="2147484139" r:id="rId27"/>
    <p:sldMasterId id="2147484177" r:id="rId28"/>
    <p:sldMasterId id="2147484191" r:id="rId29"/>
    <p:sldMasterId id="2147484205" r:id="rId30"/>
    <p:sldMasterId id="2147484217" r:id="rId31"/>
    <p:sldMasterId id="2147484230" r:id="rId32"/>
    <p:sldMasterId id="2147484242" r:id="rId33"/>
    <p:sldMasterId id="2147484254" r:id="rId34"/>
    <p:sldMasterId id="2147484265" r:id="rId35"/>
    <p:sldMasterId id="2147484267" r:id="rId36"/>
    <p:sldMasterId id="2147484279" r:id="rId37"/>
    <p:sldMasterId id="2147484291" r:id="rId38"/>
  </p:sldMasterIdLst>
  <p:notesMasterIdLst>
    <p:notesMasterId r:id="rId213"/>
  </p:notesMasterIdLst>
  <p:sldIdLst>
    <p:sldId id="353" r:id="rId39"/>
    <p:sldId id="373" r:id="rId40"/>
    <p:sldId id="458" r:id="rId41"/>
    <p:sldId id="374" r:id="rId42"/>
    <p:sldId id="375" r:id="rId43"/>
    <p:sldId id="376" r:id="rId44"/>
    <p:sldId id="437" r:id="rId45"/>
    <p:sldId id="438" r:id="rId46"/>
    <p:sldId id="439" r:id="rId47"/>
    <p:sldId id="424" r:id="rId48"/>
    <p:sldId id="378" r:id="rId49"/>
    <p:sldId id="471" r:id="rId50"/>
    <p:sldId id="477" r:id="rId51"/>
    <p:sldId id="478" r:id="rId52"/>
    <p:sldId id="472" r:id="rId53"/>
    <p:sldId id="473" r:id="rId54"/>
    <p:sldId id="474" r:id="rId55"/>
    <p:sldId id="475" r:id="rId56"/>
    <p:sldId id="440" r:id="rId57"/>
    <p:sldId id="441" r:id="rId58"/>
    <p:sldId id="286" r:id="rId59"/>
    <p:sldId id="348" r:id="rId60"/>
    <p:sldId id="347" r:id="rId61"/>
    <p:sldId id="289" r:id="rId62"/>
    <p:sldId id="355" r:id="rId63"/>
    <p:sldId id="291" r:id="rId64"/>
    <p:sldId id="292" r:id="rId65"/>
    <p:sldId id="299" r:id="rId66"/>
    <p:sldId id="351" r:id="rId67"/>
    <p:sldId id="358" r:id="rId68"/>
    <p:sldId id="359" r:id="rId69"/>
    <p:sldId id="320" r:id="rId70"/>
    <p:sldId id="1988" r:id="rId71"/>
    <p:sldId id="382" r:id="rId72"/>
    <p:sldId id="383" r:id="rId73"/>
    <p:sldId id="384" r:id="rId74"/>
    <p:sldId id="385" r:id="rId75"/>
    <p:sldId id="386" r:id="rId76"/>
    <p:sldId id="387" r:id="rId77"/>
    <p:sldId id="388" r:id="rId78"/>
    <p:sldId id="389" r:id="rId79"/>
    <p:sldId id="390" r:id="rId80"/>
    <p:sldId id="391" r:id="rId81"/>
    <p:sldId id="392" r:id="rId82"/>
    <p:sldId id="393" r:id="rId83"/>
    <p:sldId id="394" r:id="rId84"/>
    <p:sldId id="395" r:id="rId85"/>
    <p:sldId id="396" r:id="rId86"/>
    <p:sldId id="397" r:id="rId87"/>
    <p:sldId id="398" r:id="rId88"/>
    <p:sldId id="399" r:id="rId89"/>
    <p:sldId id="559" r:id="rId90"/>
    <p:sldId id="560" r:id="rId91"/>
    <p:sldId id="400" r:id="rId92"/>
    <p:sldId id="401" r:id="rId93"/>
    <p:sldId id="402" r:id="rId94"/>
    <p:sldId id="403" r:id="rId95"/>
    <p:sldId id="443" r:id="rId96"/>
    <p:sldId id="444" r:id="rId97"/>
    <p:sldId id="1990" r:id="rId98"/>
    <p:sldId id="445" r:id="rId99"/>
    <p:sldId id="446" r:id="rId100"/>
    <p:sldId id="447" r:id="rId101"/>
    <p:sldId id="448" r:id="rId102"/>
    <p:sldId id="449" r:id="rId103"/>
    <p:sldId id="450" r:id="rId104"/>
    <p:sldId id="451" r:id="rId105"/>
    <p:sldId id="333" r:id="rId106"/>
    <p:sldId id="452" r:id="rId107"/>
    <p:sldId id="1976" r:id="rId108"/>
    <p:sldId id="1977" r:id="rId109"/>
    <p:sldId id="1991" r:id="rId110"/>
    <p:sldId id="1979" r:id="rId111"/>
    <p:sldId id="1992" r:id="rId112"/>
    <p:sldId id="454" r:id="rId113"/>
    <p:sldId id="1978" r:id="rId114"/>
    <p:sldId id="455" r:id="rId115"/>
    <p:sldId id="360" r:id="rId116"/>
    <p:sldId id="302" r:id="rId117"/>
    <p:sldId id="435" r:id="rId118"/>
    <p:sldId id="303" r:id="rId119"/>
    <p:sldId id="260" r:id="rId120"/>
    <p:sldId id="362" r:id="rId121"/>
    <p:sldId id="363" r:id="rId122"/>
    <p:sldId id="343" r:id="rId123"/>
    <p:sldId id="344" r:id="rId124"/>
    <p:sldId id="495" r:id="rId125"/>
    <p:sldId id="1980" r:id="rId126"/>
    <p:sldId id="406" r:id="rId127"/>
    <p:sldId id="498" r:id="rId128"/>
    <p:sldId id="1993" r:id="rId129"/>
    <p:sldId id="1994" r:id="rId130"/>
    <p:sldId id="426" r:id="rId131"/>
    <p:sldId id="497" r:id="rId132"/>
    <p:sldId id="408" r:id="rId133"/>
    <p:sldId id="409" r:id="rId134"/>
    <p:sldId id="410" r:id="rId135"/>
    <p:sldId id="1995" r:id="rId136"/>
    <p:sldId id="1996" r:id="rId137"/>
    <p:sldId id="412" r:id="rId138"/>
    <p:sldId id="411" r:id="rId139"/>
    <p:sldId id="1997" r:id="rId140"/>
    <p:sldId id="428" r:id="rId141"/>
    <p:sldId id="413" r:id="rId142"/>
    <p:sldId id="1998" r:id="rId143"/>
    <p:sldId id="429" r:id="rId144"/>
    <p:sldId id="414" r:id="rId145"/>
    <p:sldId id="514" r:id="rId146"/>
    <p:sldId id="1983" r:id="rId147"/>
    <p:sldId id="1981" r:id="rId148"/>
    <p:sldId id="1999" r:id="rId149"/>
    <p:sldId id="2000" r:id="rId150"/>
    <p:sldId id="2001" r:id="rId151"/>
    <p:sldId id="1982" r:id="rId152"/>
    <p:sldId id="407" r:id="rId153"/>
    <p:sldId id="415" r:id="rId154"/>
    <p:sldId id="431" r:id="rId155"/>
    <p:sldId id="1989" r:id="rId156"/>
    <p:sldId id="310" r:id="rId157"/>
    <p:sldId id="2002" r:id="rId158"/>
    <p:sldId id="311" r:id="rId159"/>
    <p:sldId id="2003" r:id="rId160"/>
    <p:sldId id="417" r:id="rId161"/>
    <p:sldId id="312" r:id="rId162"/>
    <p:sldId id="533" r:id="rId163"/>
    <p:sldId id="418" r:id="rId164"/>
    <p:sldId id="2004" r:id="rId165"/>
    <p:sldId id="366" r:id="rId166"/>
    <p:sldId id="419" r:id="rId167"/>
    <p:sldId id="538" r:id="rId168"/>
    <p:sldId id="2005" r:id="rId169"/>
    <p:sldId id="420" r:id="rId170"/>
    <p:sldId id="432" r:id="rId171"/>
    <p:sldId id="421" r:id="rId172"/>
    <p:sldId id="433" r:id="rId173"/>
    <p:sldId id="352" r:id="rId174"/>
    <p:sldId id="317" r:id="rId175"/>
    <p:sldId id="367" r:id="rId176"/>
    <p:sldId id="346" r:id="rId177"/>
    <p:sldId id="423" r:id="rId178"/>
    <p:sldId id="2006" r:id="rId179"/>
    <p:sldId id="2007" r:id="rId180"/>
    <p:sldId id="1975" r:id="rId181"/>
    <p:sldId id="2008" r:id="rId182"/>
    <p:sldId id="1974" r:id="rId183"/>
    <p:sldId id="1345" r:id="rId184"/>
    <p:sldId id="1984" r:id="rId185"/>
    <p:sldId id="1987" r:id="rId186"/>
    <p:sldId id="457" r:id="rId187"/>
    <p:sldId id="369" r:id="rId188"/>
    <p:sldId id="464" r:id="rId189"/>
    <p:sldId id="2011" r:id="rId190"/>
    <p:sldId id="319" r:id="rId191"/>
    <p:sldId id="321" r:id="rId192"/>
    <p:sldId id="322" r:id="rId193"/>
    <p:sldId id="323" r:id="rId194"/>
    <p:sldId id="324" r:id="rId195"/>
    <p:sldId id="325" r:id="rId196"/>
    <p:sldId id="326" r:id="rId197"/>
    <p:sldId id="328" r:id="rId198"/>
    <p:sldId id="329" r:id="rId199"/>
    <p:sldId id="330" r:id="rId200"/>
    <p:sldId id="434" r:id="rId201"/>
    <p:sldId id="2012" r:id="rId202"/>
    <p:sldId id="276" r:id="rId203"/>
    <p:sldId id="277" r:id="rId204"/>
    <p:sldId id="278" r:id="rId205"/>
    <p:sldId id="279" r:id="rId206"/>
    <p:sldId id="368" r:id="rId207"/>
    <p:sldId id="280" r:id="rId208"/>
    <p:sldId id="281" r:id="rId209"/>
    <p:sldId id="282" r:id="rId210"/>
    <p:sldId id="556" r:id="rId211"/>
    <p:sldId id="371" r:id="rId212"/>
  </p:sldIdLst>
  <p:sldSz cx="9144000" cy="6858000" type="screen4x3"/>
  <p:notesSz cx="6858000" cy="9144000"/>
  <p:defaultTextStyle>
    <a:defPPr>
      <a:defRPr lang="en-US"/>
    </a:defPPr>
    <a:lvl1pPr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1pPr>
    <a:lvl2pPr marL="4572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2pPr>
    <a:lvl3pPr marL="9144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3pPr>
    <a:lvl4pPr marL="13716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4pPr>
    <a:lvl5pPr marL="18288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400" b="1"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400" b="1"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400" b="1"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400" b="1" kern="1200">
        <a:solidFill>
          <a:srgbClr val="000000"/>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Overview" id="{94014480-0D68-4BB4-A588-61E28B0603A7}">
          <p14:sldIdLst>
            <p14:sldId id="353"/>
            <p14:sldId id="373"/>
            <p14:sldId id="458"/>
            <p14:sldId id="374"/>
            <p14:sldId id="375"/>
            <p14:sldId id="376"/>
            <p14:sldId id="437"/>
            <p14:sldId id="438"/>
            <p14:sldId id="439"/>
            <p14:sldId id="424"/>
            <p14:sldId id="378"/>
            <p14:sldId id="471"/>
            <p14:sldId id="477"/>
            <p14:sldId id="478"/>
            <p14:sldId id="472"/>
            <p14:sldId id="473"/>
            <p14:sldId id="474"/>
            <p14:sldId id="475"/>
            <p14:sldId id="440"/>
            <p14:sldId id="441"/>
          </p14:sldIdLst>
        </p14:section>
        <p14:section name="Introduction" id="{CCDA6DBC-462E-4F7C-BFF2-FCBAC5BDEF5C}">
          <p14:sldIdLst>
            <p14:sldId id="286"/>
            <p14:sldId id="348"/>
            <p14:sldId id="347"/>
            <p14:sldId id="289"/>
            <p14:sldId id="355"/>
            <p14:sldId id="291"/>
            <p14:sldId id="292"/>
            <p14:sldId id="299"/>
            <p14:sldId id="351"/>
            <p14:sldId id="358"/>
            <p14:sldId id="359"/>
            <p14:sldId id="320"/>
            <p14:sldId id="1988"/>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559"/>
            <p14:sldId id="560"/>
            <p14:sldId id="400"/>
            <p14:sldId id="401"/>
            <p14:sldId id="402"/>
            <p14:sldId id="403"/>
            <p14:sldId id="443"/>
            <p14:sldId id="444"/>
            <p14:sldId id="1990"/>
            <p14:sldId id="445"/>
            <p14:sldId id="446"/>
            <p14:sldId id="447"/>
            <p14:sldId id="448"/>
            <p14:sldId id="449"/>
            <p14:sldId id="450"/>
            <p14:sldId id="451"/>
            <p14:sldId id="333"/>
            <p14:sldId id="452"/>
          </p14:sldIdLst>
        </p14:section>
        <p14:section name="Sermon" id="{48CF136C-8110-448E-892D-D29265A08551}">
          <p14:sldIdLst>
            <p14:sldId id="1976"/>
            <p14:sldId id="1977"/>
            <p14:sldId id="1991"/>
            <p14:sldId id="1979"/>
            <p14:sldId id="1992"/>
            <p14:sldId id="454"/>
            <p14:sldId id="1978"/>
            <p14:sldId id="455"/>
            <p14:sldId id="360"/>
            <p14:sldId id="302"/>
            <p14:sldId id="435"/>
            <p14:sldId id="303"/>
            <p14:sldId id="260"/>
            <p14:sldId id="362"/>
            <p14:sldId id="363"/>
            <p14:sldId id="343"/>
            <p14:sldId id="344"/>
            <p14:sldId id="495"/>
            <p14:sldId id="1980"/>
          </p14:sldIdLst>
        </p14:section>
        <p14:section name="Chapters" id="{185C56E3-AC17-4F7B-BC5A-86A618938E96}">
          <p14:sldIdLst>
            <p14:sldId id="406"/>
            <p14:sldId id="498"/>
            <p14:sldId id="1993"/>
            <p14:sldId id="1994"/>
            <p14:sldId id="426"/>
            <p14:sldId id="497"/>
            <p14:sldId id="408"/>
            <p14:sldId id="409"/>
            <p14:sldId id="410"/>
            <p14:sldId id="1995"/>
            <p14:sldId id="1996"/>
            <p14:sldId id="412"/>
            <p14:sldId id="411"/>
            <p14:sldId id="1997"/>
            <p14:sldId id="428"/>
            <p14:sldId id="413"/>
            <p14:sldId id="1998"/>
            <p14:sldId id="429"/>
            <p14:sldId id="414"/>
            <p14:sldId id="514"/>
            <p14:sldId id="1983"/>
            <p14:sldId id="1981"/>
            <p14:sldId id="1999"/>
            <p14:sldId id="2000"/>
            <p14:sldId id="2001"/>
            <p14:sldId id="1982"/>
            <p14:sldId id="407"/>
            <p14:sldId id="415"/>
            <p14:sldId id="431"/>
            <p14:sldId id="1989"/>
            <p14:sldId id="310"/>
            <p14:sldId id="2002"/>
            <p14:sldId id="311"/>
            <p14:sldId id="2003"/>
            <p14:sldId id="417"/>
            <p14:sldId id="312"/>
            <p14:sldId id="533"/>
            <p14:sldId id="418"/>
            <p14:sldId id="2004"/>
            <p14:sldId id="366"/>
            <p14:sldId id="419"/>
            <p14:sldId id="538"/>
            <p14:sldId id="2005"/>
            <p14:sldId id="420"/>
            <p14:sldId id="432"/>
            <p14:sldId id="421"/>
            <p14:sldId id="433"/>
            <p14:sldId id="352"/>
            <p14:sldId id="317"/>
            <p14:sldId id="367"/>
            <p14:sldId id="346"/>
            <p14:sldId id="423"/>
            <p14:sldId id="2006"/>
            <p14:sldId id="2007"/>
            <p14:sldId id="1975"/>
            <p14:sldId id="2008"/>
            <p14:sldId id="1974"/>
            <p14:sldId id="1345"/>
          </p14:sldIdLst>
        </p14:section>
        <p14:section name="Conclusion" id="{CF4E12FC-838A-3D45-9545-FD8EDA66EA4E}">
          <p14:sldIdLst>
            <p14:sldId id="1984"/>
            <p14:sldId id="1987"/>
            <p14:sldId id="457"/>
            <p14:sldId id="369"/>
            <p14:sldId id="464"/>
            <p14:sldId id="2011"/>
          </p14:sldIdLst>
        </p14:section>
        <p14:section name="Supplements" id="{04CC2FBA-CBB2-7645-9BE2-D71561151C1B}">
          <p14:sldIdLst>
            <p14:sldId id="319"/>
            <p14:sldId id="321"/>
            <p14:sldId id="322"/>
            <p14:sldId id="323"/>
            <p14:sldId id="324"/>
            <p14:sldId id="325"/>
            <p14:sldId id="326"/>
            <p14:sldId id="328"/>
            <p14:sldId id="329"/>
            <p14:sldId id="330"/>
            <p14:sldId id="434"/>
            <p14:sldId id="2012"/>
            <p14:sldId id="276"/>
            <p14:sldId id="277"/>
            <p14:sldId id="278"/>
            <p14:sldId id="279"/>
            <p14:sldId id="368"/>
            <p14:sldId id="280"/>
            <p14:sldId id="281"/>
            <p14:sldId id="282"/>
            <p14:sldId id="556"/>
            <p14:sldId id="3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800080"/>
    <a:srgbClr val="FFCC00"/>
    <a:srgbClr val="FFCC66"/>
    <a:srgbClr val="CC66FF"/>
    <a:srgbClr val="FF0066"/>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5" autoAdjust="0"/>
    <p:restoredTop sz="81236" autoAdjust="0"/>
  </p:normalViewPr>
  <p:slideViewPr>
    <p:cSldViewPr>
      <p:cViewPr varScale="1">
        <p:scale>
          <a:sx n="109" d="100"/>
          <a:sy n="109" d="100"/>
        </p:scale>
        <p:origin x="184" y="632"/>
      </p:cViewPr>
      <p:guideLst>
        <p:guide orient="horz" pos="2160"/>
        <p:guide pos="2880"/>
      </p:guideLst>
    </p:cSldViewPr>
  </p:slideViewPr>
  <p:outlineViewPr>
    <p:cViewPr>
      <p:scale>
        <a:sx n="33" d="100"/>
        <a:sy n="33" d="100"/>
      </p:scale>
      <p:origin x="0" y="2658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 d="1"/>
        <a:sy n="1" d="1"/>
      </p:scale>
      <p:origin x="0" y="-2082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205" Type="http://schemas.openxmlformats.org/officeDocument/2006/relationships/slide" Target="slides/slide167.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16"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206" Type="http://schemas.openxmlformats.org/officeDocument/2006/relationships/slide" Target="slides/slide16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217"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207" Type="http://schemas.openxmlformats.org/officeDocument/2006/relationships/slide" Target="slides/slide169.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4" Type="http://schemas.openxmlformats.org/officeDocument/2006/relationships/slideMaster" Target="slideMasters/slideMaster24.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31" Type="http://schemas.openxmlformats.org/officeDocument/2006/relationships/slide" Target="slides/slide93.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208" Type="http://schemas.openxmlformats.org/officeDocument/2006/relationships/slide" Target="slides/slide170.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209" Type="http://schemas.openxmlformats.org/officeDocument/2006/relationships/slide" Target="slides/slide171.xml"/><Relationship Id="rId190" Type="http://schemas.openxmlformats.org/officeDocument/2006/relationships/slide" Target="slides/slide152.xml"/><Relationship Id="rId204" Type="http://schemas.openxmlformats.org/officeDocument/2006/relationships/slide" Target="slides/slide16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10" Type="http://schemas.openxmlformats.org/officeDocument/2006/relationships/slide" Target="slides/slide172.xml"/><Relationship Id="rId215" Type="http://schemas.openxmlformats.org/officeDocument/2006/relationships/viewProps" Target="viewProps.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11" Type="http://schemas.openxmlformats.org/officeDocument/2006/relationships/slide" Target="slides/slide173.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slide" Target="slides/slide16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12" Type="http://schemas.openxmlformats.org/officeDocument/2006/relationships/slide" Target="slides/slide174.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slide" Target="slides/slide164.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 Id="rId21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2.xml"/><Relationship Id="rId115" Type="http://schemas.openxmlformats.org/officeDocument/2006/relationships/slide" Target="slides/slide77.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 Id="rId61" Type="http://schemas.openxmlformats.org/officeDocument/2006/relationships/slide" Target="slides/slide23.xml"/><Relationship Id="rId82" Type="http://schemas.openxmlformats.org/officeDocument/2006/relationships/slide" Target="slides/slide44.xml"/><Relationship Id="rId199" Type="http://schemas.openxmlformats.org/officeDocument/2006/relationships/slide" Target="slides/slide161.xml"/><Relationship Id="rId203" Type="http://schemas.openxmlformats.org/officeDocument/2006/relationships/slide" Target="slides/slide165.xml"/><Relationship Id="rId19" Type="http://schemas.openxmlformats.org/officeDocument/2006/relationships/slideMaster" Target="slideMasters/slideMaster19.xml"/></Relationships>
</file>

<file path=ppt/_rels/viewProps.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slide" Target="slides/slide62.xml"/><Relationship Id="rId1" Type="http://schemas.openxmlformats.org/officeDocument/2006/relationships/slide" Target="slides/slide61.xml"/><Relationship Id="rId5" Type="http://schemas.openxmlformats.org/officeDocument/2006/relationships/slide" Target="slides/slide65.xml"/><Relationship Id="rId4"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2" charset="0"/>
                <a:ea typeface="Times New Roman" charset="0"/>
                <a:cs typeface="Times New Roman" charset="0"/>
              </a:defRPr>
            </a:lvl1pPr>
          </a:lstStyle>
          <a:p>
            <a:pPr>
              <a:defRPr/>
            </a:pPr>
            <a:endParaRPr lang="en-US"/>
          </a:p>
        </p:txBody>
      </p:sp>
      <p:sp>
        <p:nvSpPr>
          <p:cNvPr id="10649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2" charset="0"/>
                <a:ea typeface="Times New Roman" charset="0"/>
                <a:cs typeface="Times New Roman" charset="0"/>
              </a:defRPr>
            </a:lvl1pPr>
          </a:lstStyle>
          <a:p>
            <a:pPr>
              <a:defRPr/>
            </a:pPr>
            <a:endParaRPr lang="en-US"/>
          </a:p>
        </p:txBody>
      </p:sp>
      <p:sp>
        <p:nvSpPr>
          <p:cNvPr id="1434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650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650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2" charset="0"/>
                <a:ea typeface="Times New Roman" charset="0"/>
                <a:cs typeface="Times New Roman" charset="0"/>
              </a:defRPr>
            </a:lvl1pPr>
          </a:lstStyle>
          <a:p>
            <a:pPr>
              <a:defRPr/>
            </a:pPr>
            <a:endParaRPr lang="en-US"/>
          </a:p>
        </p:txBody>
      </p:sp>
      <p:sp>
        <p:nvSpPr>
          <p:cNvPr id="10650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Times New Roman" charset="0"/>
              </a:defRPr>
            </a:lvl1pPr>
          </a:lstStyle>
          <a:p>
            <a:pPr>
              <a:defRPr/>
            </a:pPr>
            <a:fld id="{18CEA637-67E5-D14D-8E10-C4DC32BEB970}" type="slidenum">
              <a:rPr lang="en-US"/>
              <a:pPr>
                <a:defRPr/>
              </a:pPr>
              <a:t>‹#›</a:t>
            </a:fld>
            <a:endParaRPr lang="en-US"/>
          </a:p>
        </p:txBody>
      </p:sp>
    </p:spTree>
    <p:extLst>
      <p:ext uri="{BB962C8B-B14F-4D97-AF65-F5344CB8AC3E}">
        <p14:creationId xmlns:p14="http://schemas.microsoft.com/office/powerpoint/2010/main" val="40382456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en.wikipedia.org/wiki/Datis" TargetMode="External"/><Relationship Id="rId13" Type="http://schemas.openxmlformats.org/officeDocument/2006/relationships/hyperlink" Target="https://en.wikipedia.org/wiki/Ionian_Revolt" TargetMode="External"/><Relationship Id="rId18" Type="http://schemas.openxmlformats.org/officeDocument/2006/relationships/hyperlink" Target="https://en.wikipedia.org/wiki/Battle_of_Marathon#cite_note-3" TargetMode="External"/><Relationship Id="rId3" Type="http://schemas.openxmlformats.org/officeDocument/2006/relationships/hyperlink" Target="https://en.wikipedia.org/wiki/Greek_language" TargetMode="External"/><Relationship Id="rId21" Type="http://schemas.openxmlformats.org/officeDocument/2006/relationships/hyperlink" Target="https://en.wikipedia.org/wiki/Cyclades" TargetMode="External"/><Relationship Id="rId7" Type="http://schemas.openxmlformats.org/officeDocument/2006/relationships/hyperlink" Target="https://en.wikipedia.org/wiki/Achaemenid_Empire" TargetMode="External"/><Relationship Id="rId12" Type="http://schemas.openxmlformats.org/officeDocument/2006/relationships/hyperlink" Target="https://en.wikipedia.org/wiki/Greco-Persian_Wars" TargetMode="External"/><Relationship Id="rId17" Type="http://schemas.openxmlformats.org/officeDocument/2006/relationships/hyperlink" Target="https://en.wikipedia.org/wiki/Herodotus" TargetMode="External"/><Relationship Id="rId2" Type="http://schemas.openxmlformats.org/officeDocument/2006/relationships/slide" Target="../slides/slide40.xml"/><Relationship Id="rId16" Type="http://schemas.openxmlformats.org/officeDocument/2006/relationships/hyperlink" Target="https://en.wikipedia.org/wiki/Sardis" TargetMode="External"/><Relationship Id="rId20" Type="http://schemas.openxmlformats.org/officeDocument/2006/relationships/hyperlink" Target="https://en.wikipedia.org/wiki/Aegean_Sea" TargetMode="External"/><Relationship Id="rId1" Type="http://schemas.openxmlformats.org/officeDocument/2006/relationships/notesMaster" Target="../notesMasters/notesMaster1.xml"/><Relationship Id="rId6" Type="http://schemas.openxmlformats.org/officeDocument/2006/relationships/hyperlink" Target="https://en.wikipedia.org/wiki/Plataea" TargetMode="External"/><Relationship Id="rId11" Type="http://schemas.openxmlformats.org/officeDocument/2006/relationships/hyperlink" Target="https://en.wikipedia.org/wiki/Ancient_Greece" TargetMode="External"/><Relationship Id="rId24" Type="http://schemas.openxmlformats.org/officeDocument/2006/relationships/hyperlink" Target="https://en.wikipedia.org/wiki/Battle_of_Marathon" TargetMode="External"/><Relationship Id="rId5" Type="http://schemas.openxmlformats.org/officeDocument/2006/relationships/hyperlink" Target="https://en.wikipedia.org/wiki/History_of_Athens" TargetMode="External"/><Relationship Id="rId15" Type="http://schemas.openxmlformats.org/officeDocument/2006/relationships/hyperlink" Target="https://en.wikipedia.org/wiki/Ionia" TargetMode="External"/><Relationship Id="rId23" Type="http://schemas.openxmlformats.org/officeDocument/2006/relationships/hyperlink" Target="https://en.wikipedia.org/wiki/Marathon,_Greece" TargetMode="External"/><Relationship Id="rId10" Type="http://schemas.openxmlformats.org/officeDocument/2006/relationships/hyperlink" Target="https://en.wikipedia.org/wiki/Darius_I_of_Persia" TargetMode="External"/><Relationship Id="rId19" Type="http://schemas.openxmlformats.org/officeDocument/2006/relationships/hyperlink" Target="https://en.wikipedia.org/wiki/Battle_of_Lade" TargetMode="External"/><Relationship Id="rId4" Type="http://schemas.openxmlformats.org/officeDocument/2006/relationships/hyperlink" Target="https://en.wikipedia.org/wiki/First_Persian_invasion_of_Greece" TargetMode="External"/><Relationship Id="rId9" Type="http://schemas.openxmlformats.org/officeDocument/2006/relationships/hyperlink" Target="https://en.wikipedia.org/wiki/Artaphernes_(son_of_Artaphernes)" TargetMode="External"/><Relationship Id="rId14" Type="http://schemas.openxmlformats.org/officeDocument/2006/relationships/hyperlink" Target="https://en.wikipedia.org/wiki/Eretria" TargetMode="External"/><Relationship Id="rId22" Type="http://schemas.openxmlformats.org/officeDocument/2006/relationships/hyperlink" Target="https://en.wikipedia.org/wiki/Euboea"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wikipedia.org/wiki/Battle_of_Maratho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Ancient_Egypt"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en.wikipedia.org/wiki/Battle_of_Marathon" TargetMode="External"/><Relationship Id="rId5" Type="http://schemas.openxmlformats.org/officeDocument/2006/relationships/hyperlink" Target="https://en.wikipedia.org/wiki/Second_Persian_invasion_of_Greece" TargetMode="External"/><Relationship Id="rId4" Type="http://schemas.openxmlformats.org/officeDocument/2006/relationships/hyperlink" Target="https://en.wikipedia.org/wiki/Xerxes_I"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n.wikipedia.org/wiki/Classical_Greece"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en.wikipedia.org/wiki/Pheidippides" TargetMode="External"/><Relationship Id="rId4" Type="http://schemas.openxmlformats.org/officeDocument/2006/relationships/hyperlink" Target="https://en.wikipedia.org/wiki/Maratho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en.wikipedia.org/wiki/Leonidas_I" TargetMode="External"/><Relationship Id="rId13" Type="http://schemas.openxmlformats.org/officeDocument/2006/relationships/hyperlink" Target="https://en.wikipedia.org/wiki/Battle_of_Artemisium" TargetMode="External"/><Relationship Id="rId18" Type="http://schemas.openxmlformats.org/officeDocument/2006/relationships/hyperlink" Target="https://en.wikipedia.org/wiki/Themistocles" TargetMode="External"/><Relationship Id="rId26" Type="http://schemas.openxmlformats.org/officeDocument/2006/relationships/hyperlink" Target="https://en.wikipedia.org/wiki/Salamis_Island" TargetMode="External"/><Relationship Id="rId3" Type="http://schemas.openxmlformats.org/officeDocument/2006/relationships/hyperlink" Target="https://en.wikipedia.org/wiki/Help:IPA_for_English" TargetMode="External"/><Relationship Id="rId21" Type="http://schemas.openxmlformats.org/officeDocument/2006/relationships/hyperlink" Target="https://en.wikipedia.org/wiki/Last_stand" TargetMode="External"/><Relationship Id="rId7" Type="http://schemas.openxmlformats.org/officeDocument/2006/relationships/hyperlink" Target="https://en.wikipedia.org/wiki/City-state" TargetMode="External"/><Relationship Id="rId12" Type="http://schemas.openxmlformats.org/officeDocument/2006/relationships/hyperlink" Target="https://en.wikipedia.org/wiki/Second_Persian_invasion_of_Greece" TargetMode="External"/><Relationship Id="rId17" Type="http://schemas.openxmlformats.org/officeDocument/2006/relationships/hyperlink" Target="https://en.wikipedia.org/wiki/Battle_of_Marathon" TargetMode="External"/><Relationship Id="rId25" Type="http://schemas.openxmlformats.org/officeDocument/2006/relationships/hyperlink" Target="https://en.wikipedia.org/wiki/Thebes,_Greece" TargetMode="External"/><Relationship Id="rId2" Type="http://schemas.openxmlformats.org/officeDocument/2006/relationships/slide" Target="../slides/slide46.xml"/><Relationship Id="rId16" Type="http://schemas.openxmlformats.org/officeDocument/2006/relationships/hyperlink" Target="https://en.wikipedia.org/wiki/Classical_Athens" TargetMode="External"/><Relationship Id="rId20" Type="http://schemas.openxmlformats.org/officeDocument/2006/relationships/hyperlink" Target="https://en.wikipedia.org/wiki/Battle_of_Thermopylae#cite_note-9" TargetMode="External"/><Relationship Id="rId29" Type="http://schemas.openxmlformats.org/officeDocument/2006/relationships/hyperlink" Target="https://en.wikipedia.org/wiki/Mardonius" TargetMode="External"/><Relationship Id="rId1" Type="http://schemas.openxmlformats.org/officeDocument/2006/relationships/notesMaster" Target="../notesMasters/notesMaster1.xml"/><Relationship Id="rId6" Type="http://schemas.openxmlformats.org/officeDocument/2006/relationships/hyperlink" Target="https://en.wikipedia.org/wiki/Ancient_Greece" TargetMode="External"/><Relationship Id="rId11" Type="http://schemas.openxmlformats.org/officeDocument/2006/relationships/hyperlink" Target="https://en.wikipedia.org/wiki/Xerxes_I" TargetMode="External"/><Relationship Id="rId24" Type="http://schemas.openxmlformats.org/officeDocument/2006/relationships/hyperlink" Target="https://en.wikipedia.org/wiki/Thespiae" TargetMode="External"/><Relationship Id="rId5" Type="http://schemas.openxmlformats.org/officeDocument/2006/relationships/hyperlink" Target="https://en.wikipedia.org/wiki/Greek_language" TargetMode="External"/><Relationship Id="rId15" Type="http://schemas.openxmlformats.org/officeDocument/2006/relationships/hyperlink" Target="https://en.wikipedia.org/wiki/First_Persian_invasion_of_Greece" TargetMode="External"/><Relationship Id="rId23" Type="http://schemas.openxmlformats.org/officeDocument/2006/relationships/hyperlink" Target="https://en.wikipedia.org/wiki/Spartan_hoplite" TargetMode="External"/><Relationship Id="rId28" Type="http://schemas.openxmlformats.org/officeDocument/2006/relationships/hyperlink" Target="https://en.wikipedia.org/wiki/Battle_of_Salamis" TargetMode="External"/><Relationship Id="rId10" Type="http://schemas.openxmlformats.org/officeDocument/2006/relationships/hyperlink" Target="https://en.wikipedia.org/wiki/Achaemenid_Empire" TargetMode="External"/><Relationship Id="rId19" Type="http://schemas.openxmlformats.org/officeDocument/2006/relationships/hyperlink" Target="https://en.wikipedia.org/wiki/Battle_of_Thermopylae#cite_note-8" TargetMode="External"/><Relationship Id="rId31" Type="http://schemas.openxmlformats.org/officeDocument/2006/relationships/hyperlink" Target="https://en.wikipedia.org/wiki/Force_multiplier" TargetMode="External"/><Relationship Id="rId4" Type="http://schemas.openxmlformats.org/officeDocument/2006/relationships/hyperlink" Target="https://en.wikipedia.org/wiki/Help:Pronunciation_respelling_key" TargetMode="External"/><Relationship Id="rId9" Type="http://schemas.openxmlformats.org/officeDocument/2006/relationships/hyperlink" Target="https://en.wikipedia.org/wiki/Sparta" TargetMode="External"/><Relationship Id="rId14" Type="http://schemas.openxmlformats.org/officeDocument/2006/relationships/hyperlink" Target="https://en.wikipedia.org/wiki/Thermopylae" TargetMode="External"/><Relationship Id="rId22" Type="http://schemas.openxmlformats.org/officeDocument/2006/relationships/hyperlink" Target="https://en.wikipedia.org/wiki/Ephialtes_of_Trachis" TargetMode="External"/><Relationship Id="rId27" Type="http://schemas.openxmlformats.org/officeDocument/2006/relationships/hyperlink" Target="https://en.wikipedia.org/wiki/Boeotia" TargetMode="External"/><Relationship Id="rId30" Type="http://schemas.openxmlformats.org/officeDocument/2006/relationships/hyperlink" Target="https://en.wikipedia.org/wiki/Battle_of_Platae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B720F4-93DA-7E4D-A293-8382036FDE17}"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B56DC9-DD50-1E49-949D-BE12A11C6FB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52483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Satan is always trying to push down whatever the Lord does.</a:t>
            </a:r>
          </a:p>
          <a:p>
            <a:r>
              <a:rPr lang="en-US" sz="1200" kern="1200" dirty="0">
                <a:solidFill>
                  <a:schemeClr val="tx1"/>
                </a:solidFill>
                <a:effectLst/>
                <a:latin typeface="Arial"/>
                <a:ea typeface="+mn-ea"/>
                <a:cs typeface="Arial"/>
              </a:rPr>
              <a:t>God commands our wholehearted devotion as we face many obstacles while God fulfills his plan</a:t>
            </a:r>
            <a:r>
              <a:rPr lang="en-SG" sz="1200" kern="1200" dirty="0">
                <a:solidFill>
                  <a:schemeClr val="tx1"/>
                </a:solidFill>
                <a:effectLst/>
                <a:latin typeface="Arial"/>
                <a:ea typeface="+mn-ea"/>
                <a:cs typeface="Arial"/>
              </a:rPr>
              <a:t>.</a:t>
            </a:r>
          </a:p>
          <a:p>
            <a:r>
              <a:rPr lang="zh-CN" altLang="en-US" dirty="0">
                <a:latin typeface="Arial"/>
                <a:cs typeface="Arial"/>
              </a:rPr>
              <a:t>撒但总是试图压制主的工作。</a:t>
            </a:r>
            <a:endParaRPr lang="en-US" altLang="zh-CN" dirty="0">
              <a:latin typeface="Arial"/>
              <a:cs typeface="Arial"/>
            </a:endParaRPr>
          </a:p>
          <a:p>
            <a:r>
              <a:rPr lang="zh-CN" altLang="en-US" dirty="0">
                <a:latin typeface="Arial"/>
                <a:cs typeface="Arial"/>
              </a:rPr>
              <a:t>当我们面对许多障碍时，神要求我们全心全意地献身，因为神正在实现祂的计划。</a:t>
            </a:r>
            <a:endParaRPr lang="en-US" altLang="zh-CN" dirty="0">
              <a:latin typeface="Arial"/>
              <a:cs typeface="Arial"/>
            </a:endParaRPr>
          </a:p>
          <a:p>
            <a:endParaRPr lang="en-US" altLang="zh-CN"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5875257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3AE9714-488F-3841-9DF3-42AB84D82757}" type="slidenum">
              <a:rPr lang="en-US" sz="1200"/>
              <a:pPr eaLnBrk="1" hangingPunct="1"/>
              <a:t>119</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mn-ea"/>
                <a:cs typeface="Arial"/>
              </a:rPr>
              <a:t>The king enthusiastically and curiously accepted </a:t>
            </a:r>
            <a:r>
              <a:rPr lang="ko-KR" altLang="en-US" sz="1200" kern="1200" dirty="0" err="1">
                <a:solidFill>
                  <a:schemeClr val="tx1"/>
                </a:solidFill>
                <a:effectLst/>
                <a:latin typeface="Arial"/>
                <a:ea typeface="+mn-ea"/>
                <a:cs typeface="Arial"/>
              </a:rPr>
              <a:t>以斯帖</a:t>
            </a:r>
            <a:r>
              <a:rPr lang="en-US" sz="1200" kern="1200" dirty="0">
                <a:solidFill>
                  <a:schemeClr val="tx1"/>
                </a:solidFill>
                <a:effectLst/>
                <a:latin typeface="Arial"/>
                <a:ea typeface="+mn-ea"/>
                <a:cs typeface="Arial"/>
              </a:rPr>
              <a:t>'s boldness, yet </a:t>
            </a:r>
            <a:r>
              <a:rPr lang="ko-KR" altLang="en-US" sz="1200" kern="1200" dirty="0" err="1">
                <a:solidFill>
                  <a:schemeClr val="tx1"/>
                </a:solidFill>
                <a:effectLst/>
                <a:latin typeface="Arial"/>
                <a:ea typeface="+mn-ea"/>
                <a:cs typeface="Arial"/>
              </a:rPr>
              <a:t>以斯帖</a:t>
            </a:r>
            <a:r>
              <a:rPr lang="en-US" sz="1200" kern="1200" dirty="0">
                <a:solidFill>
                  <a:schemeClr val="tx1"/>
                </a:solidFill>
                <a:effectLst/>
                <a:latin typeface="Arial"/>
                <a:ea typeface="+mn-ea"/>
                <a:cs typeface="Arial"/>
              </a:rPr>
              <a:t> only invited him to a banquet to put him in the proper mood to grant her request (5:1-8).</a:t>
            </a:r>
            <a:r>
              <a:rPr lang="en-SG" dirty="0">
                <a:effectLst/>
                <a:latin typeface="Arial"/>
                <a:cs typeface="Arial"/>
              </a:rPr>
              <a:t> </a:t>
            </a:r>
          </a:p>
          <a:p>
            <a:r>
              <a:rPr lang="zh-CN" altLang="en-US" dirty="0">
                <a:latin typeface="Arial"/>
                <a:cs typeface="Arial"/>
              </a:rPr>
              <a:t>国王充满热情和好奇地接受了以斯帖的勇气，但以斯帖只是邀请他参加宴会，以便让他处于适当的心情来满足她的请求（</a:t>
            </a:r>
            <a:r>
              <a:rPr lang="en-US" altLang="zh-CN" dirty="0">
                <a:latin typeface="Arial"/>
                <a:cs typeface="Arial"/>
              </a:rPr>
              <a:t>5:1-8</a:t>
            </a:r>
            <a:r>
              <a:rPr lang="zh-CN" altLang="en-US" dirty="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1"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15643096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84841B6-6BED-3043-B10F-6F01A8347649}" type="slidenum">
              <a:rPr lang="en-US" sz="1200"/>
              <a:pPr eaLnBrk="1" hangingPunct="1"/>
              <a:t>121</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Yet, when Haman leaves after the meal, Mordecai</a:t>
            </a:r>
            <a:r>
              <a:rPr lang="en-US" baseline="0" dirty="0">
                <a:latin typeface="Arial"/>
                <a:ea typeface="ＭＳ Ｐゴシック" charset="0"/>
                <a:cs typeface="Arial"/>
              </a:rPr>
              <a:t> refused to stand for Haman which motivated Haman to impale Mordecai.</a:t>
            </a:r>
          </a:p>
          <a:p>
            <a:pPr eaLnBrk="1" hangingPunct="1"/>
            <a:r>
              <a:rPr lang="en-US" sz="1200" kern="1200" dirty="0">
                <a:solidFill>
                  <a:schemeClr val="tx1"/>
                </a:solidFill>
                <a:effectLst/>
                <a:latin typeface="Arial"/>
                <a:ea typeface="ＭＳ Ｐゴシック" charset="0"/>
                <a:cs typeface="Arial"/>
              </a:rPr>
              <a:t>So Haman arrogantly plotted to murder Mordecai on a 75-foot gallows as God's provision for his own death to protect the Jews (5:9-14).</a:t>
            </a:r>
            <a:r>
              <a:rPr lang="en-SG" dirty="0">
                <a:effectLst/>
                <a:latin typeface="Arial"/>
                <a:cs typeface="Arial"/>
              </a:rPr>
              <a:t> </a:t>
            </a:r>
            <a:endParaRPr lang="en-US" dirty="0">
              <a:latin typeface="Arial"/>
              <a:ea typeface="ＭＳ Ｐゴシック" charset="0"/>
              <a:cs typeface="Arial"/>
            </a:endParaRPr>
          </a:p>
          <a:p>
            <a:pPr eaLnBrk="1" hangingPunct="1"/>
            <a:r>
              <a:rPr lang="zh-CN" altLang="en-US" dirty="0"/>
              <a:t>然而，当哈曼饭后离开时，末底改拒绝为哈曼起立，这激怒了哈曼，使他决意将末底改钉在木架上。因此，哈曼傲慢地策划了谋杀末底改的阴谋，准备了一个</a:t>
            </a:r>
            <a:r>
              <a:rPr lang="en-US" altLang="zh-CN" dirty="0"/>
              <a:t>75</a:t>
            </a:r>
            <a:r>
              <a:rPr lang="zh-CN" altLang="en-US" dirty="0"/>
              <a:t>英尺高的绞刑架，但神为保护犹太人而安排了哈曼的自我灭亡（</a:t>
            </a:r>
            <a:r>
              <a:rPr lang="en-US" altLang="zh-CN" dirty="0"/>
              <a:t>5:9-14</a:t>
            </a:r>
            <a:r>
              <a:rPr lang="zh-CN" altLang="en-US" dirty="0"/>
              <a:t>）。</a:t>
            </a:r>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Haman’s </a:t>
            </a:r>
            <a:r>
              <a:rPr lang="en-SG" sz="1200" b="1" i="0" u="none" strike="noStrike" kern="1200" baseline="0" dirty="0">
                <a:solidFill>
                  <a:schemeClr val="tx1"/>
                </a:solidFill>
                <a:latin typeface="Arial"/>
                <a:ea typeface="+mn-ea"/>
                <a:cs typeface="Arial"/>
              </a:rPr>
              <a:t>wife, </a:t>
            </a:r>
            <a:r>
              <a:rPr lang="en-SG" sz="1200" b="1" i="0" u="none" strike="noStrike" kern="1200" baseline="0" dirty="0" err="1">
                <a:solidFill>
                  <a:schemeClr val="tx1"/>
                </a:solidFill>
                <a:latin typeface="Arial"/>
                <a:ea typeface="+mn-ea"/>
                <a:cs typeface="Arial"/>
              </a:rPr>
              <a:t>Zeresh</a:t>
            </a:r>
            <a:r>
              <a:rPr lang="en-SG" sz="1200" b="1" i="0" u="none" strike="noStrike" kern="1200" baseline="0" dirty="0">
                <a:solidFill>
                  <a:schemeClr val="tx1"/>
                </a:solidFill>
                <a:latin typeface="Arial"/>
                <a:ea typeface="+mn-ea"/>
                <a:cs typeface="Arial"/>
              </a:rPr>
              <a:t>, and all his friends</a:t>
            </a:r>
            <a:r>
              <a:rPr lang="en-SG" sz="1200" b="0" i="0" u="none" strike="noStrike" kern="1200" baseline="0" dirty="0">
                <a:solidFill>
                  <a:schemeClr val="tx1"/>
                </a:solidFill>
                <a:latin typeface="Arial"/>
                <a:ea typeface="+mn-ea"/>
                <a:cs typeface="Arial"/>
              </a:rPr>
              <a:t> were no better than he was. They suggested that Haman </a:t>
            </a:r>
            <a:r>
              <a:rPr lang="en-SG" sz="1200" b="1" i="0" u="none" strike="noStrike" kern="1200" baseline="0" dirty="0">
                <a:solidFill>
                  <a:schemeClr val="tx1"/>
                </a:solidFill>
                <a:latin typeface="Arial"/>
                <a:ea typeface="+mn-ea"/>
                <a:cs typeface="Arial"/>
              </a:rPr>
              <a:t>have a gallows built</a:t>
            </a:r>
            <a:r>
              <a:rPr lang="en-SG" sz="1200" b="0" i="0" u="none" strike="noStrike" kern="1200" baseline="0" dirty="0">
                <a:solidFill>
                  <a:schemeClr val="tx1"/>
                </a:solidFill>
                <a:latin typeface="Arial"/>
                <a:ea typeface="+mn-ea"/>
                <a:cs typeface="Arial"/>
              </a:rPr>
              <a:t> that would be </a:t>
            </a:r>
            <a:r>
              <a:rPr lang="en-SG" sz="1200" b="1" i="0" u="none" strike="noStrike" kern="1200" baseline="0" dirty="0">
                <a:solidFill>
                  <a:schemeClr val="tx1"/>
                </a:solidFill>
                <a:latin typeface="Arial"/>
                <a:ea typeface="+mn-ea"/>
                <a:cs typeface="Arial"/>
              </a:rPr>
              <a:t>75</a:t>
            </a:r>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feet high</a:t>
            </a:r>
            <a:r>
              <a:rPr lang="en-SG" sz="1200" b="0" i="0" u="none" strike="noStrike" kern="1200" baseline="0" dirty="0">
                <a:solidFill>
                  <a:schemeClr val="tx1"/>
                </a:solidFill>
                <a:latin typeface="Arial"/>
                <a:ea typeface="+mn-ea"/>
                <a:cs typeface="Arial"/>
              </a:rPr>
              <a:t> and that he </a:t>
            </a:r>
            <a:r>
              <a:rPr lang="en-SG" sz="1200" b="1" i="0" u="none" strike="noStrike" kern="1200" baseline="0" dirty="0">
                <a:solidFill>
                  <a:schemeClr val="tx1"/>
                </a:solidFill>
                <a:latin typeface="Arial"/>
                <a:ea typeface="+mn-ea"/>
                <a:cs typeface="Arial"/>
              </a:rPr>
              <a:t>have Mordecai hanged on it</a:t>
            </a:r>
            <a:r>
              <a:rPr lang="en-SG" sz="1200" b="0" i="0" u="none" strike="noStrike" kern="1200" baseline="0" dirty="0">
                <a:solidFill>
                  <a:schemeClr val="tx1"/>
                </a:solidFill>
                <a:latin typeface="Arial"/>
                <a:ea typeface="+mn-ea"/>
                <a:cs typeface="Arial"/>
              </a:rPr>
              <a:t> before the banquet so he would have nothing bothering him when he went to the feast. </a:t>
            </a:r>
            <a:r>
              <a:rPr lang="en-SG" sz="1200" b="1" i="0" u="none" strike="noStrike" kern="1200" baseline="0" dirty="0">
                <a:solidFill>
                  <a:schemeClr val="tx1"/>
                </a:solidFill>
                <a:latin typeface="Arial"/>
                <a:ea typeface="+mn-ea"/>
                <a:cs typeface="Arial"/>
              </a:rPr>
              <a:t>The gallows</a:t>
            </a:r>
            <a:r>
              <a:rPr lang="en-SG" sz="1200" b="0" i="0" u="none" strike="noStrike" kern="1200" baseline="0" dirty="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Haman</a:t>
            </a:r>
            <a:r>
              <a:rPr lang="en-SG" sz="1200" b="0" i="0" u="none" strike="noStrike" kern="1200" baseline="0" dirty="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200" b="0" i="0" u="none" strike="noStrike" kern="1200" baseline="0" dirty="0" err="1">
                <a:solidFill>
                  <a:schemeClr val="tx1"/>
                </a:solidFill>
                <a:latin typeface="Arial"/>
                <a:ea typeface="+mn-ea"/>
                <a:cs typeface="Arial"/>
              </a:rPr>
              <a:t>skillful</a:t>
            </a:r>
            <a:r>
              <a:rPr lang="en-SG" sz="1200" b="0" i="0" u="none" strike="noStrike" kern="1200" baseline="0" dirty="0">
                <a:solidFill>
                  <a:schemeClr val="tx1"/>
                </a:solidFill>
                <a:latin typeface="Arial"/>
                <a:ea typeface="+mn-ea"/>
                <a:cs typeface="Arial"/>
              </a:rPr>
              <a:t> narrator had previously mentioned but had not highlighted. God was sovereignly at work behind even such a hateful act as building a gallows (cf. Acts 2:23; 4:27-28)" (John A. Martin, "</a:t>
            </a:r>
            <a:r>
              <a:rPr lang="ko-KR" altLang="en-US" sz="1200" b="0" i="0" u="none" strike="noStrike" kern="1200" baseline="0" dirty="0" err="1">
                <a:solidFill>
                  <a:schemeClr val="tx1"/>
                </a:solidFill>
                <a:latin typeface="Arial"/>
                <a:ea typeface="+mn-ea"/>
                <a:cs typeface="Arial"/>
              </a:rPr>
              <a:t>以斯帖</a:t>
            </a:r>
            <a:r>
              <a:rPr lang="en-SG" sz="1200" b="0" i="0" u="none" strike="noStrike" kern="1200" baseline="0" dirty="0">
                <a:solidFill>
                  <a:schemeClr val="tx1"/>
                </a:solidFill>
                <a:latin typeface="Arial"/>
                <a:ea typeface="+mn-ea"/>
                <a:cs typeface="Arial"/>
              </a:rPr>
              <a:t>,"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1:708).</a:t>
            </a:r>
          </a:p>
          <a:p>
            <a:endParaRPr lang="en-SG" sz="1200" b="0" i="0" u="none" strike="noStrike" kern="1200" baseline="0" dirty="0">
              <a:solidFill>
                <a:schemeClr val="tx1"/>
              </a:solidFill>
              <a:latin typeface="Arial"/>
              <a:ea typeface="+mn-ea"/>
              <a:cs typeface="Arial"/>
            </a:endParaRPr>
          </a:p>
          <a:p>
            <a:r>
              <a:rPr lang="zh-CN" altLang="en-US" dirty="0">
                <a:latin typeface="Arial"/>
                <a:ea typeface="ＭＳ Ｐゴシック" charset="0"/>
                <a:cs typeface="Arial"/>
              </a:rPr>
              <a:t>这段文字来自约翰</a:t>
            </a:r>
            <a:r>
              <a:rPr lang="en-US" altLang="zh-CN" dirty="0">
                <a:latin typeface="Arial"/>
                <a:ea typeface="ＭＳ Ｐゴシック" charset="0"/>
                <a:cs typeface="Arial"/>
              </a:rPr>
              <a:t>·</a:t>
            </a:r>
            <a:r>
              <a:rPr lang="en-US" dirty="0">
                <a:latin typeface="Arial"/>
                <a:ea typeface="ＭＳ Ｐゴシック" charset="0"/>
                <a:cs typeface="Arial"/>
              </a:rPr>
              <a:t>A·</a:t>
            </a:r>
            <a:r>
              <a:rPr lang="zh-CN" altLang="en-US" dirty="0">
                <a:latin typeface="Arial"/>
                <a:ea typeface="ＭＳ Ｐゴシック" charset="0"/>
                <a:cs typeface="Arial"/>
              </a:rPr>
              <a:t>马丁的</a:t>
            </a:r>
            <a:r>
              <a:rPr lang="en-US" altLang="zh-CN" dirty="0">
                <a:latin typeface="Arial"/>
                <a:ea typeface="ＭＳ Ｐゴシック" charset="0"/>
                <a:cs typeface="Arial"/>
              </a:rPr>
              <a:t>《</a:t>
            </a:r>
            <a:r>
              <a:rPr lang="zh-CN" altLang="en-US" dirty="0">
                <a:latin typeface="Arial"/>
                <a:ea typeface="ＭＳ Ｐゴシック" charset="0"/>
                <a:cs typeface="Arial"/>
              </a:rPr>
              <a:t>圣经知识注释</a:t>
            </a:r>
            <a:r>
              <a:rPr lang="en-US" altLang="zh-CN" dirty="0">
                <a:latin typeface="Arial"/>
                <a:ea typeface="ＭＳ Ｐゴシック" charset="0"/>
                <a:cs typeface="Arial"/>
              </a:rPr>
              <a:t>》</a:t>
            </a:r>
            <a:r>
              <a:rPr lang="zh-CN" altLang="en-US" dirty="0">
                <a:latin typeface="Arial"/>
                <a:ea typeface="ＭＳ Ｐゴシック" charset="0"/>
                <a:cs typeface="Arial"/>
              </a:rPr>
              <a:t>，描述了哈曼的妻子泽列和他所有的朋友们对哈曼的建议：为了不让什么事情烦扰他参加宴会，建议哈曼建造一个高</a:t>
            </a:r>
            <a:r>
              <a:rPr lang="en-US" altLang="zh-CN" dirty="0">
                <a:latin typeface="Arial"/>
                <a:ea typeface="ＭＳ Ｐゴシック" charset="0"/>
                <a:cs typeface="Arial"/>
              </a:rPr>
              <a:t>75</a:t>
            </a:r>
            <a:r>
              <a:rPr lang="zh-CN" altLang="en-US" dirty="0">
                <a:latin typeface="Arial"/>
                <a:ea typeface="ＭＳ Ｐゴシック" charset="0"/>
                <a:cs typeface="Arial"/>
              </a:rPr>
              <a:t>英尺的绞刑架，并在宴会前将末底改挂在上面。这个所谓的绞刑架很可能是一根刺穿身体的尖桩，这是古代世界一种常见的执行方式（参见对</a:t>
            </a:r>
            <a:r>
              <a:rPr lang="en-US" altLang="zh-CN" dirty="0">
                <a:latin typeface="Arial"/>
                <a:ea typeface="ＭＳ Ｐゴシック" charset="0"/>
                <a:cs typeface="Arial"/>
              </a:rPr>
              <a:t>2:23</a:t>
            </a:r>
            <a:r>
              <a:rPr lang="zh-CN" altLang="en-US" dirty="0">
                <a:latin typeface="Arial"/>
                <a:ea typeface="ＭＳ Ｐゴシック" charset="0"/>
                <a:cs typeface="Arial"/>
              </a:rPr>
              <a:t>的评论）。建议建造如此高的尖桩的目的是为了给所有看到它的人一个教训。因为尖桩的高度超过所有的树木，被刺穿的人会从各个方向都能看到。这一壮观的场面严肃地强调了哈曼的控制力（参见</a:t>
            </a:r>
            <a:r>
              <a:rPr lang="en-US" altLang="zh-CN" dirty="0">
                <a:latin typeface="Arial"/>
                <a:ea typeface="ＭＳ Ｐゴシック" charset="0"/>
                <a:cs typeface="Arial"/>
              </a:rPr>
              <a:t>3:1</a:t>
            </a:r>
            <a:r>
              <a:rPr lang="zh-CN" altLang="en-US" dirty="0">
                <a:latin typeface="Arial"/>
                <a:ea typeface="ＭＳ Ｐゴシック" charset="0"/>
                <a:cs typeface="Arial"/>
              </a:rPr>
              <a:t>），并警告任何人不要试图阻挡他的道路。</a:t>
            </a:r>
          </a:p>
          <a:p>
            <a:r>
              <a:rPr lang="zh-CN" altLang="en-US" dirty="0">
                <a:latin typeface="Arial"/>
                <a:ea typeface="ＭＳ Ｐゴシック" charset="0"/>
                <a:cs typeface="Arial"/>
              </a:rPr>
              <a:t>哈曼无疑感觉到，一旦末底改消失，犹太人营中就不会有组织的反对力量。他将永远摆脱他的敌人。这里哈曼与末底改冲突的紧张关系达到了顶峰。从这一点开始，通过已经启动的一系列事件，局势逐渐缓解。随着事件的发展，读者会想起叙述者之前提到但未强调的看似不重要或已被遗忘的事件。即使是建造绞刑架这样充满仇恨的行为，神也在其中主权地工作（参见使徒行传</a:t>
            </a:r>
            <a:r>
              <a:rPr lang="en-US" altLang="zh-CN" dirty="0">
                <a:latin typeface="Arial"/>
                <a:ea typeface="ＭＳ Ｐゴシック" charset="0"/>
                <a:cs typeface="Arial"/>
              </a:rPr>
              <a:t>2:23; 4:27-28</a:t>
            </a:r>
            <a:r>
              <a:rPr lang="zh-CN" altLang="en-US" dirty="0">
                <a:latin typeface="Arial"/>
                <a:ea typeface="ＭＳ Ｐゴシック" charset="0"/>
                <a:cs typeface="Arial"/>
              </a:rPr>
              <a:t>）。</a:t>
            </a:r>
            <a:endParaRPr lang="en-US" dirty="0">
              <a:latin typeface="Arial"/>
              <a:ea typeface="ＭＳ Ｐゴシック" charset="0"/>
              <a:cs typeface="Arial"/>
            </a:endParaRPr>
          </a:p>
        </p:txBody>
      </p:sp>
    </p:spTree>
    <p:extLst>
      <p:ext uri="{BB962C8B-B14F-4D97-AF65-F5344CB8AC3E}">
        <p14:creationId xmlns:p14="http://schemas.microsoft.com/office/powerpoint/2010/main" val="5161472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05F61BA-BB36-9D42-8D64-C0A4905E9904}" type="slidenum">
              <a:rPr lang="en-US" sz="1200"/>
              <a:pPr eaLnBrk="1" hangingPunct="1"/>
              <a:t>124</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I can just hear</a:t>
            </a:r>
            <a:r>
              <a:rPr lang="en-US" baseline="0" dirty="0">
                <a:latin typeface="Arial"/>
                <a:ea typeface="ＭＳ Ｐゴシック" charset="0"/>
                <a:cs typeface="Arial"/>
              </a:rPr>
              <a:t> Haman pronounce under his voice, "This is what the king does for the one he wants to honor" and then Mordecai says, "Hey, say it a little louder!”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latin typeface="Arial"/>
                <a:ea typeface="ＭＳ Ｐゴシック" charset="0"/>
                <a:cs typeface="Arial"/>
              </a:rPr>
              <a:t>我可以想象哈曼低声说：“这就是国王对他想要尊敬的人所做的”，然后末底改说：“嘿，大声点说！”</a:t>
            </a:r>
            <a:endParaRPr lang="en-US" dirty="0">
              <a:latin typeface="Arial"/>
              <a:ea typeface="ＭＳ Ｐゴシック" charset="0"/>
              <a:cs typeface="Arial"/>
            </a:endParaRPr>
          </a:p>
          <a:p>
            <a:pPr eaLnBrk="1" hangingPunct="1"/>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Geneva" charset="0"/>
            </a:endParaRPr>
          </a:p>
        </p:txBody>
      </p:sp>
    </p:spTree>
    <p:extLst>
      <p:ext uri="{BB962C8B-B14F-4D97-AF65-F5344CB8AC3E}">
        <p14:creationId xmlns:p14="http://schemas.microsoft.com/office/powerpoint/2010/main" val="12137089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CEA637-67E5-D14D-8E10-C4DC32BEB970}" type="slidenum">
              <a:rPr kumimoji="0" lang="en-US" sz="1200" b="1"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8114731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85B7CCF-04F0-2C43-B07F-35DAA93F93C2}" type="slidenum">
              <a:rPr lang="en-US" sz="1200"/>
              <a:pPr eaLnBrk="1" hangingPunct="1"/>
              <a:t>128</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129</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E2DE2A-F1EE-604E-89FC-ED427A661DB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In despair he fell on the couch where Queen </a:t>
            </a:r>
            <a:r>
              <a:rPr lang="ko-KR" altLang="en-US" sz="1200" b="0" i="0" u="none" strike="noStrike" kern="1200" baseline="0" dirty="0" err="1">
                <a:solidFill>
                  <a:schemeClr val="tx1"/>
                </a:solidFill>
                <a:latin typeface="Arial"/>
                <a:ea typeface="+mn-ea"/>
                <a:cs typeface="Arial"/>
              </a:rPr>
              <a:t>以斯帖</a:t>
            </a:r>
            <a:r>
              <a:rPr lang="en-SG" sz="1200" b="0" i="0" u="none" strike="noStrike" kern="1200" baseline="0" dirty="0">
                <a:solidFill>
                  <a:schemeClr val="tx1"/>
                </a:solidFill>
                <a:latin typeface="Arial"/>
                <a:ea typeface="+mn-ea"/>
                <a:cs typeface="Arial"/>
              </a:rPr>
              <a:t> was reclining, just as the king was returning from the palace garden. The king exclaimed, “Will he even assault the queen right here in the palace, before my very eyes?” And as soon as the king spoke, his attendants covered Haman’s face, </a:t>
            </a:r>
            <a:r>
              <a:rPr lang="en-SG" sz="1200" b="0" i="0" u="none" strike="noStrike" kern="1200" baseline="0" dirty="0" err="1">
                <a:solidFill>
                  <a:schemeClr val="tx1"/>
                </a:solidFill>
                <a:latin typeface="Arial"/>
                <a:ea typeface="+mn-ea"/>
                <a:cs typeface="Arial"/>
              </a:rPr>
              <a:t>signaling</a:t>
            </a:r>
            <a:r>
              <a:rPr lang="en-SG" sz="1200" b="0" i="0" u="none" strike="noStrike" kern="1200" baseline="0" dirty="0">
                <a:solidFill>
                  <a:schemeClr val="tx1"/>
                </a:solidFill>
                <a:latin typeface="Arial"/>
                <a:ea typeface="+mn-ea"/>
                <a:cs typeface="Arial"/>
              </a:rPr>
              <a:t> his doom" (7:8 NLT).</a:t>
            </a:r>
          </a:p>
          <a:p>
            <a:pPr eaLnBrk="1" hangingPunct="1"/>
            <a:r>
              <a:rPr lang="zh-CN" altLang="en-US" b="0" i="0" dirty="0">
                <a:solidFill>
                  <a:srgbClr val="121212"/>
                </a:solidFill>
                <a:effectLst/>
                <a:highlight>
                  <a:srgbClr val="FFFFFF"/>
                </a:highlight>
                <a:latin typeface="Source Serif Pro" panose="02040603050405020204" pitchFamily="18" charset="0"/>
              </a:rPr>
              <a:t>王从御园回到酒席之处，见</a:t>
            </a:r>
            <a:r>
              <a:rPr lang="zh-CN" altLang="en-US" b="0" i="0" u="sng" dirty="0">
                <a:solidFill>
                  <a:srgbClr val="121212"/>
                </a:solidFill>
                <a:effectLst/>
                <a:highlight>
                  <a:srgbClr val="FFFFFF"/>
                </a:highlight>
                <a:latin typeface="Source Serif Pro" panose="02040603050405020204" pitchFamily="18" charset="0"/>
              </a:rPr>
              <a:t>哈曼</a:t>
            </a:r>
            <a:r>
              <a:rPr lang="zh-CN" altLang="en-US" b="0" i="0" dirty="0">
                <a:solidFill>
                  <a:srgbClr val="121212"/>
                </a:solidFill>
                <a:effectLst/>
                <a:highlight>
                  <a:srgbClr val="FFFFFF"/>
                </a:highlight>
                <a:latin typeface="Source Serif Pro" panose="02040603050405020204" pitchFamily="18" charset="0"/>
              </a:rPr>
              <a:t>伏在</a:t>
            </a:r>
            <a:r>
              <a:rPr lang="zh-CN" altLang="en-US" b="0" i="0" u="sng" dirty="0">
                <a:solidFill>
                  <a:srgbClr val="121212"/>
                </a:solidFill>
                <a:effectLst/>
                <a:highlight>
                  <a:srgbClr val="FFFFFF"/>
                </a:highlight>
                <a:latin typeface="Source Serif Pro" panose="02040603050405020204" pitchFamily="18" charset="0"/>
              </a:rPr>
              <a:t>以斯帖</a:t>
            </a:r>
            <a:r>
              <a:rPr lang="zh-CN" altLang="en-US" b="0" i="0" dirty="0">
                <a:solidFill>
                  <a:srgbClr val="121212"/>
                </a:solidFill>
                <a:effectLst/>
                <a:highlight>
                  <a:srgbClr val="FFFFFF"/>
                </a:highlight>
                <a:latin typeface="Source Serif Pro" panose="02040603050405020204" pitchFamily="18" charset="0"/>
              </a:rPr>
              <a:t>所靠的榻上；王说：「他竟敢在宫内、在我面前凌辱王后吗？」这话一出王口，人就蒙了</a:t>
            </a:r>
            <a:r>
              <a:rPr lang="zh-CN" altLang="en-US" b="0" i="0" u="sng" dirty="0">
                <a:solidFill>
                  <a:srgbClr val="121212"/>
                </a:solidFill>
                <a:effectLst/>
                <a:highlight>
                  <a:srgbClr val="FFFFFF"/>
                </a:highlight>
                <a:latin typeface="Source Serif Pro" panose="02040603050405020204" pitchFamily="18" charset="0"/>
              </a:rPr>
              <a:t>哈曼</a:t>
            </a:r>
            <a:r>
              <a:rPr lang="zh-CN" altLang="en-US" b="0" i="0" dirty="0">
                <a:solidFill>
                  <a:srgbClr val="121212"/>
                </a:solidFill>
                <a:effectLst/>
                <a:highlight>
                  <a:srgbClr val="FFFFFF"/>
                </a:highlight>
                <a:latin typeface="Source Serif Pro" panose="02040603050405020204" pitchFamily="18" charset="0"/>
              </a:rPr>
              <a:t>的脸。</a:t>
            </a:r>
            <a:endParaRPr lang="en-US" dirty="0">
              <a:latin typeface="Arial"/>
              <a:ea typeface="ＭＳ Ｐゴシック" charset="0"/>
              <a:cs typeface="Arial"/>
            </a:endParaRPr>
          </a:p>
        </p:txBody>
      </p:sp>
    </p:spTree>
    <p:extLst>
      <p:ext uri="{BB962C8B-B14F-4D97-AF65-F5344CB8AC3E}">
        <p14:creationId xmlns:p14="http://schemas.microsoft.com/office/powerpoint/2010/main" val="1000797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mn-ea"/>
                <a:cs typeface="Arial"/>
              </a:rPr>
              <a:t>It’s easier to be committed to God’s plan when we know that it will ultimately succeed.</a:t>
            </a:r>
            <a:r>
              <a:rPr lang="en-SG" dirty="0">
                <a:effectLst/>
                <a:latin typeface="Arial"/>
                <a:cs typeface="Arial"/>
              </a:rPr>
              <a:t> </a:t>
            </a:r>
          </a:p>
          <a:p>
            <a:r>
              <a:rPr lang="zh-CN" altLang="en-US" dirty="0">
                <a:latin typeface="Arial"/>
                <a:cs typeface="Arial"/>
              </a:rPr>
              <a:t>撒旦总是试图压制主所做的一切。</a:t>
            </a:r>
          </a:p>
          <a:p>
            <a:r>
              <a:rPr lang="zh-CN" altLang="en-US" dirty="0">
                <a:latin typeface="Arial"/>
                <a:cs typeface="Arial"/>
              </a:rPr>
              <a:t>但主最终会成为胜利者。</a:t>
            </a:r>
          </a:p>
          <a:p>
            <a:r>
              <a:rPr lang="zh-CN" altLang="en-US" dirty="0">
                <a:latin typeface="Arial"/>
                <a:cs typeface="Arial"/>
              </a:rPr>
              <a:t>当我们知道上帝的计划最终会成功时，我们会更容易地致力于上帝的计划。</a:t>
            </a:r>
            <a:endParaRPr lang="en-US" dirty="0">
              <a:latin typeface="Arial"/>
              <a:cs typeface="Arial"/>
            </a:endParaRPr>
          </a:p>
        </p:txBody>
      </p:sp>
    </p:spTree>
    <p:extLst>
      <p:ext uri="{BB962C8B-B14F-4D97-AF65-F5344CB8AC3E}">
        <p14:creationId xmlns:p14="http://schemas.microsoft.com/office/powerpoint/2010/main" val="32146110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1400" dirty="0">
              <a:latin typeface="Arial"/>
              <a:ea typeface="ＭＳ Ｐゴシック" charset="0"/>
              <a:cs typeface="Arial"/>
            </a:endParaRPr>
          </a:p>
          <a:p>
            <a:r>
              <a:rPr lang="en-US" sz="1400" dirty="0">
                <a:latin typeface="Arial"/>
                <a:ea typeface="ＭＳ Ｐゴシック" charset="0"/>
                <a:cs typeface="Arial"/>
              </a:rPr>
              <a:t>"</a:t>
            </a:r>
            <a:r>
              <a:rPr lang="en-SG" sz="1400" b="0" i="0" u="none" strike="noStrike" kern="1200" baseline="0" dirty="0">
                <a:solidFill>
                  <a:schemeClr val="tx1"/>
                </a:solidFill>
                <a:latin typeface="Arial"/>
                <a:ea typeface="+mn-ea"/>
                <a:cs typeface="Arial"/>
              </a:rPr>
              <a:t>Haman’s </a:t>
            </a:r>
            <a:r>
              <a:rPr lang="en-SG" sz="1400" b="1" i="0" u="none" strike="noStrike" kern="1200" baseline="0" dirty="0">
                <a:solidFill>
                  <a:schemeClr val="tx1"/>
                </a:solidFill>
                <a:latin typeface="Arial"/>
                <a:ea typeface="+mn-ea"/>
                <a:cs typeface="Arial"/>
              </a:rPr>
              <a:t>wife, </a:t>
            </a:r>
            <a:r>
              <a:rPr lang="en-SG" sz="1400" b="1" i="0" u="none" strike="noStrike" kern="1200" baseline="0" dirty="0" err="1">
                <a:solidFill>
                  <a:schemeClr val="tx1"/>
                </a:solidFill>
                <a:latin typeface="Arial"/>
                <a:ea typeface="+mn-ea"/>
                <a:cs typeface="Arial"/>
              </a:rPr>
              <a:t>Zeresh</a:t>
            </a:r>
            <a:r>
              <a:rPr lang="en-SG" sz="1400" b="1" i="0" u="none" strike="noStrike" kern="1200" baseline="0" dirty="0">
                <a:solidFill>
                  <a:schemeClr val="tx1"/>
                </a:solidFill>
                <a:latin typeface="Arial"/>
                <a:ea typeface="+mn-ea"/>
                <a:cs typeface="Arial"/>
              </a:rPr>
              <a:t>, and all his friends</a:t>
            </a:r>
            <a:r>
              <a:rPr lang="en-SG" sz="1400" b="0" i="0" u="none" strike="noStrike" kern="1200" baseline="0" dirty="0">
                <a:solidFill>
                  <a:schemeClr val="tx1"/>
                </a:solidFill>
                <a:latin typeface="Arial"/>
                <a:ea typeface="+mn-ea"/>
                <a:cs typeface="Arial"/>
              </a:rPr>
              <a:t> were no better than he was. They suggested that Haman </a:t>
            </a:r>
            <a:r>
              <a:rPr lang="en-SG" sz="1400" b="1" i="0" u="none" strike="noStrike" kern="1200" baseline="0" dirty="0">
                <a:solidFill>
                  <a:schemeClr val="tx1"/>
                </a:solidFill>
                <a:latin typeface="Arial"/>
                <a:ea typeface="+mn-ea"/>
                <a:cs typeface="Arial"/>
              </a:rPr>
              <a:t>have a gallows built</a:t>
            </a:r>
            <a:r>
              <a:rPr lang="en-SG" sz="1400" b="0" i="0" u="none" strike="noStrike" kern="1200" baseline="0" dirty="0">
                <a:solidFill>
                  <a:schemeClr val="tx1"/>
                </a:solidFill>
                <a:latin typeface="Arial"/>
                <a:ea typeface="+mn-ea"/>
                <a:cs typeface="Arial"/>
              </a:rPr>
              <a:t> that would be </a:t>
            </a:r>
            <a:r>
              <a:rPr lang="en-SG" sz="1400" b="1" i="0" u="none" strike="noStrike" kern="1200" baseline="0" dirty="0">
                <a:solidFill>
                  <a:schemeClr val="tx1"/>
                </a:solidFill>
                <a:latin typeface="Arial"/>
                <a:ea typeface="+mn-ea"/>
                <a:cs typeface="Arial"/>
              </a:rPr>
              <a:t>75</a:t>
            </a:r>
            <a:r>
              <a:rPr lang="en-SG" sz="1400" b="0" i="0" u="none" strike="noStrike" kern="1200" baseline="0" dirty="0">
                <a:solidFill>
                  <a:schemeClr val="tx1"/>
                </a:solidFill>
                <a:latin typeface="Arial"/>
                <a:ea typeface="+mn-ea"/>
                <a:cs typeface="Arial"/>
              </a:rPr>
              <a:t> </a:t>
            </a:r>
            <a:r>
              <a:rPr lang="en-SG" sz="1400" b="1" i="0" u="none" strike="noStrike" kern="1200" baseline="0" dirty="0">
                <a:solidFill>
                  <a:schemeClr val="tx1"/>
                </a:solidFill>
                <a:latin typeface="Arial"/>
                <a:ea typeface="+mn-ea"/>
                <a:cs typeface="Arial"/>
              </a:rPr>
              <a:t>feet high</a:t>
            </a:r>
            <a:r>
              <a:rPr lang="en-SG" sz="1400" b="0" i="0" u="none" strike="noStrike" kern="1200" baseline="0" dirty="0">
                <a:solidFill>
                  <a:schemeClr val="tx1"/>
                </a:solidFill>
                <a:latin typeface="Arial"/>
                <a:ea typeface="+mn-ea"/>
                <a:cs typeface="Arial"/>
              </a:rPr>
              <a:t> and that he </a:t>
            </a:r>
            <a:r>
              <a:rPr lang="en-SG" sz="1400" b="1" i="0" u="none" strike="noStrike" kern="1200" baseline="0" dirty="0">
                <a:solidFill>
                  <a:schemeClr val="tx1"/>
                </a:solidFill>
                <a:latin typeface="Arial"/>
                <a:ea typeface="+mn-ea"/>
                <a:cs typeface="Arial"/>
              </a:rPr>
              <a:t>have Mordecai hanged on it</a:t>
            </a:r>
            <a:r>
              <a:rPr lang="en-SG" sz="1400" b="0" i="0" u="none" strike="noStrike" kern="1200" baseline="0" dirty="0">
                <a:solidFill>
                  <a:schemeClr val="tx1"/>
                </a:solidFill>
                <a:latin typeface="Arial"/>
                <a:ea typeface="+mn-ea"/>
                <a:cs typeface="Arial"/>
              </a:rPr>
              <a:t> before the banquet so he would have nothing bothering him when he went to the feast. </a:t>
            </a:r>
            <a:r>
              <a:rPr lang="en-SG" sz="1400" b="1" i="0" u="none" strike="noStrike" kern="1200" baseline="0" dirty="0">
                <a:solidFill>
                  <a:schemeClr val="tx1"/>
                </a:solidFill>
                <a:latin typeface="Arial"/>
                <a:ea typeface="+mn-ea"/>
                <a:cs typeface="Arial"/>
              </a:rPr>
              <a:t>The gallows</a:t>
            </a:r>
            <a:r>
              <a:rPr lang="en-SG" sz="1400" b="0" i="0" u="none" strike="noStrike" kern="1200" baseline="0" dirty="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400" b="0" i="0" u="none" strike="noStrike" kern="1200" baseline="0" dirty="0">
                <a:solidFill>
                  <a:schemeClr val="tx1"/>
                </a:solidFill>
                <a:latin typeface="Arial"/>
                <a:ea typeface="+mn-ea"/>
                <a:cs typeface="Arial"/>
              </a:rPr>
              <a:t>	</a:t>
            </a:r>
            <a:r>
              <a:rPr lang="en-SG" sz="1400" b="1" i="0" u="none" strike="noStrike" kern="1200" baseline="0" dirty="0">
                <a:solidFill>
                  <a:schemeClr val="tx1"/>
                </a:solidFill>
                <a:latin typeface="Arial"/>
                <a:ea typeface="+mn-ea"/>
                <a:cs typeface="Arial"/>
              </a:rPr>
              <a:t>Haman</a:t>
            </a:r>
            <a:r>
              <a:rPr lang="en-SG" sz="1400" b="0" i="0" u="none" strike="noStrike" kern="1200" baseline="0" dirty="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400" b="0" i="0" u="none" strike="noStrike" kern="1200" baseline="0" dirty="0" err="1">
                <a:solidFill>
                  <a:schemeClr val="tx1"/>
                </a:solidFill>
                <a:latin typeface="Arial"/>
                <a:ea typeface="+mn-ea"/>
                <a:cs typeface="Arial"/>
              </a:rPr>
              <a:t>skillful</a:t>
            </a:r>
            <a:r>
              <a:rPr lang="en-SG" sz="1400" b="0" i="0" u="none" strike="noStrike" kern="1200" baseline="0" dirty="0">
                <a:solidFill>
                  <a:schemeClr val="tx1"/>
                </a:solidFill>
                <a:latin typeface="Arial"/>
                <a:ea typeface="+mn-ea"/>
                <a:cs typeface="Arial"/>
              </a:rPr>
              <a:t> narrator had previously mentioned but had not highlighted. God was sovereignly at work behind even such a hateful act as building a gallows (cf. Acts 2:23; 4:27-28)" (John A. Martin, "</a:t>
            </a:r>
            <a:r>
              <a:rPr lang="ko-KR" altLang="en-US" sz="1400" b="0" i="0" u="none" strike="noStrike" kern="1200" baseline="0" dirty="0" err="1">
                <a:solidFill>
                  <a:schemeClr val="tx1"/>
                </a:solidFill>
                <a:latin typeface="Arial"/>
                <a:ea typeface="+mn-ea"/>
                <a:cs typeface="Arial"/>
              </a:rPr>
              <a:t>以斯帖</a:t>
            </a:r>
            <a:r>
              <a:rPr lang="en-SG" sz="1400" b="0" i="0" u="none" strike="noStrike" kern="1200" baseline="0" dirty="0">
                <a:solidFill>
                  <a:schemeClr val="tx1"/>
                </a:solidFill>
                <a:latin typeface="Arial"/>
                <a:ea typeface="+mn-ea"/>
                <a:cs typeface="Arial"/>
              </a:rPr>
              <a:t>," </a:t>
            </a:r>
            <a:r>
              <a:rPr lang="en-SG" sz="1400" b="0" i="1" u="none" strike="noStrike" kern="1200" baseline="0" dirty="0">
                <a:solidFill>
                  <a:schemeClr val="tx1"/>
                </a:solidFill>
                <a:latin typeface="Arial"/>
                <a:ea typeface="+mn-ea"/>
                <a:cs typeface="Arial"/>
              </a:rPr>
              <a:t>Bible Knowledge Commentary</a:t>
            </a:r>
            <a:r>
              <a:rPr lang="en-SG" sz="1400" b="0" i="0" u="none" strike="noStrike" kern="1200" baseline="0" dirty="0">
                <a:solidFill>
                  <a:schemeClr val="tx1"/>
                </a:solidFill>
                <a:latin typeface="Arial"/>
                <a:ea typeface="+mn-ea"/>
                <a:cs typeface="Arial"/>
              </a:rPr>
              <a:t>, 1:708).</a:t>
            </a:r>
          </a:p>
          <a:p>
            <a:endParaRPr lang="en-SG" sz="1400" b="0" i="0" u="none" strike="noStrike" kern="1200" baseline="0" dirty="0">
              <a:solidFill>
                <a:schemeClr val="tx1"/>
              </a:solidFill>
              <a:latin typeface="Arial"/>
              <a:ea typeface="+mn-ea"/>
              <a:cs typeface="Arial"/>
            </a:endParaRPr>
          </a:p>
          <a:p>
            <a:r>
              <a:rPr lang="zh-CN" altLang="en-US" sz="1400" dirty="0">
                <a:latin typeface="Arial"/>
                <a:ea typeface="ＭＳ Ｐゴシック" charset="0"/>
                <a:cs typeface="Arial"/>
              </a:rPr>
              <a:t>这段文字来自约翰</a:t>
            </a:r>
            <a:r>
              <a:rPr lang="en-US" altLang="zh-CN" sz="1400" dirty="0">
                <a:latin typeface="Arial"/>
                <a:ea typeface="ＭＳ Ｐゴシック" charset="0"/>
                <a:cs typeface="Arial"/>
              </a:rPr>
              <a:t>·</a:t>
            </a:r>
            <a:r>
              <a:rPr lang="en-US" sz="1400" dirty="0">
                <a:latin typeface="Arial"/>
                <a:ea typeface="ＭＳ Ｐゴシック" charset="0"/>
                <a:cs typeface="Arial"/>
              </a:rPr>
              <a:t>A·</a:t>
            </a:r>
            <a:r>
              <a:rPr lang="zh-CN" altLang="en-US" sz="1400" dirty="0">
                <a:latin typeface="Arial"/>
                <a:ea typeface="ＭＳ Ｐゴシック" charset="0"/>
                <a:cs typeface="Arial"/>
              </a:rPr>
              <a:t>马丁的</a:t>
            </a:r>
            <a:r>
              <a:rPr lang="en-US" altLang="zh-CN" sz="1400" dirty="0">
                <a:latin typeface="Arial"/>
                <a:ea typeface="ＭＳ Ｐゴシック" charset="0"/>
                <a:cs typeface="Arial"/>
              </a:rPr>
              <a:t>《</a:t>
            </a:r>
            <a:r>
              <a:rPr lang="zh-CN" altLang="en-US" sz="1400" dirty="0">
                <a:latin typeface="Arial"/>
                <a:ea typeface="ＭＳ Ｐゴシック" charset="0"/>
                <a:cs typeface="Arial"/>
              </a:rPr>
              <a:t>圣经知识注释</a:t>
            </a:r>
            <a:r>
              <a:rPr lang="en-US" altLang="zh-CN" sz="1400" dirty="0">
                <a:latin typeface="Arial"/>
                <a:ea typeface="ＭＳ Ｐゴシック" charset="0"/>
                <a:cs typeface="Arial"/>
              </a:rPr>
              <a:t>》</a:t>
            </a:r>
            <a:r>
              <a:rPr lang="zh-CN" altLang="en-US" sz="1400" dirty="0">
                <a:latin typeface="Arial"/>
                <a:ea typeface="ＭＳ Ｐゴシック" charset="0"/>
                <a:cs typeface="Arial"/>
              </a:rPr>
              <a:t>，描述了哈曼的妻子泽列和他所有的朋友们对哈曼的建议：为了不让什么事情烦扰他参加宴会，建议哈曼建造一个高</a:t>
            </a:r>
            <a:r>
              <a:rPr lang="en-US" altLang="zh-CN" sz="1400" dirty="0">
                <a:latin typeface="Arial"/>
                <a:ea typeface="ＭＳ Ｐゴシック" charset="0"/>
                <a:cs typeface="Arial"/>
              </a:rPr>
              <a:t>75</a:t>
            </a:r>
            <a:r>
              <a:rPr lang="zh-CN" altLang="en-US" sz="1400" dirty="0">
                <a:latin typeface="Arial"/>
                <a:ea typeface="ＭＳ Ｐゴシック" charset="0"/>
                <a:cs typeface="Arial"/>
              </a:rPr>
              <a:t>英尺的绞刑架，并在宴会前将末底改挂在上面。这个所谓的绞刑架很可能是一根刺穿身体的尖桩，这是古代世界一种常见的执行方式（参见对</a:t>
            </a:r>
            <a:r>
              <a:rPr lang="en-US" altLang="zh-CN" sz="1400" dirty="0">
                <a:latin typeface="Arial"/>
                <a:ea typeface="ＭＳ Ｐゴシック" charset="0"/>
                <a:cs typeface="Arial"/>
              </a:rPr>
              <a:t>2:23</a:t>
            </a:r>
            <a:r>
              <a:rPr lang="zh-CN" altLang="en-US" sz="1400" dirty="0">
                <a:latin typeface="Arial"/>
                <a:ea typeface="ＭＳ Ｐゴシック" charset="0"/>
                <a:cs typeface="Arial"/>
              </a:rPr>
              <a:t>的评论）。建议建造如此高的尖桩的目的是为了给所有看到它的人一个教训。因为尖桩的高度超过所有的树木，被刺穿的人会从各个方向都能看到。这一壮观的场面严肃地强调了哈曼的控制力（参见</a:t>
            </a:r>
            <a:r>
              <a:rPr lang="en-US" altLang="zh-CN" sz="1400" dirty="0">
                <a:latin typeface="Arial"/>
                <a:ea typeface="ＭＳ Ｐゴシック" charset="0"/>
                <a:cs typeface="Arial"/>
              </a:rPr>
              <a:t>3:1</a:t>
            </a:r>
            <a:r>
              <a:rPr lang="zh-CN" altLang="en-US" sz="1400" dirty="0">
                <a:latin typeface="Arial"/>
                <a:ea typeface="ＭＳ Ｐゴシック" charset="0"/>
                <a:cs typeface="Arial"/>
              </a:rPr>
              <a:t>），并警告任何人不要试图阻挡他的道路。</a:t>
            </a:r>
          </a:p>
          <a:p>
            <a:r>
              <a:rPr lang="zh-CN" altLang="en-US" sz="1400" dirty="0">
                <a:latin typeface="Arial"/>
                <a:ea typeface="ＭＳ Ｐゴシック" charset="0"/>
                <a:cs typeface="Arial"/>
              </a:rPr>
              <a:t>哈曼无疑感觉到，一旦末底改消失，犹太人营中就不会有组织的反对力量。他将永远摆脱他的敌人。这里哈曼与末底改冲突的紧张关系达到了顶峰。从这一点开始，通过已经启动的一系列事件，局势逐渐缓解。随着事件的发展，读者会想起叙述者之前提到但未强调的看似不重要或已被遗忘的事件。即使是建造绞刑架这样充满仇恨的行为，神也在其中主权地工作（参见使徒行传</a:t>
            </a:r>
            <a:r>
              <a:rPr lang="en-US" altLang="zh-CN" sz="1400" dirty="0">
                <a:latin typeface="Arial"/>
                <a:ea typeface="ＭＳ Ｐゴシック" charset="0"/>
                <a:cs typeface="Arial"/>
              </a:rPr>
              <a:t>2:23; 4:27-28</a:t>
            </a:r>
            <a:r>
              <a:rPr lang="zh-CN" altLang="en-US" sz="1400" dirty="0">
                <a:latin typeface="Arial"/>
                <a:ea typeface="ＭＳ Ｐゴシック" charset="0"/>
                <a:cs typeface="Arial"/>
              </a:rPr>
              <a:t>）。</a:t>
            </a:r>
            <a:endParaRPr lang="en-US" sz="1400" dirty="0">
              <a:latin typeface="Arial"/>
              <a:ea typeface="ＭＳ Ｐゴシック" charset="0"/>
              <a:cs typeface="Arial"/>
            </a:endParaRPr>
          </a:p>
        </p:txBody>
      </p:sp>
    </p:spTree>
    <p:extLst>
      <p:ext uri="{BB962C8B-B14F-4D97-AF65-F5344CB8AC3E}">
        <p14:creationId xmlns:p14="http://schemas.microsoft.com/office/powerpoint/2010/main" val="23381894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133</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135</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EAA79C4-2AD7-4E43-838D-000CE264CED8}" type="slidenum">
              <a:rPr lang="en-US" sz="1200"/>
              <a:pPr eaLnBrk="1" hangingPunct="1"/>
              <a:t>136</a:t>
            </a:fld>
            <a:endParaRPr lang="en-US" sz="12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4385EFA-32FE-694A-897E-2F02D635653B}" type="slidenum">
              <a:rPr lang="en-US" sz="1200"/>
              <a:pPr eaLnBrk="1" hangingPunct="1"/>
              <a:t>137</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4A2F52B-82E4-4E46-A254-A85A51F7E44D}" type="slidenum">
              <a:rPr lang="en-US" sz="1200"/>
              <a:pPr eaLnBrk="1" hangingPunct="1"/>
              <a:t>138</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41BB936E-2A74-8044-BB2B-5AD7843F14E6}" type="slidenum">
              <a:rPr lang="en-US" sz="1200"/>
              <a:pPr eaLnBrk="1" hangingPunct="1"/>
              <a:t>139</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15228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32064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C05966-8BC7-4A41-A144-F8F80DDED20D}"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11057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a:t>
            </a:r>
            <a:r>
              <a:rPr lang="en-US" baseline="0" dirty="0">
                <a:latin typeface="Arial"/>
                <a:cs typeface="Arial"/>
              </a:rPr>
              <a:t> devil is especially intent on trying to destroy God's plan for Israel.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cs typeface="Arial"/>
              </a:rPr>
              <a:t>Yet God has promised to Abraham that he will bless this nation and all peoples through them!</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魔鬼特别想要破坏上帝对以色列的计划。</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然而，上帝已经向亚伯拉罕承诺，他将祝福这个国家，并通过他们祝福所有的民族！</a:t>
            </a:r>
            <a:endParaRPr lang="en-US" dirty="0">
              <a:latin typeface="Arial"/>
              <a:cs typeface="Arial"/>
            </a:endParaRPr>
          </a:p>
        </p:txBody>
      </p:sp>
    </p:spTree>
    <p:extLst>
      <p:ext uri="{BB962C8B-B14F-4D97-AF65-F5344CB8AC3E}">
        <p14:creationId xmlns:p14="http://schemas.microsoft.com/office/powerpoint/2010/main" val="16398124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mn-ea"/>
                <a:cs typeface="Arial"/>
              </a:rPr>
              <a:t>It is the same with us! You cannot thwart God’s sovereign plan! He is the king and will accomplish it with or without you. The real question is whether you will have that blessing to be reigning with him</a:t>
            </a:r>
            <a:r>
              <a:rPr lang="en-SG" sz="1200" kern="1200" dirty="0">
                <a:solidFill>
                  <a:schemeClr val="tx1"/>
                </a:solidFill>
                <a:effectLst/>
                <a:latin typeface="Arial"/>
                <a:ea typeface="+mn-ea"/>
                <a:cs typeface="Arial"/>
              </a:rPr>
              <a:t>.</a:t>
            </a:r>
          </a:p>
          <a:p>
            <a:pPr eaLnBrk="1" hangingPunct="1"/>
            <a:r>
              <a:rPr lang="zh-CN" altLang="en-US" dirty="0">
                <a:latin typeface="Arial"/>
                <a:ea typeface="ＭＳ Ｐゴシック" charset="0"/>
                <a:cs typeface="Arial"/>
              </a:rPr>
              <a:t>情况对我们也是如此！你不能挫败神的主权计划！祂是王，无论有你还是没有你，祂都会完成这个计划。真正的问题是你是否会有那份祝福，与祂一同掌权。</a:t>
            </a:r>
            <a:endParaRPr lang="en-US" dirty="0">
              <a:latin typeface="Arial"/>
              <a:ea typeface="ＭＳ Ｐゴシック" charset="0"/>
              <a:cs typeface="Arial"/>
            </a:endParaRPr>
          </a:p>
        </p:txBody>
      </p:sp>
    </p:spTree>
    <p:extLst>
      <p:ext uri="{BB962C8B-B14F-4D97-AF65-F5344CB8AC3E}">
        <p14:creationId xmlns:p14="http://schemas.microsoft.com/office/powerpoint/2010/main" val="32429492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61163A-F224-9649-B0DF-A74CA47B34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92611" name="Rectangle 2"/>
          <p:cNvSpPr>
            <a:spLocks noGrp="1" noRot="1" noChangeAspect="1" noChangeArrowheads="1" noTextEdit="1"/>
          </p:cNvSpPr>
          <p:nvPr>
            <p:ph type="sldImg"/>
          </p:nvPr>
        </p:nvSpPr>
        <p:spPr>
          <a:solidFill>
            <a:srgbClr val="FFFFFF"/>
          </a:solidFill>
          <a:ln/>
        </p:spPr>
      </p:sp>
      <p:sp>
        <p:nvSpPr>
          <p:cNvPr id="10926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Creation in Genesis 1–2 is repeated In the Restored, New Creation in Rev 21–22</a:t>
            </a:r>
          </a:p>
          <a:p>
            <a:r>
              <a:rPr lang="en-US" dirty="0">
                <a:latin typeface="Times New Roman" charset="0"/>
                <a:ea typeface="ＭＳ Ｐゴシック" charset="0"/>
                <a:cs typeface="ＭＳ Ｐゴシック" charset="0"/>
              </a:rPr>
              <a:t>Man was created to rule over the fish, birds, and land animals (Gen. 1:28) but he gave over his rule over to the god of this world, Satan (2 Cor. 4:4)</a:t>
            </a:r>
          </a:p>
          <a:p>
            <a:r>
              <a:rPr lang="en-US" dirty="0">
                <a:latin typeface="Times New Roman" charset="0"/>
                <a:ea typeface="ＭＳ Ｐゴシック" charset="0"/>
                <a:cs typeface="ＭＳ Ｐゴシック" charset="0"/>
              </a:rPr>
              <a:t>However, this rule is restored during the 1000-year reign of the saints (Rev. 20:4-6)</a:t>
            </a:r>
          </a:p>
          <a:p>
            <a:r>
              <a:rPr lang="en-US" dirty="0">
                <a:latin typeface="Times New Roman" charset="0"/>
                <a:ea typeface="ＭＳ Ｐゴシック" charset="0"/>
                <a:cs typeface="ＭＳ Ｐゴシック" charset="0"/>
              </a:rPr>
              <a:t>But Christ is the central Person of history: both as Lamb (Redeemer) and as Lion (Ruler of all creation in the line of David)</a:t>
            </a:r>
          </a:p>
          <a:p>
            <a:endParaRPr lang="en-US" dirty="0">
              <a:latin typeface="Times New Roman" charset="0"/>
              <a:ea typeface="ＭＳ Ｐゴシック" charset="0"/>
              <a:cs typeface="ＭＳ Ｐゴシック" charset="0"/>
            </a:endParaRPr>
          </a:p>
          <a:p>
            <a:r>
              <a:rPr lang="zh-CN" altLang="en-US" b="1" i="0" dirty="0">
                <a:solidFill>
                  <a:srgbClr val="111111"/>
                </a:solidFill>
                <a:effectLst/>
                <a:highlight>
                  <a:srgbClr val="F7F7F7"/>
                </a:highlight>
                <a:latin typeface="-apple-system"/>
              </a:rPr>
              <a:t>创世记</a:t>
            </a:r>
            <a:r>
              <a:rPr lang="en-US" altLang="zh-CN" b="1" i="0" dirty="0">
                <a:solidFill>
                  <a:srgbClr val="111111"/>
                </a:solidFill>
                <a:effectLst/>
                <a:highlight>
                  <a:srgbClr val="F7F7F7"/>
                </a:highlight>
                <a:latin typeface="-apple-system"/>
              </a:rPr>
              <a:t>1-2</a:t>
            </a:r>
            <a:r>
              <a:rPr lang="zh-CN" altLang="en-US" b="1" i="0" dirty="0">
                <a:solidFill>
                  <a:srgbClr val="111111"/>
                </a:solidFill>
                <a:effectLst/>
                <a:highlight>
                  <a:srgbClr val="F7F7F7"/>
                </a:highlight>
                <a:latin typeface="-apple-system"/>
              </a:rPr>
              <a:t>章中的创造在启示录</a:t>
            </a:r>
            <a:r>
              <a:rPr lang="en-US" altLang="zh-CN" b="1" i="0" dirty="0">
                <a:solidFill>
                  <a:srgbClr val="111111"/>
                </a:solidFill>
                <a:effectLst/>
                <a:highlight>
                  <a:srgbClr val="F7F7F7"/>
                </a:highlight>
                <a:latin typeface="-apple-system"/>
              </a:rPr>
              <a:t>21-22</a:t>
            </a:r>
            <a:r>
              <a:rPr lang="zh-CN" altLang="en-US" b="1" i="0" dirty="0">
                <a:solidFill>
                  <a:srgbClr val="111111"/>
                </a:solidFill>
                <a:effectLst/>
                <a:highlight>
                  <a:srgbClr val="F7F7F7"/>
                </a:highlight>
                <a:latin typeface="-apple-system"/>
              </a:rPr>
              <a:t>章中的新创造中得以重现。人被创造出来统治鱼类、鸟类和陆地动物（创世记</a:t>
            </a:r>
            <a:r>
              <a:rPr lang="en-US" altLang="zh-CN" b="1" i="0" dirty="0">
                <a:solidFill>
                  <a:srgbClr val="111111"/>
                </a:solidFill>
                <a:effectLst/>
                <a:highlight>
                  <a:srgbClr val="F7F7F7"/>
                </a:highlight>
                <a:latin typeface="-apple-system"/>
              </a:rPr>
              <a:t>1:28</a:t>
            </a:r>
            <a:r>
              <a:rPr lang="zh-CN" altLang="en-US" b="1" i="0" dirty="0">
                <a:solidFill>
                  <a:srgbClr val="111111"/>
                </a:solidFill>
                <a:effectLst/>
                <a:highlight>
                  <a:srgbClr val="F7F7F7"/>
                </a:highlight>
                <a:latin typeface="-apple-system"/>
              </a:rPr>
              <a:t>），但他将他的统治权交给了这个世界的神，撒旦（哥林多后书</a:t>
            </a:r>
            <a:r>
              <a:rPr lang="en-US" altLang="zh-CN" b="1" i="0" dirty="0">
                <a:solidFill>
                  <a:srgbClr val="111111"/>
                </a:solidFill>
                <a:effectLst/>
                <a:highlight>
                  <a:srgbClr val="F7F7F7"/>
                </a:highlight>
                <a:latin typeface="-apple-system"/>
              </a:rPr>
              <a:t>4:4</a:t>
            </a:r>
            <a:r>
              <a:rPr lang="zh-CN" altLang="en-US" b="1" i="0" dirty="0">
                <a:solidFill>
                  <a:srgbClr val="111111"/>
                </a:solidFill>
                <a:effectLst/>
                <a:highlight>
                  <a:srgbClr val="F7F7F7"/>
                </a:highlight>
                <a:latin typeface="-apple-system"/>
              </a:rPr>
              <a:t>）。然而，这个统治权在圣徒的千年统治期间得以恢复（启示录</a:t>
            </a:r>
            <a:r>
              <a:rPr lang="en-US" altLang="zh-CN" b="1" i="0" dirty="0">
                <a:solidFill>
                  <a:srgbClr val="111111"/>
                </a:solidFill>
                <a:effectLst/>
                <a:highlight>
                  <a:srgbClr val="F7F7F7"/>
                </a:highlight>
                <a:latin typeface="-apple-system"/>
              </a:rPr>
              <a:t>20:4-6</a:t>
            </a:r>
            <a:r>
              <a:rPr lang="zh-CN" altLang="en-US" b="1" i="0" dirty="0">
                <a:solidFill>
                  <a:srgbClr val="111111"/>
                </a:solidFill>
                <a:effectLst/>
                <a:highlight>
                  <a:srgbClr val="F7F7F7"/>
                </a:highlight>
                <a:latin typeface="-apple-system"/>
              </a:rPr>
              <a:t>）。但基督是历史的中心人物：既是羔羊（救赎主），也是狮子（大卫家族中统治一切创造的王）。</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05340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26"/>
          <p:cNvSpPr>
            <a:spLocks noGrp="1" noRot="1" noChangeAspect="1" noChangeArrowheads="1" noTextEdit="1"/>
          </p:cNvSpPr>
          <p:nvPr>
            <p:ph type="sldImg"/>
          </p:nvPr>
        </p:nvSpPr>
        <p:spPr>
          <a:solidFill>
            <a:srgbClr val="FFFFFF"/>
          </a:solidFill>
          <a:ln/>
        </p:spPr>
      </p:sp>
      <p:sp>
        <p:nvSpPr>
          <p:cNvPr id="7864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8294165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latin typeface="Arial"/>
                <a:cs typeface="Arial"/>
              </a:rPr>
              <a:t>What reasons can you give to be dedicated, loyal and devoted to</a:t>
            </a:r>
            <a:r>
              <a:rPr lang="en-US" baseline="0" dirty="0">
                <a:latin typeface="Arial"/>
                <a:cs typeface="Arial"/>
              </a:rPr>
              <a:t> the Lord?</a:t>
            </a:r>
          </a:p>
          <a:p>
            <a:r>
              <a:rPr lang="zh-CN" altLang="en-US" dirty="0">
                <a:latin typeface="Arial"/>
                <a:cs typeface="Arial"/>
              </a:rPr>
              <a:t>你能给出哪些理由去全心全意、忠诚地献身于主？</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20116991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a:t>
            </a:r>
            <a:r>
              <a:rPr lang="en-US" baseline="0" dirty="0">
                <a:latin typeface="Arial"/>
                <a:cs typeface="Arial"/>
              </a:rPr>
              <a:t> devil is especially intent on trying to destroy God's plan for Israel.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cs typeface="Arial"/>
              </a:rPr>
              <a:t>Yet God has promised to Abraham that he will bless this nation and all peoples through them!</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b="1" i="0" dirty="0">
                <a:solidFill>
                  <a:srgbClr val="111111"/>
                </a:solidFill>
                <a:effectLst/>
                <a:highlight>
                  <a:srgbClr val="F7F7F7"/>
                </a:highlight>
                <a:latin typeface="-apple-system"/>
              </a:rPr>
              <a:t>魔鬼特别想要摧毁上帝对以色列的计划。然而，上帝已经向亚伯拉罕承诺，他将通过这个民族祝福所有人！</a:t>
            </a:r>
            <a:endParaRPr lang="en-US" dirty="0">
              <a:latin typeface="Arial"/>
              <a:cs typeface="Arial"/>
            </a:endParaRPr>
          </a:p>
        </p:txBody>
      </p:sp>
    </p:spTree>
    <p:extLst>
      <p:ext uri="{BB962C8B-B14F-4D97-AF65-F5344CB8AC3E}">
        <p14:creationId xmlns:p14="http://schemas.microsoft.com/office/powerpoint/2010/main" val="41082674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F944C3-4698-C748-AB1D-B9BAF732048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19172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D2B0B92-3DC4-4543-8C2A-504451998EAC}" type="slidenum">
              <a:rPr lang="en-US" sz="1200"/>
              <a:pPr eaLnBrk="1" hangingPunct="1"/>
              <a:t>150</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AF6F4F6-4F45-CB4B-8C4A-A423DD3D1DB8}" type="slidenum">
              <a:rPr lang="en-US" sz="1200"/>
              <a:pPr eaLnBrk="1" hangingPunct="1"/>
              <a:t>153</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F98FB2E-F3D4-244A-BBC3-AF1ED6A8DC70}" type="slidenum">
              <a:rPr lang="en-US" sz="1200"/>
              <a:pPr eaLnBrk="1" hangingPunct="1"/>
              <a:t>154</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F944C3-4698-C748-AB1D-B9BAF732048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454593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A74A5F7-88A2-A440-8EA5-29765E52802A}" type="slidenum">
              <a:rPr lang="en-US" sz="1200"/>
              <a:pPr eaLnBrk="1" hangingPunct="1"/>
              <a:t>155</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4176D10-FAB6-0F41-A250-30F34B25A0CA}" type="slidenum">
              <a:rPr lang="en-US" sz="1200"/>
              <a:pPr eaLnBrk="1" hangingPunct="1"/>
              <a:t>156</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1CDCC37-F0F3-A042-8AD1-8584BA587B00}" type="slidenum">
              <a:rPr lang="en-US" sz="1200"/>
              <a:pPr eaLnBrk="1" hangingPunct="1"/>
              <a:t>157</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0249E32-76B9-0340-8B0E-4FB0758CD392}" type="slidenum">
              <a:rPr lang="en-US" sz="1200"/>
              <a:pPr eaLnBrk="1" hangingPunct="1"/>
              <a:t>158</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6EB1C36-479B-394F-869B-FA97A8FDE844}" type="slidenum">
              <a:rPr lang="en-US" sz="1200"/>
              <a:pPr eaLnBrk="1" hangingPunct="1"/>
              <a:t>159</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27E38FC-FC44-894C-8D2D-6AE6883BB9F9}" type="slidenum">
              <a:rPr lang="en-US" sz="1200"/>
              <a:pPr eaLnBrk="1" hangingPunct="1"/>
              <a:t>160</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E9B65AE-060A-CF44-BF80-F40C6DCA45ED}" type="slidenum">
              <a:rPr lang="en-US" sz="1200"/>
              <a:pPr eaLnBrk="1" hangingPunct="1"/>
              <a:t>161</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580CD1F-3189-6840-BDF4-EC34471F1A74}" type="slidenum">
              <a:rPr lang="en-US" sz="1200"/>
              <a:pPr eaLnBrk="1" hangingPunct="1"/>
              <a:t>162</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163</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493F0A75-BB31-F64B-9A45-9F5BE394062B}" type="slidenum">
              <a:rPr lang="en-US" sz="1200"/>
              <a:pPr eaLnBrk="1" hangingPunct="1"/>
              <a:t>165</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2A3B2CD-46AF-0A48-B086-63861E2D98CC}" type="slidenum">
              <a:rPr lang="en-US" sz="1200"/>
              <a:pPr eaLnBrk="1" hangingPunct="1"/>
              <a:t>21</a:t>
            </a:fld>
            <a:endParaRPr lang="en-US" sz="12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60788A2-D000-0146-956E-CB38D505C5B1}" type="slidenum">
              <a:rPr lang="en-US" sz="1200"/>
              <a:pPr eaLnBrk="1" hangingPunct="1"/>
              <a:t>166</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A9B155A-0079-2E4F-9D6F-6B5A318AADD9}" type="slidenum">
              <a:rPr lang="en-US" sz="1200"/>
              <a:pPr eaLnBrk="1" hangingPunct="1"/>
              <a:t>167</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01CA1F3-332A-6F4C-943F-2C016A13A387}" type="slidenum">
              <a:rPr lang="en-US" sz="1200"/>
              <a:pPr eaLnBrk="1" hangingPunct="1"/>
              <a:t>168</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EA90AED-966F-E04B-8866-C77D6F8FBAB2}" type="slidenum">
              <a:rPr lang="en-US" sz="1200"/>
              <a:pPr eaLnBrk="1" hangingPunct="1"/>
              <a:t>169</a:t>
            </a:fld>
            <a:endParaRPr lang="en-US" sz="1200"/>
          </a:p>
        </p:txBody>
      </p:sp>
      <p:sp>
        <p:nvSpPr>
          <p:cNvPr id="1515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620F21F2-7888-D145-A718-B855DDE0E17D}" type="slidenum">
              <a:rPr lang="en-US" sz="1200"/>
              <a:pPr algn="r" eaLnBrk="1" hangingPunct="1"/>
              <a:t>169</a:t>
            </a:fld>
            <a:endParaRPr lang="en-US" sz="120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F9575B4-9785-AB49-9441-1900588E5BE6}" type="slidenum">
              <a:rPr lang="en-US" sz="1200"/>
              <a:pPr eaLnBrk="1" hangingPunct="1"/>
              <a:t>170</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cs typeface="SimSun" charset="0"/>
              </a:rPr>
              <a:t>宣布</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BDAD28B-8427-3640-A3B2-8728EE6446D3}" type="slidenum">
              <a:rPr lang="en-US" sz="1200"/>
              <a:pPr eaLnBrk="1" hangingPunct="1"/>
              <a:t>171</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B0300D3-AE93-F148-8895-DF21528AC59E}" type="slidenum">
              <a:rPr lang="en-US" sz="1200"/>
              <a:pPr eaLnBrk="1" hangingPunct="1"/>
              <a:t>172</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62B3691-B280-DC4E-8289-D7E37F410B0A}" type="slidenum">
              <a:rPr lang="en-US" sz="1200"/>
              <a:pPr eaLnBrk="1" hangingPunct="1"/>
              <a:t>22</a:t>
            </a:fld>
            <a:endParaRPr 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C3CD20A-0879-BB4E-ABB5-684EEACE0CB9}" type="slidenum">
              <a:rPr lang="en-US" sz="1200"/>
              <a:pPr eaLnBrk="1" hangingPunct="1"/>
              <a:t>23</a:t>
            </a:fld>
            <a:endParaRPr lang="en-US"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26E9621-9519-5A4F-8C8E-665195C63515}" type="slidenum">
              <a:rPr lang="en-US" sz="1200"/>
              <a:pPr eaLnBrk="1" hangingPunct="1"/>
              <a:t>24</a:t>
            </a:fld>
            <a:endParaRPr 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9B33458-5F34-B640-8F7E-8E8FA521FC64}" type="slidenum">
              <a:rPr lang="en-US" sz="1200"/>
              <a:pPr eaLnBrk="1" hangingPunct="1"/>
              <a:t>25</a:t>
            </a:fld>
            <a:endParaRPr lang="en-US" sz="1200"/>
          </a:p>
        </p:txBody>
      </p:sp>
      <p:sp>
        <p:nvSpPr>
          <p:cNvPr id="266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D9ACC56A-6199-9744-A738-0ABB1A94FB06}" type="slidenum">
              <a:rPr lang="en-US" sz="1200"/>
              <a:pPr algn="r" eaLnBrk="1" hangingPunct="1"/>
              <a:t>25</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9DD91C3-FE74-C94C-B278-4ACDDF9C66EC}" type="slidenum">
              <a:rPr lang="en-US" sz="1200"/>
              <a:pPr eaLnBrk="1" hangingPunct="1"/>
              <a:t>26</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7509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1E32990-2F44-9546-B7C3-CF618C68ADD0}" type="slidenum">
              <a:rPr lang="en-US" sz="1200"/>
              <a:pPr eaLnBrk="1" hangingPunct="1"/>
              <a:t>27</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0A4FE6D-69A8-4144-8387-1C661D2BF1F5}" type="slidenum">
              <a:rPr lang="en-US" sz="1200"/>
              <a:pPr eaLnBrk="1" hangingPunct="1"/>
              <a:t>28</a:t>
            </a:fld>
            <a:endParaRPr 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DAD41A0-C841-AD40-AF98-E96182B9A373}" type="slidenum">
              <a:rPr lang="en-US" sz="1200"/>
              <a:pPr eaLnBrk="1" hangingPunct="1"/>
              <a:t>29</a:t>
            </a:fld>
            <a:endParaRPr lang="en-US" sz="120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289A5DB-380A-1A4D-A6A9-48D6F3B9777F}" type="slidenum">
              <a:rPr lang="en-US" sz="1200"/>
              <a:pPr eaLnBrk="1" hangingPunct="1"/>
              <a:t>30</a:t>
            </a:fld>
            <a:endParaRPr lang="en-US" sz="1200"/>
          </a:p>
        </p:txBody>
      </p:sp>
      <p:sp>
        <p:nvSpPr>
          <p:cNvPr id="36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14C02060-DE5E-7E4C-8487-3FFD7DA4051C}" type="slidenum">
              <a:rPr lang="en-US" sz="1200"/>
              <a:pPr algn="r" eaLnBrk="1" hangingPunct="1"/>
              <a:t>30</a:t>
            </a:fld>
            <a:endParaRPr 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D1B8BD4-C96C-3C40-A863-C056A1256E22}" type="slidenum">
              <a:rPr lang="en-US" sz="1200"/>
              <a:pPr eaLnBrk="1" hangingPunct="1"/>
              <a:t>31</a:t>
            </a:fld>
            <a:endParaRPr lang="en-US"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Shape 119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200" name="Shape 1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01" name="Shape 12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dirty="0"/>
              <a:t>OS-17-Nehemiah-32</a:t>
            </a:r>
          </a:p>
          <a:p>
            <a:pPr>
              <a:spcBef>
                <a:spcPts val="0"/>
              </a:spcBef>
              <a:buNone/>
            </a:pPr>
            <a:r>
              <a:rPr lang="en-US" dirty="0"/>
              <a:t>OS-24-Jeremiah-</a:t>
            </a:r>
            <a:endParaRPr dirty="0"/>
          </a:p>
        </p:txBody>
      </p:sp>
    </p:spTree>
    <p:extLst>
      <p:ext uri="{BB962C8B-B14F-4D97-AF65-F5344CB8AC3E}">
        <p14:creationId xmlns:p14="http://schemas.microsoft.com/office/powerpoint/2010/main" val="3931508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3F0A75-BB31-F64B-9A45-9F5BE394062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72370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background to </a:t>
            </a:r>
            <a:r>
              <a:rPr lang="ko-KR" altLang="en-US" dirty="0" err="1"/>
              <a:t>以斯帖</a:t>
            </a:r>
            <a:r>
              <a:rPr lang="en-US" dirty="0"/>
              <a:t> is the rise of democracy in Greece in the preceding century. It was based on the natural hill in Athens.</a:t>
            </a:r>
          </a:p>
          <a:p>
            <a:r>
              <a:rPr lang="zh-CN" altLang="en-US" dirty="0"/>
              <a:t>“以斯帖”的背景是前一个世纪希腊民主的兴起。它是基于雅典的自然山丘之上</a:t>
            </a:r>
            <a:endParaRPr lang="en-US"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34</a:t>
            </a:fld>
            <a:endParaRPr lang="en-US"/>
          </a:p>
        </p:txBody>
      </p:sp>
    </p:spTree>
    <p:extLst>
      <p:ext uri="{BB962C8B-B14F-4D97-AF65-F5344CB8AC3E}">
        <p14:creationId xmlns:p14="http://schemas.microsoft.com/office/powerpoint/2010/main" val="755290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On</a:t>
            </a:r>
            <a:r>
              <a:rPr lang="en-US" baseline="0" dirty="0"/>
              <a:t> t</a:t>
            </a:r>
            <a:r>
              <a:rPr lang="en-US" dirty="0"/>
              <a:t>his</a:t>
            </a:r>
            <a:r>
              <a:rPr lang="en-US" baseline="0" dirty="0"/>
              <a:t> outcrop called the Acropolis was the center of Greek pagan religion that focused on the </a:t>
            </a:r>
            <a:r>
              <a:rPr lang="en-US" baseline="0" dirty="0" err="1"/>
              <a:t>goddes</a:t>
            </a:r>
            <a:r>
              <a:rPr lang="en-US" baseline="0" dirty="0"/>
              <a:t> Athena.</a:t>
            </a:r>
          </a:p>
          <a:p>
            <a:r>
              <a:rPr lang="zh-CN" altLang="en-US" dirty="0"/>
              <a:t>在这个名为卫城的突出处，曾是以女神雅典娜为中心的希腊异教宗教的核心。</a:t>
            </a:r>
            <a:endParaRPr lang="en-US"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35</a:t>
            </a:fld>
            <a:endParaRPr lang="en-US"/>
          </a:p>
        </p:txBody>
      </p:sp>
    </p:spTree>
    <p:extLst>
      <p:ext uri="{BB962C8B-B14F-4D97-AF65-F5344CB8AC3E}">
        <p14:creationId xmlns:p14="http://schemas.microsoft.com/office/powerpoint/2010/main" val="3642318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Parthenon was considered</a:t>
            </a:r>
            <a:r>
              <a:rPr lang="en-US" baseline="0" dirty="0"/>
              <a:t> the pinnacle of all buildings with so-called perfect proportions.</a:t>
            </a:r>
          </a:p>
          <a:p>
            <a:r>
              <a:rPr lang="zh-CN" altLang="en-US" dirty="0"/>
              <a:t>帕台农神庙被认为是所有建筑中具有所谓完美比例的巅峰之作。</a:t>
            </a:r>
            <a:endParaRPr lang="en-US"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36</a:t>
            </a:fld>
            <a:endParaRPr lang="en-US"/>
          </a:p>
        </p:txBody>
      </p:sp>
    </p:spTree>
    <p:extLst>
      <p:ext uri="{BB962C8B-B14F-4D97-AF65-F5344CB8AC3E}">
        <p14:creationId xmlns:p14="http://schemas.microsoft.com/office/powerpoint/2010/main" val="2534609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23639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is-IS" dirty="0"/>
              <a:t>虽然看上去不怎么像现今的雅典卫城</a:t>
            </a:r>
            <a:endParaRPr lang="en-US"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37</a:t>
            </a:fld>
            <a:endParaRPr lang="en-US"/>
          </a:p>
        </p:txBody>
      </p:sp>
    </p:spTree>
    <p:extLst>
      <p:ext uri="{BB962C8B-B14F-4D97-AF65-F5344CB8AC3E}">
        <p14:creationId xmlns:p14="http://schemas.microsoft.com/office/powerpoint/2010/main" val="3008833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Inside the Parthenon</a:t>
            </a:r>
            <a:r>
              <a:rPr lang="en-US" baseline="0" dirty="0"/>
              <a:t> was a gold-plated statue of the goddess of wisdom, Athena. </a:t>
            </a:r>
          </a:p>
          <a:p>
            <a:r>
              <a:rPr lang="zh-CN" altLang="en-US" dirty="0"/>
              <a:t>帕台农神庙内有一座智慧女神雅典娜的镀金雕像。</a:t>
            </a:r>
            <a:endParaRPr lang="en-US"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38</a:t>
            </a:fld>
            <a:endParaRPr lang="en-US"/>
          </a:p>
        </p:txBody>
      </p:sp>
    </p:spTree>
    <p:extLst>
      <p:ext uri="{BB962C8B-B14F-4D97-AF65-F5344CB8AC3E}">
        <p14:creationId xmlns:p14="http://schemas.microsoft.com/office/powerpoint/2010/main" val="3674303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How</a:t>
            </a:r>
            <a:r>
              <a:rPr lang="en-US" baseline="0" dirty="0"/>
              <a:t> ironic that the builders who sought wisdom from Athena lacked the wisdom to avoid idolatry!</a:t>
            </a:r>
          </a:p>
          <a:p>
            <a:r>
              <a:rPr lang="zh-CN" altLang="en-US" dirty="0"/>
              <a:t>讽刺的是，那些向雅典娜寻求智慧的建造者却缺乏避免偶像崇拜的智慧！</a:t>
            </a:r>
            <a:endParaRPr lang="en-US"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39</a:t>
            </a:fld>
            <a:endParaRPr lang="en-US"/>
          </a:p>
        </p:txBody>
      </p:sp>
    </p:spTree>
    <p:extLst>
      <p:ext uri="{BB962C8B-B14F-4D97-AF65-F5344CB8AC3E}">
        <p14:creationId xmlns:p14="http://schemas.microsoft.com/office/powerpoint/2010/main" val="3355899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Xerxes followed the lead of his predecessor</a:t>
            </a:r>
            <a:r>
              <a:rPr lang="en-US" baseline="0" dirty="0"/>
              <a:t> Darius I, who a decade earlier had invaded Greece and was defeated at Marathon (490 BC).</a:t>
            </a:r>
          </a:p>
          <a:p>
            <a:endParaRPr lang="en-US" baseline="0" dirty="0"/>
          </a:p>
          <a:p>
            <a:endParaRPr lang="en-US" baseline="0" dirty="0"/>
          </a:p>
          <a:p>
            <a:r>
              <a:rPr lang="en-US" baseline="0" dirty="0"/>
              <a:t>“</a:t>
            </a:r>
            <a:r>
              <a:rPr lang="en-US" dirty="0"/>
              <a:t>The </a:t>
            </a:r>
            <a:r>
              <a:rPr lang="en-US" b="1" dirty="0"/>
              <a:t>Battle of Marathon</a:t>
            </a:r>
            <a:r>
              <a:rPr lang="en-US" dirty="0"/>
              <a:t> (</a:t>
            </a:r>
            <a:r>
              <a:rPr lang="en-US" dirty="0">
                <a:hlinkClick r:id="rId3" tooltip="Greek language"/>
              </a:rPr>
              <a:t>Greek</a:t>
            </a:r>
            <a:r>
              <a:rPr lang="en-US" dirty="0"/>
              <a:t>: </a:t>
            </a:r>
            <a:r>
              <a:rPr lang="en-US" dirty="0" err="1"/>
              <a:t>Μάχη</a:t>
            </a:r>
            <a:r>
              <a:rPr lang="en-US" dirty="0"/>
              <a:t> </a:t>
            </a:r>
            <a:r>
              <a:rPr lang="en-US" dirty="0" err="1"/>
              <a:t>τοῦ</a:t>
            </a:r>
            <a:r>
              <a:rPr lang="en-US" dirty="0"/>
              <a:t> </a:t>
            </a:r>
            <a:r>
              <a:rPr lang="en-US" dirty="0" err="1"/>
              <a:t>Μ</a:t>
            </a:r>
            <a:r>
              <a:rPr lang="en-US" dirty="0"/>
              <a:t>α</a:t>
            </a:r>
            <a:r>
              <a:rPr lang="en-US" dirty="0" err="1"/>
              <a:t>ρ</a:t>
            </a:r>
            <a:r>
              <a:rPr lang="en-US" dirty="0"/>
              <a:t>α</a:t>
            </a:r>
            <a:r>
              <a:rPr lang="en-US" dirty="0" err="1"/>
              <a:t>θῶνος</a:t>
            </a:r>
            <a:r>
              <a:rPr lang="en-US" dirty="0"/>
              <a:t>, </a:t>
            </a:r>
            <a:r>
              <a:rPr lang="en-US" i="1" dirty="0" err="1"/>
              <a:t>Machē</a:t>
            </a:r>
            <a:r>
              <a:rPr lang="en-US" i="1" dirty="0"/>
              <a:t> </a:t>
            </a:r>
            <a:r>
              <a:rPr lang="en-US" i="1" dirty="0" err="1"/>
              <a:t>tou</a:t>
            </a:r>
            <a:r>
              <a:rPr lang="en-US" i="1" dirty="0"/>
              <a:t> </a:t>
            </a:r>
            <a:r>
              <a:rPr lang="en-US" i="1" dirty="0" err="1"/>
              <a:t>Marathōnos</a:t>
            </a:r>
            <a:r>
              <a:rPr lang="en-US" dirty="0"/>
              <a:t>) took place in 490 BC, during the </a:t>
            </a:r>
            <a:r>
              <a:rPr lang="en-US" dirty="0">
                <a:hlinkClick r:id="rId4" tooltip="First Persian invasion of Greece"/>
              </a:rPr>
              <a:t>first Persian invasion of Greece</a:t>
            </a:r>
            <a:r>
              <a:rPr lang="en-US" dirty="0"/>
              <a:t>. It was fought between the citizens of </a:t>
            </a:r>
            <a:r>
              <a:rPr lang="en-US" dirty="0">
                <a:hlinkClick r:id="rId5" tooltip="History of Athens"/>
              </a:rPr>
              <a:t>Athens</a:t>
            </a:r>
            <a:r>
              <a:rPr lang="en-US" dirty="0"/>
              <a:t>, aided by </a:t>
            </a:r>
            <a:r>
              <a:rPr lang="en-US" dirty="0">
                <a:hlinkClick r:id="rId6" tooltip="Plataea"/>
              </a:rPr>
              <a:t>Plataea</a:t>
            </a:r>
            <a:r>
              <a:rPr lang="en-US" dirty="0"/>
              <a:t>, and a </a:t>
            </a:r>
            <a:r>
              <a:rPr lang="en-US" dirty="0">
                <a:hlinkClick r:id="rId7" tooltip="Achaemenid Empire"/>
              </a:rPr>
              <a:t>Persian</a:t>
            </a:r>
            <a:r>
              <a:rPr lang="en-US" dirty="0"/>
              <a:t> force commanded by </a:t>
            </a:r>
            <a:r>
              <a:rPr lang="en-US" dirty="0">
                <a:hlinkClick r:id="rId8" tooltip="Datis"/>
              </a:rPr>
              <a:t>Datis</a:t>
            </a:r>
            <a:r>
              <a:rPr lang="en-US" dirty="0"/>
              <a:t> and </a:t>
            </a:r>
            <a:r>
              <a:rPr lang="en-US" dirty="0">
                <a:hlinkClick r:id="rId9" tooltip="Artaphernes (son of Artaphernes)"/>
              </a:rPr>
              <a:t>Artaphernes</a:t>
            </a:r>
            <a:r>
              <a:rPr lang="en-US" dirty="0"/>
              <a:t>. The battle was the culmination of the first attempt by Persia, under King </a:t>
            </a:r>
            <a:r>
              <a:rPr lang="en-US" dirty="0">
                <a:hlinkClick r:id="rId10" tooltip="Darius I of Persia"/>
              </a:rPr>
              <a:t>Darius I</a:t>
            </a:r>
            <a:r>
              <a:rPr lang="en-US" dirty="0"/>
              <a:t>, to subjugate </a:t>
            </a:r>
            <a:r>
              <a:rPr lang="en-US" dirty="0">
                <a:hlinkClick r:id="rId11" tooltip="Ancient Greece"/>
              </a:rPr>
              <a:t>Greece</a:t>
            </a:r>
            <a:r>
              <a:rPr lang="en-US" dirty="0"/>
              <a:t>. The Greek army decisively defeated the more numerous Persians, marking a turning point in the </a:t>
            </a:r>
            <a:r>
              <a:rPr lang="en-US" dirty="0">
                <a:hlinkClick r:id="rId12" tooltip="Greco-Persian Wars"/>
              </a:rPr>
              <a:t>Greco-Persian Wars</a:t>
            </a:r>
            <a:r>
              <a:rPr lang="en-US" dirty="0"/>
              <a:t>.</a:t>
            </a:r>
          </a:p>
          <a:p>
            <a:r>
              <a:rPr lang="en-US" dirty="0"/>
              <a:t>The first Persian invasion was a response to Greek involvement in the </a:t>
            </a:r>
            <a:r>
              <a:rPr lang="en-US" dirty="0">
                <a:hlinkClick r:id="rId13" tooltip="Ionian Revolt"/>
              </a:rPr>
              <a:t>Ionian Revolt</a:t>
            </a:r>
            <a:r>
              <a:rPr lang="en-US" dirty="0"/>
              <a:t>, when Athens and </a:t>
            </a:r>
            <a:r>
              <a:rPr lang="en-US" dirty="0">
                <a:hlinkClick r:id="rId14" tooltip="Eretria"/>
              </a:rPr>
              <a:t>Eretria</a:t>
            </a:r>
            <a:r>
              <a:rPr lang="en-US" dirty="0"/>
              <a:t> had sent a force to support the cities of </a:t>
            </a:r>
            <a:r>
              <a:rPr lang="en-US" dirty="0">
                <a:hlinkClick r:id="rId15" tooltip="Ionia"/>
              </a:rPr>
              <a:t>Ionia</a:t>
            </a:r>
            <a:r>
              <a:rPr lang="en-US" dirty="0"/>
              <a:t> in their attempt to overthrow Persian rule. The Athenians and </a:t>
            </a:r>
            <a:r>
              <a:rPr lang="en-US" dirty="0" err="1"/>
              <a:t>Eretrians</a:t>
            </a:r>
            <a:r>
              <a:rPr lang="en-US" dirty="0"/>
              <a:t> had succeeded in capturing and burning </a:t>
            </a:r>
            <a:r>
              <a:rPr lang="en-US" dirty="0">
                <a:hlinkClick r:id="rId16" tooltip="Sardis"/>
              </a:rPr>
              <a:t>Sardis</a:t>
            </a:r>
            <a:r>
              <a:rPr lang="en-US" dirty="0"/>
              <a:t>, but they were then forced to retreat with heavy losses. In response to this raid, Darius swore to burn down Athens and Eretria. According to </a:t>
            </a:r>
            <a:r>
              <a:rPr lang="en-US" dirty="0">
                <a:hlinkClick r:id="rId17" tooltip="Herodotus"/>
              </a:rPr>
              <a:t>Herodotus</a:t>
            </a:r>
            <a:r>
              <a:rPr lang="en-US" dirty="0"/>
              <a:t>, Darius asked for his bow, he placed an arrow upon the string and he discharged it upwards towards heaven, and as he shot into the air he said: "Zeus, grant me to take vengeance upon the Athenians!". Also he charged one of his servants, to say to him, every day before dinner, three times: "Master, remember the Athenians."</a:t>
            </a:r>
            <a:r>
              <a:rPr lang="en-US" baseline="30000" dirty="0">
                <a:hlinkClick r:id="rId18"/>
              </a:rPr>
              <a:t>[3]</a:t>
            </a:r>
            <a:endParaRPr lang="en-US" baseline="30000" dirty="0"/>
          </a:p>
          <a:p>
            <a:endParaRPr lang="en-US" baseline="300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the time of the battle, Sparta and Athens were the two largest city states. Once the Ionian revolt was finally crushed by the Persian victory at the </a:t>
            </a:r>
            <a:r>
              <a:rPr lang="en-US" dirty="0">
                <a:hlinkClick r:id="rId19" tooltip="Battle of Lade"/>
              </a:rPr>
              <a:t>Battle of Lade</a:t>
            </a:r>
            <a:r>
              <a:rPr lang="en-US" dirty="0"/>
              <a:t> in 494 BC, Darius began plans to subjugate Greece. In 490 BC, he sent a naval task force under </a:t>
            </a:r>
            <a:r>
              <a:rPr lang="en-US" dirty="0" err="1"/>
              <a:t>Datis</a:t>
            </a:r>
            <a:r>
              <a:rPr lang="en-US" dirty="0"/>
              <a:t> and </a:t>
            </a:r>
            <a:r>
              <a:rPr lang="en-US" dirty="0" err="1"/>
              <a:t>Artaphernes</a:t>
            </a:r>
            <a:r>
              <a:rPr lang="en-US" dirty="0"/>
              <a:t> across the </a:t>
            </a:r>
            <a:r>
              <a:rPr lang="en-US" dirty="0">
                <a:hlinkClick r:id="rId20" tooltip="Aegean Sea"/>
              </a:rPr>
              <a:t>Aegean</a:t>
            </a:r>
            <a:r>
              <a:rPr lang="en-US" dirty="0"/>
              <a:t>, to subjugate the </a:t>
            </a:r>
            <a:r>
              <a:rPr lang="en-US" dirty="0">
                <a:hlinkClick r:id="rId21" tooltip="Cyclades"/>
              </a:rPr>
              <a:t>Cyclades</a:t>
            </a:r>
            <a:r>
              <a:rPr lang="en-US" dirty="0"/>
              <a:t>, and then to make punitive attacks on Athens and Eretria. Reaching </a:t>
            </a:r>
            <a:r>
              <a:rPr lang="en-US" dirty="0">
                <a:hlinkClick r:id="rId22" tooltip="Euboea"/>
              </a:rPr>
              <a:t>Euboea</a:t>
            </a:r>
            <a:r>
              <a:rPr lang="en-US" dirty="0"/>
              <a:t> in mid-summer after a successful campaign in the Aegean, the Persians proceeded to besiege and capture Eretria. The Persian force then sailed for Attica, landing in the bay near the town of </a:t>
            </a:r>
            <a:r>
              <a:rPr lang="en-US" dirty="0">
                <a:hlinkClick r:id="rId23" tooltip="Marathon, Greece"/>
              </a:rPr>
              <a:t>Marathon</a:t>
            </a:r>
            <a:r>
              <a:rPr lang="en-US" dirty="0"/>
              <a:t>. The Athenians, joined by a small force from </a:t>
            </a:r>
            <a:r>
              <a:rPr lang="en-US" dirty="0">
                <a:hlinkClick r:id="rId6" tooltip="Plataea"/>
              </a:rPr>
              <a:t>Plataea</a:t>
            </a:r>
            <a:r>
              <a:rPr lang="en-US" dirty="0"/>
              <a:t>, marched to Marathon, and succeeded in blocking the two exits from the plain of Marathon. The Athenians also sent a message asking for support to the Spartans. However, at the time the Spartans were involved in a religious festival and gave this as a reason for refusing to aid the Athenians.</a:t>
            </a:r>
          </a:p>
          <a:p>
            <a:endParaRPr lang="en-US" dirty="0"/>
          </a:p>
          <a:p>
            <a:r>
              <a:rPr lang="en-US" dirty="0"/>
              <a:t>https://</a:t>
            </a:r>
            <a:r>
              <a:rPr lang="en-US" dirty="0" err="1"/>
              <a:t>en.wikipedia.org</a:t>
            </a:r>
            <a:r>
              <a:rPr lang="en-US" dirty="0"/>
              <a:t>/wiki/</a:t>
            </a:r>
            <a:r>
              <a:rPr lang="en-US" dirty="0" err="1"/>
              <a:t>Battle_of_Marathon</a:t>
            </a:r>
            <a:endParaRPr lang="en-US" dirty="0"/>
          </a:p>
          <a:p>
            <a:r>
              <a:rPr lang="en-US" dirty="0"/>
              <a:t>Accessed 13 Sep 2016</a:t>
            </a:r>
          </a:p>
          <a:p>
            <a:endParaRPr lang="en-US" dirty="0"/>
          </a:p>
          <a:p>
            <a:r>
              <a:rPr lang="zh-CN" altLang="en-US" dirty="0"/>
              <a:t>薛西斯继承了其前任大流士一世的领导，他在十年前入侵希腊，并于马拉松战役（公元前</a:t>
            </a:r>
            <a:r>
              <a:rPr lang="en-US" altLang="zh-CN" dirty="0"/>
              <a:t>490</a:t>
            </a:r>
            <a:r>
              <a:rPr lang="zh-CN" altLang="en-US" dirty="0"/>
              <a:t>年）中被击败。</a:t>
            </a:r>
          </a:p>
          <a:p>
            <a:r>
              <a:rPr lang="zh-CN" altLang="en-US" dirty="0"/>
              <a:t>“马拉松战役（希腊语：</a:t>
            </a:r>
            <a:r>
              <a:rPr lang="el-GR" dirty="0"/>
              <a:t>Μάχη </a:t>
            </a:r>
            <a:r>
              <a:rPr lang="el-GR" dirty="0" err="1"/>
              <a:t>τοῦ</a:t>
            </a:r>
            <a:r>
              <a:rPr lang="el-GR" dirty="0"/>
              <a:t> </a:t>
            </a:r>
            <a:r>
              <a:rPr lang="el-GR" dirty="0" err="1"/>
              <a:t>Μαραθῶνος</a:t>
            </a:r>
            <a:r>
              <a:rPr lang="el-GR" dirty="0"/>
              <a:t>, </a:t>
            </a:r>
            <a:r>
              <a:rPr lang="en-US" dirty="0" err="1"/>
              <a:t>Machē</a:t>
            </a:r>
            <a:r>
              <a:rPr lang="en-US" dirty="0"/>
              <a:t> </a:t>
            </a:r>
            <a:r>
              <a:rPr lang="en-US" dirty="0" err="1"/>
              <a:t>tou</a:t>
            </a:r>
            <a:r>
              <a:rPr lang="en-US" dirty="0"/>
              <a:t> </a:t>
            </a:r>
            <a:r>
              <a:rPr lang="en-US" dirty="0" err="1"/>
              <a:t>Marathōnos</a:t>
            </a:r>
            <a:r>
              <a:rPr lang="en-US" dirty="0"/>
              <a:t>）</a:t>
            </a:r>
            <a:r>
              <a:rPr lang="zh-CN" altLang="en-US" dirty="0"/>
              <a:t>发生在公元前</a:t>
            </a:r>
            <a:r>
              <a:rPr lang="en-US" altLang="zh-CN" dirty="0"/>
              <a:t>490</a:t>
            </a:r>
            <a:r>
              <a:rPr lang="zh-CN" altLang="en-US" dirty="0"/>
              <a:t>年，期间是波斯第一次入侵希腊。该战役发生在雅典公民和波斯军队之间，雅典由普拉提亚协助，波斯军队则由达提斯和阿尔塔佛尼指挥。该战役是波斯在大流士一世统治下，第一次尝试征服希腊的高潮。希腊军队决定性地击败了数量更多的波斯人，标志着希波战争的一个转折点。</a:t>
            </a:r>
          </a:p>
          <a:p>
            <a:r>
              <a:rPr lang="zh-CN" altLang="en-US" dirty="0"/>
              <a:t>波斯的第一次入侵是为了回应希腊对伊奥尼亚起义的参与，当时雅典和厄瑞特里亚派遣部队支持伊奥尼亚的城市，试图推翻波斯的统治。雅典和厄瑞特里亚成功攻占并烧毁了萨第斯，但随后他们不得不在重大损失下撤退。作为对这一袭击的回应，大流士发誓要烧毁雅典和厄瑞特里亚。根据希罗多德的记载，大流士要求拿来他的弓，将箭搭在弦上，向天射去，并在射向空中时说道：‘宙斯，赐我向雅典人复仇！’此外，他还命令一名仆人每天晚饭前对他说三次：‘主人，记住雅典人。’</a:t>
            </a:r>
            <a:r>
              <a:rPr lang="en-US" altLang="zh-CN" dirty="0"/>
              <a:t>[3]</a:t>
            </a:r>
          </a:p>
          <a:p>
            <a:r>
              <a:rPr lang="zh-CN" altLang="en-US" dirty="0"/>
              <a:t>在这场战斗发生时，斯巴达和雅典是两个最大的城邦。随着伊奥尼亚起义在公元前</a:t>
            </a:r>
            <a:r>
              <a:rPr lang="en-US" altLang="zh-CN" dirty="0"/>
              <a:t>494</a:t>
            </a:r>
            <a:r>
              <a:rPr lang="zh-CN" altLang="en-US" dirty="0"/>
              <a:t>年拉德战役中波斯的胜利下被彻底镇压，大流士开始计划征服希腊。在公元前</a:t>
            </a:r>
            <a:r>
              <a:rPr lang="en-US" altLang="zh-CN" dirty="0"/>
              <a:t>490</a:t>
            </a:r>
            <a:r>
              <a:rPr lang="zh-CN" altLang="en-US" dirty="0"/>
              <a:t>年，他派遣了一支由达提斯和阿尔塔佛尼指挥的海军特遣队穿越爱琴海，征服基克拉迪群岛，然后对雅典和厄瑞特里亚进行惩罚性攻击。波斯军队在爱琴海进行了一场成功的战役后，夏中到达优卑亚，并围攻并占领了厄瑞特里亚。波斯军队随后驶向阿提卡，在马拉松附近的海湾登陆。雅典人，在普拉提亚的小股部队的协助下，前往马拉松，并成功阻挡了通往马拉松平原的两个出口。雅典人还向斯巴达人求助。然而，当时斯巴达人正参加一场宗教节日，因此以此为借口拒绝帮助雅典人。”</a:t>
            </a:r>
          </a:p>
          <a:p>
            <a:r>
              <a:rPr lang="en-US" dirty="0">
                <a:hlinkClick r:id="rId24"/>
              </a:rPr>
              <a:t>https://en.wikipedia.org/wiki/Battle_of_Marathon</a:t>
            </a:r>
            <a:br>
              <a:rPr lang="en-US" dirty="0"/>
            </a:br>
            <a:r>
              <a:rPr lang="zh-CN" altLang="en-US" dirty="0"/>
              <a:t>访问日期：</a:t>
            </a:r>
            <a:r>
              <a:rPr lang="en-US" altLang="zh-CN" dirty="0"/>
              <a:t>2016</a:t>
            </a:r>
            <a:r>
              <a:rPr lang="zh-CN" altLang="en-US" dirty="0"/>
              <a:t>年</a:t>
            </a:r>
            <a:r>
              <a:rPr lang="en-US" altLang="zh-CN" dirty="0"/>
              <a:t>9</a:t>
            </a:r>
            <a:r>
              <a:rPr lang="zh-CN" altLang="en-US" dirty="0"/>
              <a:t>月</a:t>
            </a:r>
            <a:r>
              <a:rPr lang="en-US" altLang="zh-CN" dirty="0"/>
              <a:t>13</a:t>
            </a:r>
            <a:r>
              <a:rPr lang="zh-CN" altLang="en-US" dirty="0"/>
              <a:t>日</a:t>
            </a:r>
          </a:p>
          <a:p>
            <a:endParaRPr lang="en-US" baseline="0"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40</a:t>
            </a:fld>
            <a:endParaRPr lang="en-US"/>
          </a:p>
        </p:txBody>
      </p:sp>
    </p:spTree>
    <p:extLst>
      <p:ext uri="{BB962C8B-B14F-4D97-AF65-F5344CB8AC3E}">
        <p14:creationId xmlns:p14="http://schemas.microsoft.com/office/powerpoint/2010/main" val="385085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t>
            </a:r>
            <a:r>
              <a:rPr lang="en-US" dirty="0"/>
              <a:t>The </a:t>
            </a:r>
            <a:r>
              <a:rPr lang="en-US" b="1" dirty="0"/>
              <a:t>Battle of Marathon</a:t>
            </a:r>
            <a:r>
              <a:rPr lang="is-IS" b="1" dirty="0"/>
              <a:t>…</a:t>
            </a:r>
            <a:endParaRPr lang="en-US" dirty="0"/>
          </a:p>
          <a:p>
            <a:r>
              <a:rPr lang="en-US" dirty="0"/>
              <a:t>The Greeks could not hope to face the superior Persian cavalry; however, the location chosen was surrounded by marshes and mountains and so the cavalry was unable to join the main Persian army. Miltiades, the Greek general, ordered a general attack against the Persians. He reinforced his flanks, luring the Persians' best fighters into his </a:t>
            </a:r>
            <a:r>
              <a:rPr lang="en-US" dirty="0" err="1"/>
              <a:t>centre</a:t>
            </a:r>
            <a:r>
              <a:rPr lang="en-US" dirty="0"/>
              <a:t>.”</a:t>
            </a:r>
          </a:p>
          <a:p>
            <a:endParaRPr lang="en-US" dirty="0"/>
          </a:p>
          <a:p>
            <a:r>
              <a:rPr lang="en-US" dirty="0"/>
              <a:t>https://</a:t>
            </a:r>
            <a:r>
              <a:rPr lang="en-US" dirty="0" err="1"/>
              <a:t>en.wikipedia.org</a:t>
            </a:r>
            <a:r>
              <a:rPr lang="en-US" dirty="0"/>
              <a:t>/wiki/</a:t>
            </a:r>
            <a:r>
              <a:rPr lang="en-US" dirty="0" err="1"/>
              <a:t>Battle_of_Marathon</a:t>
            </a:r>
            <a:endParaRPr lang="en-US" dirty="0"/>
          </a:p>
          <a:p>
            <a:r>
              <a:rPr lang="en-US" dirty="0"/>
              <a:t>Accessed 13 Sep 2016</a:t>
            </a:r>
          </a:p>
          <a:p>
            <a:endParaRPr lang="en-US" dirty="0"/>
          </a:p>
          <a:p>
            <a:r>
              <a:rPr lang="zh-CN" altLang="en-US" dirty="0"/>
              <a:t>“马拉松战役</a:t>
            </a:r>
            <a:r>
              <a:rPr lang="en-US" altLang="zh-CN" dirty="0"/>
              <a:t>…… </a:t>
            </a:r>
            <a:r>
              <a:rPr lang="zh-CN" altLang="en-US" dirty="0"/>
              <a:t>希腊人无法期望能与强大的波斯骑兵正面对抗；然而，所选的战场四周被沼泽和群山包围，因此骑兵无法加入波斯主力军。希腊将军米尔蒂亚德斯下令对波斯军队发动全面进攻。他加强了自己的两翼，诱使波斯最精锐的战士进入他的中央阵地。”</a:t>
            </a:r>
          </a:p>
          <a:p>
            <a:r>
              <a:rPr lang="en-US" dirty="0">
                <a:hlinkClick r:id="rId3"/>
              </a:rPr>
              <a:t>https://en.wikipedia.org/wiki/Battle_of_Marathon</a:t>
            </a:r>
            <a:br>
              <a:rPr lang="en-US" dirty="0"/>
            </a:br>
            <a:r>
              <a:rPr lang="zh-CN" altLang="en-US" dirty="0"/>
              <a:t>访问日期：</a:t>
            </a:r>
            <a:r>
              <a:rPr lang="en-US" altLang="zh-CN" dirty="0"/>
              <a:t>2016</a:t>
            </a:r>
            <a:r>
              <a:rPr lang="zh-CN" altLang="en-US" dirty="0"/>
              <a:t>年</a:t>
            </a:r>
            <a:r>
              <a:rPr lang="en-US" altLang="zh-CN" dirty="0"/>
              <a:t>9</a:t>
            </a:r>
            <a:r>
              <a:rPr lang="zh-CN" altLang="en-US" dirty="0"/>
              <a:t>月</a:t>
            </a:r>
            <a:r>
              <a:rPr lang="en-US" altLang="zh-CN" dirty="0"/>
              <a:t>13</a:t>
            </a:r>
            <a:r>
              <a:rPr lang="zh-CN" altLang="en-US" dirty="0"/>
              <a:t>日</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41</a:t>
            </a:fld>
            <a:endParaRPr lang="en-US"/>
          </a:p>
        </p:txBody>
      </p:sp>
    </p:spTree>
    <p:extLst>
      <p:ext uri="{BB962C8B-B14F-4D97-AF65-F5344CB8AC3E}">
        <p14:creationId xmlns:p14="http://schemas.microsoft.com/office/powerpoint/2010/main" val="28087873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t>
            </a:r>
            <a:r>
              <a:rPr lang="en-US" dirty="0"/>
              <a:t>The </a:t>
            </a:r>
            <a:r>
              <a:rPr lang="en-US" b="1" dirty="0"/>
              <a:t>Battle of Marathon</a:t>
            </a:r>
            <a:r>
              <a:rPr lang="is-IS" b="1" dirty="0"/>
              <a:t>…</a:t>
            </a:r>
            <a:endParaRPr lang="en-US" dirty="0"/>
          </a:p>
          <a:p>
            <a:r>
              <a:rPr lang="en-US" dirty="0"/>
              <a:t>The inward wheeling flanks enveloped the Persians, routing them.”</a:t>
            </a:r>
          </a:p>
          <a:p>
            <a:endParaRPr lang="en-US" dirty="0"/>
          </a:p>
          <a:p>
            <a:r>
              <a:rPr lang="en-US" dirty="0"/>
              <a:t>https://</a:t>
            </a:r>
            <a:r>
              <a:rPr lang="en-US" dirty="0" err="1"/>
              <a:t>en.wikipedia.org</a:t>
            </a:r>
            <a:r>
              <a:rPr lang="en-US" dirty="0"/>
              <a:t>/wiki/</a:t>
            </a:r>
            <a:r>
              <a:rPr lang="en-US" dirty="0" err="1"/>
              <a:t>Battle_of_Marathon</a:t>
            </a:r>
            <a:endParaRPr lang="en-US" dirty="0"/>
          </a:p>
          <a:p>
            <a:r>
              <a:rPr lang="en-US" dirty="0"/>
              <a:t>Accessed 13 Sep 2016</a:t>
            </a:r>
          </a:p>
          <a:p>
            <a:endParaRPr lang="en-US" dirty="0"/>
          </a:p>
          <a:p>
            <a:r>
              <a:rPr lang="zh-CN" altLang="en-US" dirty="0"/>
              <a:t>“马拉松战役</a:t>
            </a:r>
            <a:r>
              <a:rPr lang="en-US" altLang="zh-CN" dirty="0"/>
              <a:t>……</a:t>
            </a:r>
          </a:p>
          <a:p>
            <a:r>
              <a:rPr lang="zh-CN" altLang="en-US" dirty="0"/>
              <a:t>向内的侧翼包围了波斯人，击溃了他们。”</a:t>
            </a:r>
          </a:p>
          <a:p>
            <a:endParaRPr lang="zh-CN" altLang="en-US" dirty="0"/>
          </a:p>
          <a:p>
            <a:r>
              <a:rPr lang="en-US" dirty="0"/>
              <a:t>https://</a:t>
            </a:r>
            <a:r>
              <a:rPr lang="en-US" dirty="0" err="1"/>
              <a:t>en.wikipedia.org</a:t>
            </a:r>
            <a:r>
              <a:rPr lang="en-US" dirty="0"/>
              <a:t>/wiki/</a:t>
            </a:r>
            <a:r>
              <a:rPr lang="en-US" dirty="0" err="1"/>
              <a:t>Battle_of_Marathon</a:t>
            </a:r>
            <a:endParaRPr lang="en-US" dirty="0"/>
          </a:p>
          <a:p>
            <a:r>
              <a:rPr lang="zh-CN" altLang="en-US" dirty="0"/>
              <a:t>访问于 </a:t>
            </a:r>
            <a:r>
              <a:rPr lang="en-US" altLang="zh-CN" dirty="0"/>
              <a:t>2016 </a:t>
            </a:r>
            <a:r>
              <a:rPr lang="zh-CN" altLang="en-US" dirty="0"/>
              <a:t>年 </a:t>
            </a:r>
            <a:r>
              <a:rPr lang="en-US" altLang="zh-CN" dirty="0"/>
              <a:t>9 </a:t>
            </a:r>
            <a:r>
              <a:rPr lang="zh-CN" altLang="en-US" dirty="0"/>
              <a:t>月 </a:t>
            </a:r>
            <a:r>
              <a:rPr lang="en-US" altLang="zh-CN" dirty="0"/>
              <a:t>13 </a:t>
            </a:r>
            <a:r>
              <a:rPr lang="zh-CN" altLang="en-US" dirty="0"/>
              <a:t>日</a:t>
            </a:r>
            <a:endParaRPr lang="en-US"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42</a:t>
            </a:fld>
            <a:endParaRPr lang="en-US"/>
          </a:p>
        </p:txBody>
      </p:sp>
    </p:spTree>
    <p:extLst>
      <p:ext uri="{BB962C8B-B14F-4D97-AF65-F5344CB8AC3E}">
        <p14:creationId xmlns:p14="http://schemas.microsoft.com/office/powerpoint/2010/main" val="2439191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t>
            </a:r>
            <a:r>
              <a:rPr lang="en-US" dirty="0"/>
              <a:t>The </a:t>
            </a:r>
            <a:r>
              <a:rPr lang="en-US" b="1" dirty="0"/>
              <a:t>Battle of Marathon</a:t>
            </a:r>
            <a:r>
              <a:rPr lang="is-IS" b="1" dirty="0"/>
              <a:t>…</a:t>
            </a:r>
            <a:endParaRPr lang="en-US" dirty="0"/>
          </a:p>
          <a:p>
            <a:r>
              <a:rPr lang="en-US" dirty="0"/>
              <a:t>The Persian army broke in panic towards their ships, and large numbers were slaughtered. The defeat at Marathon marked the end of the first Persian invasion of Greece, and the Persian force retreated to Asia. Darius then began raising a huge new army with which he meant to completely subjugate Greece; however, in 486 BC, his </a:t>
            </a:r>
            <a:r>
              <a:rPr lang="en-US" dirty="0">
                <a:hlinkClick r:id="rId3" tooltip="Ancient Egypt"/>
              </a:rPr>
              <a:t>Egyptian</a:t>
            </a:r>
            <a:r>
              <a:rPr lang="en-US" dirty="0"/>
              <a:t> subjects revolted, indefinitely postponing any Greek expedition. After Darius died, his son </a:t>
            </a:r>
            <a:r>
              <a:rPr lang="en-US" dirty="0">
                <a:hlinkClick r:id="rId4" tooltip="Xerxes I"/>
              </a:rPr>
              <a:t>Xerxes I</a:t>
            </a:r>
            <a:r>
              <a:rPr lang="en-US" dirty="0"/>
              <a:t> restarted the preparations for a </a:t>
            </a:r>
            <a:r>
              <a:rPr lang="en-US" dirty="0">
                <a:hlinkClick r:id="rId5" tooltip="Second Persian invasion of Greece"/>
              </a:rPr>
              <a:t>second invasion of Greece</a:t>
            </a:r>
            <a:r>
              <a:rPr lang="en-US" dirty="0"/>
              <a:t>, which finally began in 480 BC.</a:t>
            </a:r>
          </a:p>
          <a:p>
            <a:endParaRPr lang="en-US" dirty="0"/>
          </a:p>
          <a:p>
            <a:r>
              <a:rPr lang="en-US" dirty="0"/>
              <a:t>https://</a:t>
            </a:r>
            <a:r>
              <a:rPr lang="en-US" dirty="0" err="1"/>
              <a:t>en.wikipedia.org</a:t>
            </a:r>
            <a:r>
              <a:rPr lang="en-US" dirty="0"/>
              <a:t>/wiki/</a:t>
            </a:r>
            <a:r>
              <a:rPr lang="en-US" dirty="0" err="1"/>
              <a:t>Battle_of_Marathon</a:t>
            </a:r>
            <a:endParaRPr lang="en-US" dirty="0"/>
          </a:p>
          <a:p>
            <a:r>
              <a:rPr lang="en-US" dirty="0"/>
              <a:t>Accessed 13 Sep 2016</a:t>
            </a:r>
          </a:p>
          <a:p>
            <a:endParaRPr lang="en-US" dirty="0"/>
          </a:p>
          <a:p>
            <a:r>
              <a:rPr lang="zh-CN" altLang="en-US" dirty="0"/>
              <a:t>“马拉松战役</a:t>
            </a:r>
            <a:r>
              <a:rPr lang="en-US" altLang="zh-CN" dirty="0"/>
              <a:t>…… </a:t>
            </a:r>
            <a:r>
              <a:rPr lang="zh-CN" altLang="en-US" dirty="0"/>
              <a:t>波斯军队惊慌失措地向他们的船只逃去，大批士兵被屠杀。马拉松战役的失败标志着波斯第一次入侵希腊的终结，波斯军队撤退回亚洲。大流士随后开始组建一支庞大的新军队，意图彻底征服希腊；然而，公元前</a:t>
            </a:r>
            <a:r>
              <a:rPr lang="en-US" altLang="zh-CN" dirty="0"/>
              <a:t>486</a:t>
            </a:r>
            <a:r>
              <a:rPr lang="zh-CN" altLang="en-US" dirty="0"/>
              <a:t>年，埃及属民叛乱，导致任何希腊远征计划无限期推迟。在大流士去世后，他的儿子薛西斯一世重新启动了第二次入侵希腊的准备，最终在公元前</a:t>
            </a:r>
            <a:r>
              <a:rPr lang="en-US" altLang="zh-CN" dirty="0"/>
              <a:t>480</a:t>
            </a:r>
            <a:r>
              <a:rPr lang="zh-CN" altLang="en-US" dirty="0"/>
              <a:t>年正式开始。”</a:t>
            </a:r>
          </a:p>
          <a:p>
            <a:r>
              <a:rPr lang="en-US" dirty="0">
                <a:hlinkClick r:id="rId6"/>
              </a:rPr>
              <a:t>https://en.wikipedia.org/wiki/Battle_of_Marathon</a:t>
            </a:r>
            <a:br>
              <a:rPr lang="en-US" dirty="0"/>
            </a:br>
            <a:r>
              <a:rPr lang="zh-CN" altLang="en-US" dirty="0"/>
              <a:t>访问日期：</a:t>
            </a:r>
            <a:r>
              <a:rPr lang="en-US" altLang="zh-CN" dirty="0"/>
              <a:t>2016</a:t>
            </a:r>
            <a:r>
              <a:rPr lang="zh-CN" altLang="en-US" dirty="0"/>
              <a:t>年</a:t>
            </a:r>
            <a:r>
              <a:rPr lang="en-US" altLang="zh-CN" dirty="0"/>
              <a:t>9</a:t>
            </a:r>
            <a:r>
              <a:rPr lang="zh-CN" altLang="en-US" dirty="0"/>
              <a:t>月</a:t>
            </a:r>
            <a:r>
              <a:rPr lang="en-US" altLang="zh-CN" dirty="0"/>
              <a:t>13</a:t>
            </a:r>
            <a:r>
              <a:rPr lang="zh-CN" altLang="en-US" dirty="0"/>
              <a:t>日</a:t>
            </a:r>
          </a:p>
          <a:p>
            <a:endParaRPr lang="en-US"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43</a:t>
            </a:fld>
            <a:endParaRPr lang="en-US"/>
          </a:p>
        </p:txBody>
      </p:sp>
    </p:spTree>
    <p:extLst>
      <p:ext uri="{BB962C8B-B14F-4D97-AF65-F5344CB8AC3E}">
        <p14:creationId xmlns:p14="http://schemas.microsoft.com/office/powerpoint/2010/main" val="3146233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t>
            </a:r>
            <a:r>
              <a:rPr lang="en-US" dirty="0"/>
              <a:t>The Battle of Marathon was a watershed in the Greco-Persian wars, showing the Greeks that the Persians could be beaten; the eventual Greek triumph in these wars can be seen to begin at Marathon. The battle also showed the Greeks that they were able to win battles without the Spartans, as they had heavily relied on Sparta previously. This win was largely due to the Athenians, and Marathon raised Greek esteem of them. Since the following two hundred years saw the rise of the </a:t>
            </a:r>
            <a:r>
              <a:rPr lang="en-US" dirty="0">
                <a:hlinkClick r:id="rId3" tooltip="Classical Greece"/>
              </a:rPr>
              <a:t>Classical Greek</a:t>
            </a:r>
            <a:r>
              <a:rPr lang="en-US" dirty="0"/>
              <a:t> civilization, which has been enduringly influential in western society, the Battle of Marathon is often seen as a pivotal moment in Mediterranean and European history.</a:t>
            </a:r>
          </a:p>
          <a:p>
            <a:r>
              <a:rPr lang="en-US" dirty="0"/>
              <a:t>The battle is perhaps now more famous as the inspiration for the </a:t>
            </a:r>
            <a:r>
              <a:rPr lang="en-US" dirty="0">
                <a:hlinkClick r:id="rId4" tooltip="Marathon"/>
              </a:rPr>
              <a:t>marathon</a:t>
            </a:r>
            <a:r>
              <a:rPr lang="en-US" dirty="0"/>
              <a:t> race. Although thought to be historically inaccurate, the legend of the Greek messenger </a:t>
            </a:r>
            <a:r>
              <a:rPr lang="en-US" dirty="0">
                <a:hlinkClick r:id="rId5" tooltip="Pheidippides"/>
              </a:rPr>
              <a:t>Pheidippides</a:t>
            </a:r>
            <a:r>
              <a:rPr lang="en-US" dirty="0"/>
              <a:t> running to Athens with news of the victory became the inspiration for this athletic event, introduced at the 1896 Athens Olympics, and originally run between Marathon and Athens.”</a:t>
            </a:r>
          </a:p>
          <a:p>
            <a:endParaRPr lang="en-US" dirty="0"/>
          </a:p>
          <a:p>
            <a:r>
              <a:rPr lang="en-US" dirty="0"/>
              <a:t>https://</a:t>
            </a:r>
            <a:r>
              <a:rPr lang="en-US" dirty="0" err="1"/>
              <a:t>en.wikipedia.org</a:t>
            </a:r>
            <a:r>
              <a:rPr lang="en-US" dirty="0"/>
              <a:t>/wiki/</a:t>
            </a:r>
            <a:r>
              <a:rPr lang="en-US" dirty="0" err="1"/>
              <a:t>Battle_of_Marathon</a:t>
            </a:r>
            <a:endParaRPr lang="en-US" dirty="0"/>
          </a:p>
          <a:p>
            <a:r>
              <a:rPr lang="en-US" dirty="0"/>
              <a:t>Accessed 13 Sep 2016</a:t>
            </a:r>
          </a:p>
          <a:p>
            <a:endParaRPr lang="en-US" dirty="0"/>
          </a:p>
          <a:p>
            <a:r>
              <a:rPr lang="zh-CN" altLang="en-US" dirty="0"/>
              <a:t>“马拉松之战是希腊</a:t>
            </a:r>
            <a:r>
              <a:rPr lang="en-US" altLang="zh-CN" dirty="0"/>
              <a:t>-</a:t>
            </a:r>
            <a:r>
              <a:rPr lang="zh-CN" altLang="en-US" dirty="0"/>
              <a:t>波斯战争中的一个分水岭，向希腊人展示了波斯人是可以被打败的；可以认为希腊人在这些战争中的最终胜利始于马拉松。这场战斗也让希腊人意识到，他们能够在没有斯巴达人的情况下赢得胜利，因为他们之前在很大程度上依赖于斯巴达。这场胜利主要归功于雅典人，马拉松提升了希腊人对他们的尊重。接下来的两百年见证了古典希腊文明的崛起，这一文明对西方社会产生了持久的影响，因此马拉松之战常被视为地中海和欧洲历史上的一个关键时刻。</a:t>
            </a:r>
          </a:p>
          <a:p>
            <a:endParaRPr lang="zh-CN" altLang="en-US" dirty="0"/>
          </a:p>
          <a:p>
            <a:r>
              <a:rPr lang="zh-CN" altLang="en-US" dirty="0"/>
              <a:t>这场战斗现在也许更为人知的是它激发了马拉松赛事。虽然被认为历史上不太准确，但希腊信使菲迪皮德斯跑到雅典传达胜利消息的传奇故事成为了这一体育赛事的灵感，该赛事在</a:t>
            </a:r>
            <a:r>
              <a:rPr lang="en-US" altLang="zh-CN" dirty="0"/>
              <a:t>1896</a:t>
            </a:r>
            <a:r>
              <a:rPr lang="zh-CN" altLang="en-US" dirty="0"/>
              <a:t>年雅典奥运会上首次引入，最初的路线是马拉松至雅典。”</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44</a:t>
            </a:fld>
            <a:endParaRPr lang="en-US"/>
          </a:p>
        </p:txBody>
      </p:sp>
    </p:spTree>
    <p:extLst>
      <p:ext uri="{BB962C8B-B14F-4D97-AF65-F5344CB8AC3E}">
        <p14:creationId xmlns:p14="http://schemas.microsoft.com/office/powerpoint/2010/main" val="1084665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C381C5C-F233-7240-A213-793152A9AE92}" type="slidenum">
              <a:rPr lang="en-US" sz="1200"/>
              <a:pPr eaLnBrk="1" hangingPunct="1"/>
              <a:t>45</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a:t>
            </a:r>
            <a:r>
              <a:rPr lang="en-US" b="1" dirty="0"/>
              <a:t>Battle of Thermopylae</a:t>
            </a:r>
            <a:r>
              <a:rPr lang="en-US" dirty="0"/>
              <a:t> (</a:t>
            </a:r>
            <a:r>
              <a:rPr lang="en-US" dirty="0">
                <a:hlinkClick r:id="rId3" tooltip="Help:IPA for English"/>
              </a:rPr>
              <a:t>/</a:t>
            </a:r>
            <a:r>
              <a:rPr lang="en-US" dirty="0">
                <a:effectLst/>
                <a:hlinkClick r:id="rId3" tooltip="Help:IPA for English"/>
              </a:rPr>
              <a:t>θərˈmɒpᵻliː</a:t>
            </a:r>
            <a:r>
              <a:rPr lang="en-US" dirty="0">
                <a:hlinkClick r:id="rId3" tooltip="Help:IPA for English"/>
              </a:rPr>
              <a:t>/</a:t>
            </a:r>
            <a:r>
              <a:rPr lang="en-US" dirty="0"/>
              <a:t> </a:t>
            </a:r>
            <a:r>
              <a:rPr lang="en-US" i="1" dirty="0">
                <a:hlinkClick r:id="rId4" tooltip="Help:Pronunciation respelling key"/>
              </a:rPr>
              <a:t>thər-</a:t>
            </a:r>
            <a:r>
              <a:rPr lang="en-US" b="1" i="1" cap="small" dirty="0">
                <a:effectLst/>
                <a:hlinkClick r:id="rId4" tooltip="Help:Pronunciation respelling key"/>
              </a:rPr>
              <a:t>MOP</a:t>
            </a:r>
            <a:r>
              <a:rPr lang="en-US" i="1" dirty="0">
                <a:hlinkClick r:id="rId4" tooltip="Help:Pronunciation respelling key"/>
              </a:rPr>
              <a:t>-i-lee</a:t>
            </a:r>
            <a:r>
              <a:rPr lang="en-US" dirty="0"/>
              <a:t>; </a:t>
            </a:r>
            <a:r>
              <a:rPr lang="en-US" dirty="0">
                <a:hlinkClick r:id="rId5" tooltip="Greek language"/>
              </a:rPr>
              <a:t>Greek</a:t>
            </a:r>
            <a:r>
              <a:rPr lang="en-US" dirty="0"/>
              <a:t>: </a:t>
            </a:r>
            <a:r>
              <a:rPr lang="en-US" dirty="0" err="1"/>
              <a:t>Μάχη</a:t>
            </a:r>
            <a:r>
              <a:rPr lang="en-US" dirty="0"/>
              <a:t> </a:t>
            </a:r>
            <a:r>
              <a:rPr lang="en-US" dirty="0" err="1"/>
              <a:t>τῶν</a:t>
            </a:r>
            <a:r>
              <a:rPr lang="en-US" dirty="0"/>
              <a:t> </a:t>
            </a:r>
            <a:r>
              <a:rPr lang="en-US" dirty="0" err="1"/>
              <a:t>Θερμο</a:t>
            </a:r>
            <a:r>
              <a:rPr lang="en-US" dirty="0"/>
              <a:t>π</a:t>
            </a:r>
            <a:r>
              <a:rPr lang="en-US" dirty="0" err="1"/>
              <a:t>υλῶν</a:t>
            </a:r>
            <a:r>
              <a:rPr lang="en-US" dirty="0"/>
              <a:t>, </a:t>
            </a:r>
            <a:r>
              <a:rPr lang="en-US" i="1" dirty="0" err="1"/>
              <a:t>Machē</a:t>
            </a:r>
            <a:r>
              <a:rPr lang="en-US" i="1" dirty="0"/>
              <a:t> </a:t>
            </a:r>
            <a:r>
              <a:rPr lang="en-US" i="1" dirty="0" err="1"/>
              <a:t>tōn</a:t>
            </a:r>
            <a:r>
              <a:rPr lang="en-US" i="1" dirty="0"/>
              <a:t> </a:t>
            </a:r>
            <a:r>
              <a:rPr lang="en-US" i="1" dirty="0" err="1"/>
              <a:t>Thermopylōn</a:t>
            </a:r>
            <a:r>
              <a:rPr lang="en-US" dirty="0"/>
              <a:t>) was fought between an alliance of </a:t>
            </a:r>
            <a:r>
              <a:rPr lang="en-US" dirty="0">
                <a:hlinkClick r:id="rId6" tooltip="Ancient Greece"/>
              </a:rPr>
              <a:t>Greek</a:t>
            </a:r>
            <a:r>
              <a:rPr lang="en-US" dirty="0"/>
              <a:t> </a:t>
            </a:r>
            <a:r>
              <a:rPr lang="en-US" dirty="0">
                <a:hlinkClick r:id="rId7" tooltip="City-state"/>
              </a:rPr>
              <a:t>city-states</a:t>
            </a:r>
            <a:r>
              <a:rPr lang="en-US" dirty="0"/>
              <a:t>, led by </a:t>
            </a:r>
            <a:r>
              <a:rPr lang="en-US" dirty="0">
                <a:hlinkClick r:id="rId8" tooltip="Leonidas I"/>
              </a:rPr>
              <a:t>King Leonidas</a:t>
            </a:r>
            <a:r>
              <a:rPr lang="en-US" dirty="0"/>
              <a:t> of </a:t>
            </a:r>
            <a:r>
              <a:rPr lang="en-US" dirty="0">
                <a:hlinkClick r:id="rId9" tooltip="Sparta"/>
              </a:rPr>
              <a:t>Sparta</a:t>
            </a:r>
            <a:r>
              <a:rPr lang="en-US" dirty="0"/>
              <a:t>, and the </a:t>
            </a:r>
            <a:r>
              <a:rPr lang="en-US" dirty="0">
                <a:hlinkClick r:id="rId10" tooltip="Achaemenid Empire"/>
              </a:rPr>
              <a:t>Persian Empire</a:t>
            </a:r>
            <a:r>
              <a:rPr lang="en-US" dirty="0"/>
              <a:t> of </a:t>
            </a:r>
            <a:r>
              <a:rPr lang="en-US" dirty="0">
                <a:hlinkClick r:id="rId11" tooltip="Xerxes I"/>
              </a:rPr>
              <a:t>Xerxes I</a:t>
            </a:r>
            <a:r>
              <a:rPr lang="en-US" dirty="0"/>
              <a:t> over the course of three days, during the </a:t>
            </a:r>
            <a:r>
              <a:rPr lang="en-US" dirty="0">
                <a:hlinkClick r:id="rId12" tooltip="Second Persian invasion of Greece"/>
              </a:rPr>
              <a:t>second Persian invasion of Greece</a:t>
            </a:r>
            <a:r>
              <a:rPr lang="en-US" dirty="0"/>
              <a:t>. It took place simultaneously with the naval </a:t>
            </a:r>
            <a:r>
              <a:rPr lang="en-US" dirty="0">
                <a:hlinkClick r:id="rId13" tooltip="Battle of Artemisium"/>
              </a:rPr>
              <a:t>battle at Artemisium</a:t>
            </a:r>
            <a:r>
              <a:rPr lang="en-US" dirty="0"/>
              <a:t>, in August or September 480 BC, at the narrow coastal pass of </a:t>
            </a:r>
            <a:r>
              <a:rPr lang="en-US" dirty="0">
                <a:hlinkClick r:id="rId14" tooltip="Thermopylae"/>
              </a:rPr>
              <a:t>Thermopylae</a:t>
            </a:r>
            <a:r>
              <a:rPr lang="en-US" dirty="0"/>
              <a:t> ("The Hot Gates"). The Persian invasion was a delayed response to the defeat of the </a:t>
            </a:r>
            <a:r>
              <a:rPr lang="en-US" dirty="0">
                <a:hlinkClick r:id="rId15" tooltip="First Persian invasion of Greece"/>
              </a:rPr>
              <a:t>first Persian invasion of Greece</a:t>
            </a:r>
            <a:r>
              <a:rPr lang="en-US" dirty="0"/>
              <a:t>, which had been ended by the </a:t>
            </a:r>
            <a:r>
              <a:rPr lang="en-US" dirty="0">
                <a:hlinkClick r:id="rId16" tooltip="Classical Athens"/>
              </a:rPr>
              <a:t>Athenian</a:t>
            </a:r>
            <a:r>
              <a:rPr lang="en-US" dirty="0"/>
              <a:t> victory at the </a:t>
            </a:r>
            <a:r>
              <a:rPr lang="en-US" dirty="0">
                <a:hlinkClick r:id="rId17" tooltip="Battle of Marathon"/>
              </a:rPr>
              <a:t>Battle of Marathon</a:t>
            </a:r>
            <a:r>
              <a:rPr lang="en-US" dirty="0"/>
              <a:t> in 490 BC. Xerxes had amassed a huge army and navy, and set out to conquer all of Greece. The Athenian general </a:t>
            </a:r>
            <a:r>
              <a:rPr lang="en-US" dirty="0">
                <a:hlinkClick r:id="rId18" tooltip="Themistocles"/>
              </a:rPr>
              <a:t>Themistocles</a:t>
            </a:r>
            <a:r>
              <a:rPr lang="en-US" dirty="0"/>
              <a:t> had proposed that the allied Greeks block the advance of the Persian army at the pass of Thermopylae, and simultaneously block the Persian navy at the Straits of </a:t>
            </a:r>
            <a:r>
              <a:rPr lang="en-US" dirty="0">
                <a:hlinkClick r:id="rId13" tooltip="Battle of Artemisium"/>
              </a:rPr>
              <a:t>Artemisium</a:t>
            </a:r>
            <a:r>
              <a:rPr lang="en-US" dirty="0"/>
              <a:t>.</a:t>
            </a:r>
          </a:p>
          <a:p>
            <a:r>
              <a:rPr lang="en-US" dirty="0"/>
              <a:t>A Greek force of approximately 7,000 men marched north to block the pass in the middle of 480 BC. The Persian army, alleged by the ancient sources to have numbered over one million, but today considered to have been much smaller (various figures are given by scholars, ranging between about 100,000 and 150,000),</a:t>
            </a:r>
            <a:r>
              <a:rPr lang="en-US" baseline="30000" dirty="0">
                <a:hlinkClick r:id="rId19"/>
              </a:rPr>
              <a:t>[8]</a:t>
            </a:r>
            <a:r>
              <a:rPr lang="en-US" baseline="30000" dirty="0">
                <a:hlinkClick r:id="rId20"/>
              </a:rPr>
              <a:t>[9]</a:t>
            </a:r>
            <a:r>
              <a:rPr lang="en-US" dirty="0"/>
              <a:t> arrived at the pass in late August or early September. The vastly outnumbered Greeks held off the Persians for seven days (including three of battle) before the rear-guard was annihilated in one of history's most famous </a:t>
            </a:r>
            <a:r>
              <a:rPr lang="en-US" dirty="0">
                <a:hlinkClick r:id="rId21" tooltip="Last stand"/>
              </a:rPr>
              <a:t>last stands</a:t>
            </a:r>
            <a:r>
              <a:rPr lang="en-US" dirty="0"/>
              <a:t>. During two full days of battle, the small force led by Leonidas blocked the only road by which the massive Persian army could pass. After the second day, a local resident named </a:t>
            </a:r>
            <a:r>
              <a:rPr lang="en-US" dirty="0">
                <a:hlinkClick r:id="rId22" tooltip="Ephialtes of Trachis"/>
              </a:rPr>
              <a:t>Ephialtes</a:t>
            </a:r>
            <a:r>
              <a:rPr lang="en-US" dirty="0"/>
              <a:t> betrayed the Greeks by revealing that a small path led behind the Greek lines. Leonidas, aware that his force was being outflanked, dismissed the bulk of the Greek army and remained to guard their retreat with 300 </a:t>
            </a:r>
            <a:r>
              <a:rPr lang="en-US" dirty="0">
                <a:hlinkClick r:id="rId23" tooltip="Spartan hoplite"/>
              </a:rPr>
              <a:t>Spartans</a:t>
            </a:r>
            <a:r>
              <a:rPr lang="en-US" dirty="0"/>
              <a:t>, 700 </a:t>
            </a:r>
            <a:r>
              <a:rPr lang="en-US" dirty="0">
                <a:hlinkClick r:id="rId24" tooltip="Thespiae"/>
              </a:rPr>
              <a:t>Thespians</a:t>
            </a:r>
            <a:r>
              <a:rPr lang="en-US" dirty="0"/>
              <a:t>, 400 </a:t>
            </a:r>
            <a:r>
              <a:rPr lang="en-US" dirty="0">
                <a:hlinkClick r:id="rId25" tooltip="Thebes, Greece"/>
              </a:rPr>
              <a:t>Thebans</a:t>
            </a:r>
            <a:r>
              <a:rPr lang="en-US" dirty="0"/>
              <a:t>, and perhaps a few hundred others, most of whom were killed.</a:t>
            </a:r>
          </a:p>
          <a:p>
            <a:r>
              <a:rPr lang="en-US" dirty="0"/>
              <a:t>At </a:t>
            </a:r>
            <a:r>
              <a:rPr lang="en-US" dirty="0" err="1"/>
              <a:t>Artemisium</a:t>
            </a:r>
            <a:r>
              <a:rPr lang="en-US" dirty="0"/>
              <a:t>, the Greek navy, under the command of the Athenian politician Themistocles, received news of the defeat. Since the Greek strategy required both Thermopylae and </a:t>
            </a:r>
            <a:r>
              <a:rPr lang="en-US" dirty="0" err="1"/>
              <a:t>Artemisium</a:t>
            </a:r>
            <a:r>
              <a:rPr lang="en-US" dirty="0"/>
              <a:t> to be held, and given their losses, it was decided to withdraw to </a:t>
            </a:r>
            <a:r>
              <a:rPr lang="en-US" dirty="0">
                <a:hlinkClick r:id="rId26" tooltip="Salamis Island"/>
              </a:rPr>
              <a:t>Salamis</a:t>
            </a:r>
            <a:r>
              <a:rPr lang="en-US" dirty="0"/>
              <a:t>. The Persians overran </a:t>
            </a:r>
            <a:r>
              <a:rPr lang="en-US" dirty="0">
                <a:hlinkClick r:id="rId27" tooltip="Boeotia"/>
              </a:rPr>
              <a:t>Boeotia</a:t>
            </a:r>
            <a:r>
              <a:rPr lang="en-US" dirty="0"/>
              <a:t> and then captured the evacuated Athens. The Greek fleet—seeking a decisive victory over the Persian armada—attacked and defeated the invaders at the </a:t>
            </a:r>
            <a:r>
              <a:rPr lang="en-US" dirty="0">
                <a:hlinkClick r:id="rId28" tooltip="Battle of Salamis"/>
              </a:rPr>
              <a:t>Battle of Salamis</a:t>
            </a:r>
            <a:r>
              <a:rPr lang="en-US" dirty="0"/>
              <a:t> in late 480 BC. Fearful of being trapped in Europe, Xerxes withdrew with much of his army to Asia (losing most to starvation and disease), leaving </a:t>
            </a:r>
            <a:r>
              <a:rPr lang="en-US" dirty="0">
                <a:hlinkClick r:id="rId29" tooltip="Mardonius"/>
              </a:rPr>
              <a:t>Mardonius</a:t>
            </a:r>
            <a:r>
              <a:rPr lang="en-US" dirty="0"/>
              <a:t> to attempt to complete the conquest of Greece. However, the following year saw a Greek army decisively defeat the Persians at the </a:t>
            </a:r>
            <a:r>
              <a:rPr lang="en-US" dirty="0">
                <a:hlinkClick r:id="rId30" tooltip="Battle of Plataea"/>
              </a:rPr>
              <a:t>Battle of Plataea</a:t>
            </a:r>
            <a:r>
              <a:rPr lang="en-US" dirty="0"/>
              <a:t>, thereby ending the Persian invasion.</a:t>
            </a:r>
          </a:p>
          <a:p>
            <a:r>
              <a:rPr lang="en-US" dirty="0"/>
              <a:t>Both ancient and modern writers have used the Battle of Thermopylae as an example of the power of a patriotic army defending its native soil. The performance of the defenders is also used as an example of the advantages of training, equipment, and good use of terrain as </a:t>
            </a:r>
            <a:r>
              <a:rPr lang="en-US" dirty="0">
                <a:hlinkClick r:id="rId31" tooltip="Force multiplier"/>
              </a:rPr>
              <a:t>force multipliers</a:t>
            </a:r>
            <a:r>
              <a:rPr lang="en-US" dirty="0"/>
              <a:t> and has become a symbol of courage against overwhelming odds.”</a:t>
            </a:r>
          </a:p>
          <a:p>
            <a:endParaRPr lang="en-US" dirty="0"/>
          </a:p>
          <a:p>
            <a:r>
              <a:rPr lang="en-US" dirty="0"/>
              <a:t>https://</a:t>
            </a:r>
            <a:r>
              <a:rPr lang="en-US" dirty="0" err="1"/>
              <a:t>en.wikipedia.org</a:t>
            </a:r>
            <a:r>
              <a:rPr lang="en-US" dirty="0"/>
              <a:t>/wiki/</a:t>
            </a:r>
            <a:r>
              <a:rPr lang="en-US" dirty="0" err="1"/>
              <a:t>Battle_of_Thermopylae</a:t>
            </a:r>
            <a:endParaRPr lang="en-US" dirty="0"/>
          </a:p>
          <a:p>
            <a:r>
              <a:rPr lang="en-US" dirty="0"/>
              <a:t>Accessed 12 Sep 2016</a:t>
            </a:r>
          </a:p>
          <a:p>
            <a:endParaRPr lang="en-US" dirty="0"/>
          </a:p>
          <a:p>
            <a:pPr algn="l"/>
            <a:r>
              <a:rPr lang="zh-CN" altLang="en-US" b="1" i="0" dirty="0">
                <a:solidFill>
                  <a:srgbClr val="111111"/>
                </a:solidFill>
                <a:effectLst/>
                <a:highlight>
                  <a:srgbClr val="F7F7F7"/>
                </a:highlight>
                <a:latin typeface="-apple-system"/>
              </a:rPr>
              <a:t>温泉关战役（公元前</a:t>
            </a:r>
            <a:r>
              <a:rPr lang="en-US" altLang="zh-CN" b="1" i="0" dirty="0">
                <a:solidFill>
                  <a:srgbClr val="111111"/>
                </a:solidFill>
                <a:effectLst/>
                <a:highlight>
                  <a:srgbClr val="F7F7F7"/>
                </a:highlight>
                <a:latin typeface="-apple-system"/>
              </a:rPr>
              <a:t>480</a:t>
            </a:r>
            <a:r>
              <a:rPr lang="zh-CN" altLang="en-US" b="1" i="0" dirty="0">
                <a:solidFill>
                  <a:srgbClr val="111111"/>
                </a:solidFill>
                <a:effectLst/>
                <a:highlight>
                  <a:srgbClr val="F7F7F7"/>
                </a:highlight>
                <a:latin typeface="-apple-system"/>
              </a:rPr>
              <a:t>年）</a:t>
            </a:r>
            <a:endParaRPr lang="zh-CN" altLang="en-US" b="0" i="0" dirty="0">
              <a:solidFill>
                <a:srgbClr val="111111"/>
              </a:solidFill>
              <a:effectLst/>
              <a:highlight>
                <a:srgbClr val="F7F7F7"/>
              </a:highlight>
              <a:latin typeface="-apple-system"/>
            </a:endParaRPr>
          </a:p>
          <a:p>
            <a:pPr algn="l"/>
            <a:r>
              <a:rPr lang="zh-CN" altLang="en-US" b="0" i="0" dirty="0">
                <a:solidFill>
                  <a:srgbClr val="111111"/>
                </a:solidFill>
                <a:effectLst/>
                <a:highlight>
                  <a:srgbClr val="F7F7F7"/>
                </a:highlight>
                <a:latin typeface="-apple-system"/>
              </a:rPr>
              <a:t>温泉关战役（</a:t>
            </a:r>
            <a:r>
              <a:rPr lang="en-US" altLang="zh-CN" b="0" i="0" dirty="0">
                <a:solidFill>
                  <a:srgbClr val="111111"/>
                </a:solidFill>
                <a:effectLst/>
                <a:highlight>
                  <a:srgbClr val="F7F7F7"/>
                </a:highlight>
                <a:latin typeface="-apple-system"/>
              </a:rPr>
              <a:t>/</a:t>
            </a:r>
            <a:r>
              <a:rPr lang="el-GR" b="0" i="0" dirty="0">
                <a:solidFill>
                  <a:srgbClr val="111111"/>
                </a:solidFill>
                <a:effectLst/>
                <a:highlight>
                  <a:srgbClr val="F7F7F7"/>
                </a:highlight>
                <a:latin typeface="-apple-system"/>
              </a:rPr>
              <a:t>θ</a:t>
            </a:r>
            <a:r>
              <a:rPr lang="en-US" b="0" i="0" dirty="0" err="1">
                <a:solidFill>
                  <a:srgbClr val="111111"/>
                </a:solidFill>
                <a:effectLst/>
                <a:highlight>
                  <a:srgbClr val="F7F7F7"/>
                </a:highlight>
                <a:latin typeface="-apple-system"/>
              </a:rPr>
              <a:t>ərˈmɒpᵻli</a:t>
            </a:r>
            <a:r>
              <a:rPr lang="en-US" b="0" i="0" dirty="0">
                <a:solidFill>
                  <a:srgbClr val="111111"/>
                </a:solidFill>
                <a:effectLst/>
                <a:highlight>
                  <a:srgbClr val="F7F7F7"/>
                </a:highlight>
                <a:latin typeface="-apple-system"/>
              </a:rPr>
              <a:t>ː/ </a:t>
            </a:r>
            <a:r>
              <a:rPr lang="en-US" b="0" i="0" dirty="0" err="1">
                <a:solidFill>
                  <a:srgbClr val="111111"/>
                </a:solidFill>
                <a:effectLst/>
                <a:highlight>
                  <a:srgbClr val="F7F7F7"/>
                </a:highlight>
                <a:latin typeface="-apple-system"/>
              </a:rPr>
              <a:t>thər</a:t>
            </a:r>
            <a:r>
              <a:rPr lang="en-US" b="0" i="0" dirty="0">
                <a:solidFill>
                  <a:srgbClr val="111111"/>
                </a:solidFill>
                <a:effectLst/>
                <a:highlight>
                  <a:srgbClr val="F7F7F7"/>
                </a:highlight>
                <a:latin typeface="-apple-system"/>
              </a:rPr>
              <a:t>-MOP-</a:t>
            </a:r>
            <a:r>
              <a:rPr lang="en-US" b="0" i="0" dirty="0" err="1">
                <a:solidFill>
                  <a:srgbClr val="111111"/>
                </a:solidFill>
                <a:effectLst/>
                <a:highlight>
                  <a:srgbClr val="F7F7F7"/>
                </a:highlight>
                <a:latin typeface="-apple-system"/>
              </a:rPr>
              <a:t>i</a:t>
            </a:r>
            <a:r>
              <a:rPr lang="en-US" b="0" i="0" dirty="0">
                <a:solidFill>
                  <a:srgbClr val="111111"/>
                </a:solidFill>
                <a:effectLst/>
                <a:highlight>
                  <a:srgbClr val="F7F7F7"/>
                </a:highlight>
                <a:latin typeface="-apple-system"/>
              </a:rPr>
              <a:t>-lee；</a:t>
            </a:r>
            <a:r>
              <a:rPr lang="zh-CN" altLang="en-US" b="0" i="0" dirty="0">
                <a:solidFill>
                  <a:srgbClr val="111111"/>
                </a:solidFill>
                <a:effectLst/>
                <a:highlight>
                  <a:srgbClr val="F7F7F7"/>
                </a:highlight>
                <a:latin typeface="-apple-system"/>
              </a:rPr>
              <a:t>希腊语：</a:t>
            </a:r>
            <a:r>
              <a:rPr lang="el-GR" b="0" i="0" dirty="0">
                <a:solidFill>
                  <a:srgbClr val="111111"/>
                </a:solidFill>
                <a:effectLst/>
                <a:highlight>
                  <a:srgbClr val="F7F7F7"/>
                </a:highlight>
                <a:latin typeface="-apple-system"/>
              </a:rPr>
              <a:t>Μάχη </a:t>
            </a:r>
            <a:r>
              <a:rPr lang="el-GR" b="0" i="0" dirty="0" err="1">
                <a:solidFill>
                  <a:srgbClr val="111111"/>
                </a:solidFill>
                <a:effectLst/>
                <a:highlight>
                  <a:srgbClr val="F7F7F7"/>
                </a:highlight>
                <a:latin typeface="-apple-system"/>
              </a:rPr>
              <a:t>τῶν</a:t>
            </a:r>
            <a:r>
              <a:rPr lang="el-GR" b="0" i="0" dirty="0">
                <a:solidFill>
                  <a:srgbClr val="111111"/>
                </a:solidFill>
                <a:effectLst/>
                <a:highlight>
                  <a:srgbClr val="F7F7F7"/>
                </a:highlight>
                <a:latin typeface="-apple-system"/>
              </a:rPr>
              <a:t> </a:t>
            </a:r>
            <a:r>
              <a:rPr lang="el-GR" b="0" i="0" dirty="0" err="1">
                <a:solidFill>
                  <a:srgbClr val="111111"/>
                </a:solidFill>
                <a:effectLst/>
                <a:highlight>
                  <a:srgbClr val="F7F7F7"/>
                </a:highlight>
                <a:latin typeface="-apple-system"/>
              </a:rPr>
              <a:t>Θερμοπυλῶν</a:t>
            </a:r>
            <a:r>
              <a:rPr lang="el-GR" b="0" i="0" dirty="0">
                <a:solidFill>
                  <a:srgbClr val="111111"/>
                </a:solidFill>
                <a:effectLst/>
                <a:highlight>
                  <a:srgbClr val="F7F7F7"/>
                </a:highlight>
                <a:latin typeface="-apple-system"/>
              </a:rPr>
              <a:t>，</a:t>
            </a:r>
            <a:r>
              <a:rPr lang="en-US" b="0" i="0" dirty="0" err="1">
                <a:solidFill>
                  <a:srgbClr val="111111"/>
                </a:solidFill>
                <a:effectLst/>
                <a:highlight>
                  <a:srgbClr val="F7F7F7"/>
                </a:highlight>
                <a:latin typeface="-apple-system"/>
              </a:rPr>
              <a:t>Machē</a:t>
            </a:r>
            <a:r>
              <a:rPr lang="en-US" b="0" i="0" dirty="0">
                <a:solidFill>
                  <a:srgbClr val="111111"/>
                </a:solidFill>
                <a:effectLst/>
                <a:highlight>
                  <a:srgbClr val="F7F7F7"/>
                </a:highlight>
                <a:latin typeface="-apple-system"/>
              </a:rPr>
              <a:t> </a:t>
            </a:r>
            <a:r>
              <a:rPr lang="en-US" b="0" i="0" dirty="0" err="1">
                <a:solidFill>
                  <a:srgbClr val="111111"/>
                </a:solidFill>
                <a:effectLst/>
                <a:highlight>
                  <a:srgbClr val="F7F7F7"/>
                </a:highlight>
                <a:latin typeface="-apple-system"/>
              </a:rPr>
              <a:t>tōn</a:t>
            </a:r>
            <a:r>
              <a:rPr lang="en-US" b="0" i="0" dirty="0">
                <a:solidFill>
                  <a:srgbClr val="111111"/>
                </a:solidFill>
                <a:effectLst/>
                <a:highlight>
                  <a:srgbClr val="F7F7F7"/>
                </a:highlight>
                <a:latin typeface="-apple-system"/>
              </a:rPr>
              <a:t> </a:t>
            </a:r>
            <a:r>
              <a:rPr lang="en-US" b="0" i="0" dirty="0" err="1">
                <a:solidFill>
                  <a:srgbClr val="111111"/>
                </a:solidFill>
                <a:effectLst/>
                <a:highlight>
                  <a:srgbClr val="F7F7F7"/>
                </a:highlight>
                <a:latin typeface="-apple-system"/>
              </a:rPr>
              <a:t>Thermopylōn</a:t>
            </a:r>
            <a:r>
              <a:rPr lang="en-US" b="0" i="0" dirty="0">
                <a:solidFill>
                  <a:srgbClr val="111111"/>
                </a:solidFill>
                <a:effectLst/>
                <a:highlight>
                  <a:srgbClr val="F7F7F7"/>
                </a:highlight>
                <a:latin typeface="-apple-system"/>
              </a:rPr>
              <a:t>）</a:t>
            </a:r>
            <a:r>
              <a:rPr lang="zh-CN" altLang="en-US" b="0" i="0" dirty="0">
                <a:solidFill>
                  <a:srgbClr val="111111"/>
                </a:solidFill>
                <a:effectLst/>
                <a:highlight>
                  <a:srgbClr val="F7F7F7"/>
                </a:highlight>
                <a:latin typeface="-apple-system"/>
              </a:rPr>
              <a:t>是由斯巴达国王列奥尼达斯领导的希腊城邦联盟与波斯帝国薛西斯一世之间进行的战斗，持续了三天，发生在第二次波斯入侵希腊期间。它与阿尔特米西翁海战同时发生，时间在公元前</a:t>
            </a:r>
            <a:r>
              <a:rPr lang="en-US" altLang="zh-CN" b="0" i="0" dirty="0">
                <a:solidFill>
                  <a:srgbClr val="111111"/>
                </a:solidFill>
                <a:effectLst/>
                <a:highlight>
                  <a:srgbClr val="F7F7F7"/>
                </a:highlight>
                <a:latin typeface="-apple-system"/>
              </a:rPr>
              <a:t>480</a:t>
            </a:r>
            <a:r>
              <a:rPr lang="zh-CN" altLang="en-US" b="0" i="0" dirty="0">
                <a:solidFill>
                  <a:srgbClr val="111111"/>
                </a:solidFill>
                <a:effectLst/>
                <a:highlight>
                  <a:srgbClr val="F7F7F7"/>
                </a:highlight>
                <a:latin typeface="-apple-system"/>
              </a:rPr>
              <a:t>年的</a:t>
            </a:r>
            <a:r>
              <a:rPr lang="en-US" altLang="zh-CN" b="0" i="0" dirty="0">
                <a:solidFill>
                  <a:srgbClr val="111111"/>
                </a:solidFill>
                <a:effectLst/>
                <a:highlight>
                  <a:srgbClr val="F7F7F7"/>
                </a:highlight>
                <a:latin typeface="-apple-system"/>
              </a:rPr>
              <a:t>8</a:t>
            </a:r>
            <a:r>
              <a:rPr lang="zh-CN" altLang="en-US" b="0" i="0" dirty="0">
                <a:solidFill>
                  <a:srgbClr val="111111"/>
                </a:solidFill>
                <a:effectLst/>
                <a:highlight>
                  <a:srgbClr val="F7F7F7"/>
                </a:highlight>
                <a:latin typeface="-apple-system"/>
              </a:rPr>
              <a:t>月或</a:t>
            </a:r>
            <a:r>
              <a:rPr lang="en-US" altLang="zh-CN" b="0" i="0" dirty="0">
                <a:solidFill>
                  <a:srgbClr val="111111"/>
                </a:solidFill>
                <a:effectLst/>
                <a:highlight>
                  <a:srgbClr val="F7F7F7"/>
                </a:highlight>
                <a:latin typeface="-apple-system"/>
              </a:rPr>
              <a:t>9</a:t>
            </a:r>
            <a:r>
              <a:rPr lang="zh-CN" altLang="en-US" b="0" i="0" dirty="0">
                <a:solidFill>
                  <a:srgbClr val="111111"/>
                </a:solidFill>
                <a:effectLst/>
                <a:highlight>
                  <a:srgbClr val="F7F7F7"/>
                </a:highlight>
                <a:latin typeface="-apple-system"/>
              </a:rPr>
              <a:t>月，地点在温泉关（“热门”）的狭窄海岸通道。波斯入侵是对第一次波斯入侵希腊失败的延迟回应，第一次入侵因公元前</a:t>
            </a:r>
            <a:r>
              <a:rPr lang="en-US" altLang="zh-CN" b="0" i="0" dirty="0">
                <a:solidFill>
                  <a:srgbClr val="111111"/>
                </a:solidFill>
                <a:effectLst/>
                <a:highlight>
                  <a:srgbClr val="F7F7F7"/>
                </a:highlight>
                <a:latin typeface="-apple-system"/>
              </a:rPr>
              <a:t>490</a:t>
            </a:r>
            <a:r>
              <a:rPr lang="zh-CN" altLang="en-US" b="0" i="0" dirty="0">
                <a:solidFill>
                  <a:srgbClr val="111111"/>
                </a:solidFill>
                <a:effectLst/>
                <a:highlight>
                  <a:srgbClr val="F7F7F7"/>
                </a:highlight>
                <a:latin typeface="-apple-system"/>
              </a:rPr>
              <a:t>年雅典在马拉松战役中的胜利而结束。薛西斯集结了一支庞大的陆军和海军，准备征服整个希腊。雅典将军忒弥斯托克利建议希腊盟军在温泉关阻挡波斯军队的推进，同时在阿尔特米西翁海峡阻挡波斯海军。</a:t>
            </a:r>
          </a:p>
          <a:p>
            <a:pPr algn="l"/>
            <a:r>
              <a:rPr lang="zh-CN" altLang="en-US" b="0" i="0" dirty="0">
                <a:solidFill>
                  <a:srgbClr val="111111"/>
                </a:solidFill>
                <a:effectLst/>
                <a:highlight>
                  <a:srgbClr val="F7F7F7"/>
                </a:highlight>
                <a:latin typeface="-apple-system"/>
              </a:rPr>
              <a:t>大约有</a:t>
            </a:r>
            <a:r>
              <a:rPr lang="en-US" altLang="zh-CN" b="0" i="0" dirty="0">
                <a:solidFill>
                  <a:srgbClr val="111111"/>
                </a:solidFill>
                <a:effectLst/>
                <a:highlight>
                  <a:srgbClr val="F7F7F7"/>
                </a:highlight>
                <a:latin typeface="-apple-system"/>
              </a:rPr>
              <a:t>7000</a:t>
            </a:r>
            <a:r>
              <a:rPr lang="zh-CN" altLang="en-US" b="0" i="0" dirty="0">
                <a:solidFill>
                  <a:srgbClr val="111111"/>
                </a:solidFill>
                <a:effectLst/>
                <a:highlight>
                  <a:srgbClr val="F7F7F7"/>
                </a:highlight>
                <a:latin typeface="-apple-system"/>
              </a:rPr>
              <a:t>名希腊士兵在公元前</a:t>
            </a:r>
            <a:r>
              <a:rPr lang="en-US" altLang="zh-CN" b="0" i="0" dirty="0">
                <a:solidFill>
                  <a:srgbClr val="111111"/>
                </a:solidFill>
                <a:effectLst/>
                <a:highlight>
                  <a:srgbClr val="F7F7F7"/>
                </a:highlight>
                <a:latin typeface="-apple-system"/>
              </a:rPr>
              <a:t>480</a:t>
            </a:r>
            <a:r>
              <a:rPr lang="zh-CN" altLang="en-US" b="0" i="0" dirty="0">
                <a:solidFill>
                  <a:srgbClr val="111111"/>
                </a:solidFill>
                <a:effectLst/>
                <a:highlight>
                  <a:srgbClr val="F7F7F7"/>
                </a:highlight>
                <a:latin typeface="-apple-system"/>
              </a:rPr>
              <a:t>年中期北上阻挡通道。古代资料声称波斯军队人数超过一百万，但今天认为实际人数要少得多（学者们给出的数字在</a:t>
            </a:r>
            <a:r>
              <a:rPr lang="en-US" altLang="zh-CN" b="0" i="0" dirty="0">
                <a:solidFill>
                  <a:srgbClr val="111111"/>
                </a:solidFill>
                <a:effectLst/>
                <a:highlight>
                  <a:srgbClr val="F7F7F7"/>
                </a:highlight>
                <a:latin typeface="-apple-system"/>
              </a:rPr>
              <a:t>10</a:t>
            </a:r>
            <a:r>
              <a:rPr lang="zh-CN" altLang="en-US" b="0" i="0" dirty="0">
                <a:solidFill>
                  <a:srgbClr val="111111"/>
                </a:solidFill>
                <a:effectLst/>
                <a:highlight>
                  <a:srgbClr val="F7F7F7"/>
                </a:highlight>
                <a:latin typeface="-apple-system"/>
              </a:rPr>
              <a:t>万到</a:t>
            </a:r>
            <a:r>
              <a:rPr lang="en-US" altLang="zh-CN" b="0" i="0" dirty="0">
                <a:solidFill>
                  <a:srgbClr val="111111"/>
                </a:solidFill>
                <a:effectLst/>
                <a:highlight>
                  <a:srgbClr val="F7F7F7"/>
                </a:highlight>
                <a:latin typeface="-apple-system"/>
              </a:rPr>
              <a:t>15</a:t>
            </a:r>
            <a:r>
              <a:rPr lang="zh-CN" altLang="en-US" b="0" i="0" dirty="0">
                <a:solidFill>
                  <a:srgbClr val="111111"/>
                </a:solidFill>
                <a:effectLst/>
                <a:highlight>
                  <a:srgbClr val="F7F7F7"/>
                </a:highlight>
                <a:latin typeface="-apple-system"/>
              </a:rPr>
              <a:t>万之间）。波斯军队在</a:t>
            </a:r>
            <a:r>
              <a:rPr lang="en-US" altLang="zh-CN" b="0" i="0" dirty="0">
                <a:solidFill>
                  <a:srgbClr val="111111"/>
                </a:solidFill>
                <a:effectLst/>
                <a:highlight>
                  <a:srgbClr val="F7F7F7"/>
                </a:highlight>
                <a:latin typeface="-apple-system"/>
              </a:rPr>
              <a:t>8</a:t>
            </a:r>
            <a:r>
              <a:rPr lang="zh-CN" altLang="en-US" b="0" i="0" dirty="0">
                <a:solidFill>
                  <a:srgbClr val="111111"/>
                </a:solidFill>
                <a:effectLst/>
                <a:highlight>
                  <a:srgbClr val="F7F7F7"/>
                </a:highlight>
                <a:latin typeface="-apple-system"/>
              </a:rPr>
              <a:t>月下旬或</a:t>
            </a:r>
            <a:r>
              <a:rPr lang="en-US" altLang="zh-CN" b="0" i="0" dirty="0">
                <a:solidFill>
                  <a:srgbClr val="111111"/>
                </a:solidFill>
                <a:effectLst/>
                <a:highlight>
                  <a:srgbClr val="F7F7F7"/>
                </a:highlight>
                <a:latin typeface="-apple-system"/>
              </a:rPr>
              <a:t>9</a:t>
            </a:r>
            <a:r>
              <a:rPr lang="zh-CN" altLang="en-US" b="0" i="0" dirty="0">
                <a:solidFill>
                  <a:srgbClr val="111111"/>
                </a:solidFill>
                <a:effectLst/>
                <a:highlight>
                  <a:srgbClr val="F7F7F7"/>
                </a:highlight>
                <a:latin typeface="-apple-system"/>
              </a:rPr>
              <a:t>月初到达通道。人数远少于波斯军队的希腊人坚守了七天（包括三天的战斗），直到后卫在历史上最著名的最后一战之一中被歼灭。在两整天的战斗中，列奥尼达斯领导的小部队封锁了波斯军队唯一能通过的道路。第二天后，一名当地居民埃菲阿尔特斯背叛了希腊人，透露了一条通往希腊防线后方的小路。列奥尼达斯意识到他的部队被包抄后，解散了大部分希腊军队，留下</a:t>
            </a:r>
            <a:r>
              <a:rPr lang="en-US" altLang="zh-CN" b="0" i="0" dirty="0">
                <a:solidFill>
                  <a:srgbClr val="111111"/>
                </a:solidFill>
                <a:effectLst/>
                <a:highlight>
                  <a:srgbClr val="F7F7F7"/>
                </a:highlight>
                <a:latin typeface="-apple-system"/>
              </a:rPr>
              <a:t>300</a:t>
            </a:r>
            <a:r>
              <a:rPr lang="zh-CN" altLang="en-US" b="0" i="0" dirty="0">
                <a:solidFill>
                  <a:srgbClr val="111111"/>
                </a:solidFill>
                <a:effectLst/>
                <a:highlight>
                  <a:srgbClr val="F7F7F7"/>
                </a:highlight>
                <a:latin typeface="-apple-system"/>
              </a:rPr>
              <a:t>名斯巴达人、</a:t>
            </a:r>
            <a:r>
              <a:rPr lang="en-US" altLang="zh-CN" b="0" i="0" dirty="0">
                <a:solidFill>
                  <a:srgbClr val="111111"/>
                </a:solidFill>
                <a:effectLst/>
                <a:highlight>
                  <a:srgbClr val="F7F7F7"/>
                </a:highlight>
                <a:latin typeface="-apple-system"/>
              </a:rPr>
              <a:t>700</a:t>
            </a:r>
            <a:r>
              <a:rPr lang="zh-CN" altLang="en-US" b="0" i="0" dirty="0">
                <a:solidFill>
                  <a:srgbClr val="111111"/>
                </a:solidFill>
                <a:effectLst/>
                <a:highlight>
                  <a:srgbClr val="F7F7F7"/>
                </a:highlight>
                <a:latin typeface="-apple-system"/>
              </a:rPr>
              <a:t>名泰斯皮亚人、</a:t>
            </a:r>
            <a:r>
              <a:rPr lang="en-US" altLang="zh-CN" b="0" i="0" dirty="0">
                <a:solidFill>
                  <a:srgbClr val="111111"/>
                </a:solidFill>
                <a:effectLst/>
                <a:highlight>
                  <a:srgbClr val="F7F7F7"/>
                </a:highlight>
                <a:latin typeface="-apple-system"/>
              </a:rPr>
              <a:t>400</a:t>
            </a:r>
            <a:r>
              <a:rPr lang="zh-CN" altLang="en-US" b="0" i="0" dirty="0">
                <a:solidFill>
                  <a:srgbClr val="111111"/>
                </a:solidFill>
                <a:effectLst/>
                <a:highlight>
                  <a:srgbClr val="F7F7F7"/>
                </a:highlight>
                <a:latin typeface="-apple-system"/>
              </a:rPr>
              <a:t>名底比斯人和可能还有几百名其他人来掩护撤退，他们大多数都被杀害。</a:t>
            </a:r>
          </a:p>
          <a:p>
            <a:pPr algn="l"/>
            <a:r>
              <a:rPr lang="zh-CN" altLang="en-US" b="0" i="0" dirty="0">
                <a:solidFill>
                  <a:srgbClr val="111111"/>
                </a:solidFill>
                <a:effectLst/>
                <a:highlight>
                  <a:srgbClr val="F7F7F7"/>
                </a:highlight>
                <a:latin typeface="-apple-system"/>
              </a:rPr>
              <a:t>在阿尔特米西翁，雅典政治家忒弥斯托克利指挥的希腊海军得知了失败的消息。由于希腊战略要求同时控制温泉关和阿尔特米西翁，并且考虑到他们的损失，决定撤退到萨拉米斯。波斯人占领了波奥提亚，然后占领了被疏散的雅典。希腊舰队为了在萨拉米斯海战中取得对波斯舰队的决定性胜利，袭击并击败了入侵者。薛西斯害怕被困在欧洲，带着大部分军队撤回亚洲（大多数人因饥饿和疾病而死亡），留下马尔多尼乌斯试图完成对希腊的征服。然而，次年希腊军队在普拉提亚战役中决定性地击败了波斯人，从而结束了波斯的入侵。</a:t>
            </a:r>
          </a:p>
          <a:p>
            <a:pPr algn="l"/>
            <a:r>
              <a:rPr lang="zh-CN" altLang="en-US" b="0" i="0" dirty="0">
                <a:solidFill>
                  <a:srgbClr val="111111"/>
                </a:solidFill>
                <a:effectLst/>
                <a:highlight>
                  <a:srgbClr val="F7F7F7"/>
                </a:highlight>
                <a:latin typeface="-apple-system"/>
              </a:rPr>
              <a:t>古今作家都将温泉关战役作为爱国军队保卫祖国的力量的例子。防御者的表现也被用作训练、装备和地形利用作为力量倍增器的例子，并成为在压倒性劣势下勇气的象征。</a:t>
            </a:r>
          </a:p>
          <a:p>
            <a:endParaRPr lang="en-US" dirty="0"/>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46</a:t>
            </a:fld>
            <a:endParaRPr lang="en-US"/>
          </a:p>
        </p:txBody>
      </p:sp>
    </p:spTree>
    <p:extLst>
      <p:ext uri="{BB962C8B-B14F-4D97-AF65-F5344CB8AC3E}">
        <p14:creationId xmlns:p14="http://schemas.microsoft.com/office/powerpoint/2010/main" val="4162372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CEA637-67E5-D14D-8E10-C4DC32BEB970}" type="slidenum">
              <a:rPr kumimoji="0" lang="en-US" sz="1200" b="1"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955785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C381C5C-F233-7240-A213-793152A9AE92}" type="slidenum">
              <a:rPr lang="en-US" sz="1200"/>
              <a:pPr eaLnBrk="1" hangingPunct="1"/>
              <a:t>51</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661E934-155C-464D-9E81-CFA271E009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4081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661E934-155C-464D-9E81-CFA271E009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0681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3CB7E8-C6C4-594B-AC43-89342CFED0DB}" type="slidenum">
              <a:rPr lang="en-US" sz="1200"/>
              <a:pPr eaLnBrk="1" hangingPunct="1"/>
              <a:t>54</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A3BD204-EC55-F74F-920C-DB32439682A5}" type="slidenum">
              <a:rPr lang="en-US" sz="1200"/>
              <a:pPr eaLnBrk="1" hangingPunct="1"/>
              <a:t>55</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A65FE2-B9CD-0F4E-934B-B91204E0CCD0}" type="slidenum">
              <a:rPr lang="en-US" sz="1200"/>
              <a:pPr eaLnBrk="1" hangingPunct="1"/>
              <a:t>56</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932337A-1A37-2948-9E58-3DDC872EA1C7}" type="slidenum">
              <a:rPr lang="en-US" sz="1200"/>
              <a:pPr eaLnBrk="1" hangingPunct="1"/>
              <a:t>57</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4683AB-2AE4-C74F-9975-0C95BB3CB57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887739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048A9-E994-1946-91AD-7EB1055B173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3553352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048A9-E994-1946-91AD-7EB1055B173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68611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3149A1-6901-0247-9A42-BFBF3578288C}"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69598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862C89-F5FE-0A4C-BEB3-0CD16B26D9C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3943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05959-6422-994A-9DAA-5D042632AE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07043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513795-820E-5844-9E7F-7C5D8005F3B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99736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880F09-CCAB-9049-B449-0C851DDF34B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935118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00EE95-8AC6-1A44-840E-F705C3BEF13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986405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6A4BD5-607A-994D-B638-7396C5556EE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80858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386C7A-1A44-C24F-9A5C-6923BC6135D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348042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099FFD4-4402-AF4E-8A29-CEE27D1F310E}" type="slidenum">
              <a:rPr lang="en-US" sz="1200"/>
              <a:pPr eaLnBrk="1" hangingPunct="1"/>
              <a:t>68</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7125E0-E4BF-B942-A2A3-5ADA1B0695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791634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88493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CEA637-67E5-D14D-8E10-C4DC32BEB970}" type="slidenum">
              <a:rPr lang="en-US" smtClean="0"/>
              <a:pPr>
                <a:defRPr/>
              </a:pPr>
              <a:t>11</a:t>
            </a:fld>
            <a:endParaRPr lang="en-US"/>
          </a:p>
        </p:txBody>
      </p:sp>
    </p:spTree>
    <p:extLst>
      <p:ext uri="{BB962C8B-B14F-4D97-AF65-F5344CB8AC3E}">
        <p14:creationId xmlns:p14="http://schemas.microsoft.com/office/powerpoint/2010/main" val="8975626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latin typeface="Arial"/>
                <a:cs typeface="Arial"/>
              </a:rPr>
              <a:t>Why do you think?</a:t>
            </a:r>
            <a:r>
              <a:rPr lang="en-US" baseline="0" dirty="0">
                <a:latin typeface="Arial"/>
                <a:cs typeface="Arial"/>
              </a:rPr>
              <a:t> Tell your neighbor next to you.</a:t>
            </a:r>
          </a:p>
          <a:p>
            <a:r>
              <a:rPr lang="zh-CN" altLang="en-US" b="0" dirty="0">
                <a:latin typeface="Arial"/>
                <a:cs typeface="Arial"/>
              </a:rPr>
              <a:t>你为什么这么想？告诉你旁边的人。</a:t>
            </a:r>
            <a:endParaRPr lang="en-US" b="0" dirty="0">
              <a:latin typeface="Arial"/>
              <a:cs typeface="Arial"/>
            </a:endParaRPr>
          </a:p>
        </p:txBody>
      </p:sp>
    </p:spTree>
    <p:extLst>
      <p:ext uri="{BB962C8B-B14F-4D97-AF65-F5344CB8AC3E}">
        <p14:creationId xmlns:p14="http://schemas.microsoft.com/office/powerpoint/2010/main" val="901501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5C0B21-BD5C-D249-9BD0-F9DEBCE65238}"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mn-ea"/>
                <a:cs typeface="Arial"/>
              </a:rPr>
              <a:t>If you were accused of being devoted to Jesus, would there be enough evidence to convict you in a court of law?</a:t>
            </a:r>
            <a:r>
              <a:rPr lang="en-SG" dirty="0">
                <a:effectLst/>
                <a:latin typeface="Arial"/>
                <a:cs typeface="Arial"/>
              </a:rPr>
              <a:t> </a:t>
            </a:r>
          </a:p>
          <a:p>
            <a:pPr eaLnBrk="1" hangingPunct="1"/>
            <a:r>
              <a:rPr lang="zh-CN" altLang="en-US" dirty="0">
                <a:latin typeface="Arial"/>
                <a:ea typeface="ＭＳ Ｐゴシック" charset="0"/>
                <a:cs typeface="Arial"/>
              </a:rPr>
              <a:t>如果你被指控对耶稣忠诚，是否会有足够的证据在法庭上将你定罪？</a:t>
            </a:r>
            <a:endParaRPr lang="en-US" dirty="0">
              <a:latin typeface="Arial"/>
              <a:ea typeface="ＭＳ Ｐゴシック" charset="0"/>
              <a:cs typeface="Arial"/>
            </a:endParaRPr>
          </a:p>
        </p:txBody>
      </p:sp>
    </p:spTree>
    <p:extLst>
      <p:ext uri="{BB962C8B-B14F-4D97-AF65-F5344CB8AC3E}">
        <p14:creationId xmlns:p14="http://schemas.microsoft.com/office/powerpoint/2010/main" val="9346087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latin typeface="Arial"/>
                <a:cs typeface="Arial"/>
              </a:rPr>
              <a:t>What reasons can you give to be dedicated, loyal and devoted to</a:t>
            </a:r>
            <a:r>
              <a:rPr lang="en-US" baseline="0" dirty="0">
                <a:latin typeface="Arial"/>
                <a:cs typeface="Arial"/>
              </a:rPr>
              <a:t> the Lord?</a:t>
            </a:r>
          </a:p>
          <a:p>
            <a:r>
              <a:rPr lang="zh-CN" altLang="en-US" dirty="0">
                <a:latin typeface="Arial"/>
                <a:cs typeface="Arial"/>
              </a:rPr>
              <a:t>你能给出哪些理由去全心全意、忠诚地献身于主？</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0449402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Today in the book of </a:t>
            </a:r>
            <a:r>
              <a:rPr lang="en-US" altLang="ko-KR" dirty="0">
                <a:latin typeface="Arial"/>
                <a:cs typeface="Arial"/>
              </a:rPr>
              <a:t>Esther</a:t>
            </a:r>
            <a:r>
              <a:rPr lang="en-US" dirty="0">
                <a:latin typeface="Arial"/>
                <a:cs typeface="Arial"/>
              </a:rPr>
              <a:t> we will</a:t>
            </a:r>
            <a:r>
              <a:rPr lang="en-US" baseline="0" dirty="0">
                <a:latin typeface="Arial"/>
                <a:cs typeface="Arial"/>
              </a:rPr>
              <a:t> see that apathy can be cured.</a:t>
            </a:r>
          </a:p>
          <a:p>
            <a:r>
              <a:rPr lang="zh-CN" altLang="en-US" dirty="0">
                <a:latin typeface="Arial"/>
                <a:cs typeface="Arial"/>
              </a:rPr>
              <a:t>今天在</a:t>
            </a:r>
            <a:r>
              <a:rPr lang="en-US" altLang="zh-CN" dirty="0">
                <a:latin typeface="Arial"/>
                <a:cs typeface="Arial"/>
              </a:rPr>
              <a:t>《</a:t>
            </a:r>
            <a:r>
              <a:rPr lang="zh-CN" altLang="en-US" dirty="0">
                <a:latin typeface="Arial"/>
                <a:cs typeface="Arial"/>
              </a:rPr>
              <a:t>以斯帖记</a:t>
            </a:r>
            <a:r>
              <a:rPr lang="en-US" altLang="zh-CN" dirty="0">
                <a:latin typeface="Arial"/>
                <a:cs typeface="Arial"/>
              </a:rPr>
              <a:t>》</a:t>
            </a:r>
            <a:r>
              <a:rPr lang="zh-CN" altLang="en-US" dirty="0">
                <a:latin typeface="Arial"/>
                <a:cs typeface="Arial"/>
              </a:rPr>
              <a:t>中，我们将看到冷漠是可以治愈的。</a:t>
            </a:r>
            <a:endParaRPr lang="en-US" dirty="0">
              <a:latin typeface="Arial"/>
              <a:cs typeface="Arial"/>
            </a:endParaRPr>
          </a:p>
        </p:txBody>
      </p:sp>
    </p:spTree>
    <p:extLst>
      <p:ext uri="{BB962C8B-B14F-4D97-AF65-F5344CB8AC3E}">
        <p14:creationId xmlns:p14="http://schemas.microsoft.com/office/powerpoint/2010/main" val="9908685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A9A5A4-ECE2-5448-B733-0B0C3A7B365C}"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346003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CB773A-F3D3-2A4E-AC45-801226053B6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72722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2B732B-5188-6548-BAA2-848F37D798C8}" type="slidenum">
              <a:rPr lang="en-US" sz="1200"/>
              <a:pPr eaLnBrk="1" hangingPunct="1"/>
              <a:t>78</a:t>
            </a:fld>
            <a:endParaRPr lang="en-US" sz="1200"/>
          </a:p>
        </p:txBody>
      </p:sp>
      <p:sp>
        <p:nvSpPr>
          <p:cNvPr id="40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927092B2-1D7D-5842-8465-09C355431EA8}" type="slidenum">
              <a:rPr lang="en-US" sz="1200"/>
              <a:pPr algn="r" eaLnBrk="1" hangingPunct="1"/>
              <a:t>78</a:t>
            </a:fld>
            <a:endParaRPr 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BB372A7-EB8A-F745-B74D-3C1FEA411C6B}" type="slidenum">
              <a:rPr lang="en-US" sz="1200"/>
              <a:pPr eaLnBrk="1" hangingPunct="1"/>
              <a:t>79</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3149A1-6901-0247-9A42-BFBF3578288C}"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306990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B7F71F-65EB-7B47-B382-0B6CA1647A08}" type="slidenum">
              <a:rPr lang="en-US" sz="1200"/>
              <a:pPr eaLnBrk="1" hangingPunct="1"/>
              <a:t>81</a:t>
            </a:fld>
            <a:endParaRPr lang="en-US"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806707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2C05966-8BC7-4A41-A144-F8F80DDED20D}" type="slidenum">
              <a:rPr lang="en-US" sz="1200"/>
              <a:pPr eaLnBrk="1" hangingPunct="1"/>
              <a:t>82</a:t>
            </a:fld>
            <a:endParaRPr lang="en-US"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23AE538-8636-DD48-AF9F-D051D84A442D}" type="slidenum">
              <a:rPr lang="en-US" sz="1200"/>
              <a:pPr eaLnBrk="1" hangingPunct="1"/>
              <a:t>83</a:t>
            </a:fld>
            <a:endParaRPr lang="en-US" sz="1200"/>
          </a:p>
        </p:txBody>
      </p:sp>
      <p:sp>
        <p:nvSpPr>
          <p:cNvPr id="532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B75B04AC-0502-FA4D-9EA0-0ED9EA440CF6}" type="slidenum">
              <a:rPr lang="en-US" sz="1200"/>
              <a:pPr algn="r" eaLnBrk="1" hangingPunct="1"/>
              <a:t>83</a:t>
            </a:fld>
            <a:endParaRPr 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4426CFBC-B5ED-BC48-896A-C95C08B76A1F}" type="slidenum">
              <a:rPr lang="en-US" sz="1200"/>
              <a:pPr eaLnBrk="1" hangingPunct="1"/>
              <a:t>84</a:t>
            </a:fld>
            <a:endParaRPr lang="en-US" sz="1200"/>
          </a:p>
        </p:txBody>
      </p:sp>
      <p:sp>
        <p:nvSpPr>
          <p:cNvPr id="552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fld id="{8CED0EB6-A24F-6045-B2BD-F6CE2A368F28}" type="slidenum">
              <a:rPr lang="en-US" sz="1200"/>
              <a:pPr algn="r" eaLnBrk="1" hangingPunct="1"/>
              <a:t>84</a:t>
            </a:fld>
            <a:endParaRPr 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66ECE28-7413-A94C-9671-E52185D451CC}" type="slidenum">
              <a:rPr lang="en-US" sz="1200"/>
              <a:pPr eaLnBrk="1" hangingPunct="1"/>
              <a:t>85</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5753355-9E3F-8B46-8506-FAC21FB8095D}" type="slidenum">
              <a:rPr lang="en-US" sz="1200"/>
              <a:pPr eaLnBrk="1" hangingPunct="1"/>
              <a:t>86</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latin typeface="Arial"/>
                <a:cs typeface="Arial"/>
              </a:rPr>
              <a:t>What reasons can you give to be dedicated, loyal and devoted to</a:t>
            </a:r>
            <a:r>
              <a:rPr lang="en-US" baseline="0" dirty="0">
                <a:latin typeface="Arial"/>
                <a:cs typeface="Arial"/>
              </a:rPr>
              <a:t> the Lord?</a:t>
            </a:r>
          </a:p>
          <a:p>
            <a:r>
              <a:rPr lang="zh-CN" altLang="en-US" dirty="0">
                <a:latin typeface="Arial"/>
                <a:cs typeface="Arial"/>
              </a:rPr>
              <a:t>你能给出哪些理由去全心全意、忠诚地献身于主？</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6711898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Satan is always trying to push down whatever the Lord does.</a:t>
            </a:r>
          </a:p>
          <a:p>
            <a:r>
              <a:rPr lang="en-US" sz="1200" kern="1200" dirty="0">
                <a:solidFill>
                  <a:schemeClr val="tx1"/>
                </a:solidFill>
                <a:effectLst/>
                <a:latin typeface="Arial"/>
                <a:ea typeface="+mn-ea"/>
                <a:cs typeface="Arial"/>
              </a:rPr>
              <a:t>God commands our wholehearted devotion as we face many obstacles while God fulfills his plan</a:t>
            </a:r>
            <a:r>
              <a:rPr lang="en-SG" sz="1200" kern="1200" dirty="0">
                <a:solidFill>
                  <a:schemeClr val="tx1"/>
                </a:solidFill>
                <a:effectLst/>
                <a:latin typeface="Arial"/>
                <a:ea typeface="+mn-ea"/>
                <a:cs typeface="Arial"/>
              </a:rPr>
              <a:t>.</a:t>
            </a:r>
          </a:p>
          <a:p>
            <a:r>
              <a:rPr lang="zh-CN" altLang="en-US" dirty="0">
                <a:latin typeface="Arial"/>
                <a:cs typeface="Arial"/>
              </a:rPr>
              <a:t>撒但总是试图压制主的工作。</a:t>
            </a:r>
            <a:endParaRPr lang="en-US" altLang="zh-CN" dirty="0">
              <a:latin typeface="Arial"/>
              <a:cs typeface="Arial"/>
            </a:endParaRPr>
          </a:p>
          <a:p>
            <a:r>
              <a:rPr lang="zh-CN" altLang="en-US" dirty="0">
                <a:latin typeface="Arial"/>
                <a:cs typeface="Arial"/>
              </a:rPr>
              <a:t>当我们面对许多障碍时，神要求我们全心全意地献身，因为神正在实现祂的计划。</a:t>
            </a:r>
            <a:endParaRPr lang="en-US" altLang="zh-CN" dirty="0">
              <a:latin typeface="Arial"/>
              <a:cs typeface="Arial"/>
            </a:endParaRPr>
          </a:p>
          <a:p>
            <a:endParaRPr lang="en-US" altLang="zh-CN"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1773923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CB773A-F3D3-2A4E-AC45-801226053B6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05975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The account begins with a very frustrated King Xerxes,</a:t>
            </a:r>
            <a:r>
              <a:rPr lang="en-US" baseline="0" dirty="0">
                <a:latin typeface="Arial"/>
                <a:ea typeface="ＭＳ Ｐゴシック" charset="0"/>
                <a:cs typeface="Arial"/>
              </a:rPr>
              <a:t> or Ahasuerus.</a:t>
            </a:r>
          </a:p>
          <a:p>
            <a:pPr eaLnBrk="1" hangingPunct="1"/>
            <a:r>
              <a:rPr lang="zh-CN" altLang="en-US" dirty="0">
                <a:latin typeface="Arial"/>
                <a:ea typeface="ＭＳ Ｐゴシック" charset="0"/>
                <a:cs typeface="Arial"/>
              </a:rPr>
              <a:t>这个故事的开头是亚哈随鲁王（又名薛西斯王）非常沮丧。</a:t>
            </a:r>
            <a:endParaRPr lang="en-US" dirty="0">
              <a:latin typeface="Arial"/>
              <a:ea typeface="ＭＳ Ｐゴシック" charset="0"/>
              <a:cs typeface="Arial"/>
            </a:endParaRPr>
          </a:p>
        </p:txBody>
      </p:sp>
    </p:spTree>
    <p:extLst>
      <p:ext uri="{BB962C8B-B14F-4D97-AF65-F5344CB8AC3E}">
        <p14:creationId xmlns:p14="http://schemas.microsoft.com/office/powerpoint/2010/main" val="18804411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Xerxes (Heb. </a:t>
            </a:r>
            <a:r>
              <a:rPr lang="en-US" sz="1200" i="1" kern="1200" dirty="0">
                <a:solidFill>
                  <a:schemeClr val="tx1"/>
                </a:solidFill>
                <a:effectLst/>
                <a:latin typeface="+mn-lt"/>
                <a:ea typeface="+mn-ea"/>
                <a:cs typeface="+mn-cs"/>
              </a:rPr>
              <a:t>Ahasuerus</a:t>
            </a:r>
            <a:r>
              <a:rPr lang="en-US" sz="1200" kern="1200" dirty="0">
                <a:solidFill>
                  <a:schemeClr val="tx1"/>
                </a:solidFill>
                <a:effectLst/>
                <a:latin typeface="+mn-lt"/>
                <a:ea typeface="+mn-ea"/>
                <a:cs typeface="+mn-cs"/>
              </a:rPr>
              <a:t> in the book) divorced his disobedient Queen Vashti, unaware of God’s plan for </a:t>
            </a:r>
            <a:r>
              <a:rPr lang="ko-KR" altLang="en-US" sz="1200" kern="1200" dirty="0" err="1">
                <a:solidFill>
                  <a:schemeClr val="tx1"/>
                </a:solidFill>
                <a:effectLst/>
                <a:latin typeface="+mn-lt"/>
                <a:ea typeface="+mn-ea"/>
                <a:cs typeface="+mn-cs"/>
              </a:rPr>
              <a:t>以斯帖</a:t>
            </a:r>
            <a:r>
              <a:rPr lang="en-US" sz="1200" kern="1200" dirty="0">
                <a:solidFill>
                  <a:schemeClr val="tx1"/>
                </a:solidFill>
                <a:effectLst/>
                <a:latin typeface="+mn-lt"/>
                <a:ea typeface="+mn-ea"/>
                <a:cs typeface="+mn-cs"/>
              </a:rPr>
              <a:t> to replace Vashti to preserve the Jews (</a:t>
            </a:r>
            <a:r>
              <a:rPr lang="ko-KR" altLang="en-US" sz="1200" kern="1200" dirty="0" err="1">
                <a:solidFill>
                  <a:schemeClr val="tx1"/>
                </a:solidFill>
                <a:effectLst/>
                <a:latin typeface="+mn-lt"/>
                <a:ea typeface="+mn-ea"/>
                <a:cs typeface="+mn-cs"/>
              </a:rPr>
              <a:t>以斯帖</a:t>
            </a:r>
            <a:r>
              <a:rPr lang="en-US" sz="1200" kern="1200" dirty="0">
                <a:solidFill>
                  <a:schemeClr val="tx1"/>
                </a:solidFill>
                <a:effectLst/>
                <a:latin typeface="+mn-lt"/>
                <a:ea typeface="+mn-ea"/>
                <a:cs typeface="+mn-cs"/>
              </a:rPr>
              <a:t> 1; 483 BC; 1:3).</a:t>
            </a:r>
            <a:r>
              <a:rPr lang="en-SG" dirty="0">
                <a:effectLst/>
              </a:rPr>
              <a:t> </a:t>
            </a:r>
          </a:p>
          <a:p>
            <a:pPr eaLnBrk="1" hangingPunct="1"/>
            <a:r>
              <a:rPr lang="zh-CN" altLang="en-US" dirty="0">
                <a:latin typeface="Times New Roman" charset="0"/>
                <a:ea typeface="ＭＳ Ｐゴシック" charset="0"/>
                <a:cs typeface="ＭＳ Ｐゴシック" charset="0"/>
              </a:rPr>
              <a:t>薛西斯王（即</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圣经</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中的亚哈随鲁王）因为瓦实提王后的不顺从而与她离婚，却不知道神的计划是要让以斯帖取代瓦实提，以保全犹太人（以斯帖记第</a:t>
            </a:r>
            <a:r>
              <a:rPr lang="en-US" altLang="zh-CN" dirty="0">
                <a:latin typeface="Times New Roman" charset="0"/>
                <a:ea typeface="ＭＳ Ｐゴシック" charset="0"/>
                <a:cs typeface="ＭＳ Ｐゴシック" charset="0"/>
              </a:rPr>
              <a:t>1</a:t>
            </a:r>
            <a:r>
              <a:rPr lang="zh-CN" altLang="en-US" dirty="0">
                <a:latin typeface="Times New Roman" charset="0"/>
                <a:ea typeface="ＭＳ Ｐゴシック" charset="0"/>
                <a:cs typeface="ＭＳ Ｐゴシック" charset="0"/>
              </a:rPr>
              <a:t>章，公元前</a:t>
            </a:r>
            <a:r>
              <a:rPr lang="en-US" altLang="zh-CN" dirty="0">
                <a:latin typeface="Times New Roman" charset="0"/>
                <a:ea typeface="ＭＳ Ｐゴシック" charset="0"/>
                <a:cs typeface="ＭＳ Ｐゴシック" charset="0"/>
              </a:rPr>
              <a:t>483</a:t>
            </a:r>
            <a:r>
              <a:rPr lang="zh-CN" altLang="en-US" dirty="0">
                <a:latin typeface="Times New Roman" charset="0"/>
                <a:ea typeface="ＭＳ Ｐゴシック" charset="0"/>
                <a:cs typeface="ＭＳ Ｐゴシック" charset="0"/>
              </a:rPr>
              <a:t>年；</a:t>
            </a:r>
            <a:r>
              <a:rPr lang="en-US" altLang="zh-CN" dirty="0">
                <a:latin typeface="Times New Roman" charset="0"/>
                <a:ea typeface="ＭＳ Ｐゴシック" charset="0"/>
                <a:cs typeface="ＭＳ Ｐゴシック" charset="0"/>
              </a:rPr>
              <a:t>1:3</a:t>
            </a:r>
            <a:r>
              <a:rPr lang="zh-CN" altLang="en-US"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6966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latin typeface="Arial"/>
                <a:cs typeface="Arial"/>
              </a:rPr>
              <a:t>Why do you think?</a:t>
            </a:r>
            <a:r>
              <a:rPr lang="en-US" baseline="0" dirty="0">
                <a:latin typeface="Arial"/>
                <a:cs typeface="Arial"/>
              </a:rPr>
              <a:t> Tell your neighbor next to you.</a:t>
            </a:r>
          </a:p>
          <a:p>
            <a:r>
              <a:rPr lang="zh-CN" altLang="en-US" dirty="0">
                <a:latin typeface="Arial"/>
                <a:cs typeface="Arial"/>
              </a:rPr>
              <a:t>你为什么这么想？告诉你旁边的人。</a:t>
            </a:r>
            <a:endParaRPr lang="en-US" dirty="0">
              <a:latin typeface="Arial"/>
              <a:cs typeface="Arial"/>
            </a:endParaRPr>
          </a:p>
        </p:txBody>
      </p:sp>
    </p:spTree>
    <p:extLst>
      <p:ext uri="{BB962C8B-B14F-4D97-AF65-F5344CB8AC3E}">
        <p14:creationId xmlns:p14="http://schemas.microsoft.com/office/powerpoint/2010/main" val="4517399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E3E75C6-4CE1-454D-95A3-F754A83ABD86}" type="slidenum">
              <a:rPr lang="en-US" sz="1200"/>
              <a:pPr eaLnBrk="1" hangingPunct="1"/>
              <a:t>93</a:t>
            </a:fld>
            <a:endParaRPr lang="en-US"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94</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8282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96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97</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lang="en-SG" sz="1200" b="0" i="0" u="none" strike="noStrike" kern="1200" baseline="0" dirty="0">
                <a:solidFill>
                  <a:schemeClr val="tx1"/>
                </a:solidFill>
                <a:latin typeface="Arial"/>
                <a:ea typeface="+mn-ea"/>
                <a:cs typeface="Arial"/>
              </a:rPr>
              <a:t>"At that time there was a Jewish man in the fortress of Susa whose name was Mordecai son of Jair. He was from the tribe of Benjamin and was a descendant of Kish and Shimei.  </a:t>
            </a:r>
            <a:r>
              <a:rPr lang="en-SG" sz="1200" b="1" i="0" u="none" strike="noStrike" kern="1200" baseline="30000" dirty="0">
                <a:solidFill>
                  <a:schemeClr val="tx1"/>
                </a:solidFill>
                <a:latin typeface="Arial"/>
                <a:ea typeface="+mn-ea"/>
                <a:cs typeface="Arial"/>
              </a:rPr>
              <a:t>6</a:t>
            </a:r>
            <a:r>
              <a:rPr lang="en-SG" sz="1200" b="0" i="0" u="none" strike="noStrike" kern="1200" baseline="0" dirty="0">
                <a:solidFill>
                  <a:schemeClr val="tx1"/>
                </a:solidFill>
                <a:latin typeface="Arial"/>
                <a:ea typeface="+mn-ea"/>
                <a:cs typeface="Arial"/>
              </a:rPr>
              <a:t> His family had been among those who, with King Jehoiachin of Judah, had been exiled from Jerusalem to Babylon by King Nebuchadnezzar" (2:5-6 NLT).</a:t>
            </a:r>
          </a:p>
          <a:p>
            <a:pPr eaLnBrk="1" hangingPunct="1"/>
            <a:r>
              <a:rPr lang="en-US" altLang="zh-CN" b="0" i="0" dirty="0">
                <a:solidFill>
                  <a:srgbClr val="777A7B"/>
                </a:solidFill>
                <a:effectLst/>
                <a:highlight>
                  <a:srgbClr val="FFFFFF"/>
                </a:highlight>
                <a:latin typeface="Source Serif Pro" panose="02040603050405020204" pitchFamily="18" charset="0"/>
              </a:rPr>
              <a:t>5</a:t>
            </a:r>
            <a:r>
              <a:rPr lang="zh-CN" altLang="en-US" b="0" i="0" dirty="0">
                <a:solidFill>
                  <a:srgbClr val="121212"/>
                </a:solidFill>
                <a:effectLst/>
                <a:highlight>
                  <a:srgbClr val="FFFFFF"/>
                </a:highlight>
                <a:latin typeface="Source Serif Pro" panose="02040603050405020204" pitchFamily="18" charset="0"/>
              </a:rPr>
              <a:t> </a:t>
            </a:r>
            <a:r>
              <a:rPr lang="zh-CN" altLang="en-US" b="0" i="0" u="sng" dirty="0">
                <a:solidFill>
                  <a:srgbClr val="121212"/>
                </a:solidFill>
                <a:effectLst/>
                <a:highlight>
                  <a:srgbClr val="FFFFFF"/>
                </a:highlight>
                <a:latin typeface="Source Serif Pro" panose="02040603050405020204" pitchFamily="18" charset="0"/>
              </a:rPr>
              <a:t>书珊</a:t>
            </a:r>
            <a:r>
              <a:rPr lang="zh-CN" altLang="en-US" b="0" i="0" dirty="0">
                <a:solidFill>
                  <a:srgbClr val="121212"/>
                </a:solidFill>
                <a:effectLst/>
                <a:highlight>
                  <a:srgbClr val="FFFFFF"/>
                </a:highlight>
                <a:latin typeface="Source Serif Pro" panose="02040603050405020204" pitchFamily="18" charset="0"/>
              </a:rPr>
              <a:t>城有一个</a:t>
            </a:r>
            <a:r>
              <a:rPr lang="zh-CN" altLang="en-US" b="0" i="0" u="sng" dirty="0">
                <a:solidFill>
                  <a:srgbClr val="121212"/>
                </a:solidFill>
                <a:effectLst/>
                <a:highlight>
                  <a:srgbClr val="FFFFFF"/>
                </a:highlight>
                <a:latin typeface="Source Serif Pro" panose="02040603050405020204" pitchFamily="18" charset="0"/>
              </a:rPr>
              <a:t>犹大</a:t>
            </a:r>
            <a:r>
              <a:rPr lang="zh-CN" altLang="en-US" b="0" i="0" dirty="0">
                <a:solidFill>
                  <a:srgbClr val="121212"/>
                </a:solidFill>
                <a:effectLst/>
                <a:highlight>
                  <a:srgbClr val="FFFFFF"/>
                </a:highlight>
                <a:latin typeface="Source Serif Pro" panose="02040603050405020204" pitchFamily="18" charset="0"/>
              </a:rPr>
              <a:t>人，名叫</a:t>
            </a:r>
            <a:r>
              <a:rPr lang="zh-CN" altLang="en-US" b="0" i="0" u="sng" dirty="0">
                <a:solidFill>
                  <a:srgbClr val="121212"/>
                </a:solidFill>
                <a:effectLst/>
                <a:highlight>
                  <a:srgbClr val="FFFFFF"/>
                </a:highlight>
                <a:latin typeface="Source Serif Pro" panose="02040603050405020204" pitchFamily="18" charset="0"/>
              </a:rPr>
              <a:t>末底改</a:t>
            </a:r>
            <a:r>
              <a:rPr lang="zh-CN" altLang="en-US" b="0" i="0" dirty="0">
                <a:solidFill>
                  <a:srgbClr val="121212"/>
                </a:solidFill>
                <a:effectLst/>
                <a:highlight>
                  <a:srgbClr val="FFFFFF"/>
                </a:highlight>
                <a:latin typeface="Source Serif Pro" panose="02040603050405020204" pitchFamily="18" charset="0"/>
              </a:rPr>
              <a:t>，是</a:t>
            </a:r>
            <a:r>
              <a:rPr lang="zh-CN" altLang="en-US" b="0" i="0" u="sng" dirty="0">
                <a:solidFill>
                  <a:srgbClr val="121212"/>
                </a:solidFill>
                <a:effectLst/>
                <a:highlight>
                  <a:srgbClr val="FFFFFF"/>
                </a:highlight>
                <a:latin typeface="Source Serif Pro" panose="02040603050405020204" pitchFamily="18" charset="0"/>
              </a:rPr>
              <a:t>便雅悯</a:t>
            </a:r>
            <a:r>
              <a:rPr lang="zh-CN" altLang="en-US" b="0" i="0" dirty="0">
                <a:solidFill>
                  <a:srgbClr val="121212"/>
                </a:solidFill>
                <a:effectLst/>
                <a:highlight>
                  <a:srgbClr val="FFFFFF"/>
                </a:highlight>
                <a:latin typeface="Source Serif Pro" panose="02040603050405020204" pitchFamily="18" charset="0"/>
              </a:rPr>
              <a:t>人</a:t>
            </a:r>
            <a:r>
              <a:rPr lang="zh-CN" altLang="en-US" b="0" i="0" u="sng" dirty="0">
                <a:solidFill>
                  <a:srgbClr val="121212"/>
                </a:solidFill>
                <a:effectLst/>
                <a:highlight>
                  <a:srgbClr val="FFFFFF"/>
                </a:highlight>
                <a:latin typeface="Source Serif Pro" panose="02040603050405020204" pitchFamily="18" charset="0"/>
              </a:rPr>
              <a:t>基士</a:t>
            </a:r>
            <a:r>
              <a:rPr lang="zh-CN" altLang="en-US" b="0" i="0" dirty="0">
                <a:solidFill>
                  <a:srgbClr val="121212"/>
                </a:solidFill>
                <a:effectLst/>
                <a:highlight>
                  <a:srgbClr val="FFFFFF"/>
                </a:highlight>
                <a:latin typeface="Source Serif Pro" panose="02040603050405020204" pitchFamily="18" charset="0"/>
              </a:rPr>
              <a:t>的曾孙，</a:t>
            </a:r>
            <a:r>
              <a:rPr lang="zh-CN" altLang="en-US" b="0" i="0" u="sng" dirty="0">
                <a:solidFill>
                  <a:srgbClr val="121212"/>
                </a:solidFill>
                <a:effectLst/>
                <a:highlight>
                  <a:srgbClr val="FFFFFF"/>
                </a:highlight>
                <a:latin typeface="Source Serif Pro" panose="02040603050405020204" pitchFamily="18" charset="0"/>
              </a:rPr>
              <a:t>示每</a:t>
            </a:r>
            <a:r>
              <a:rPr lang="zh-CN" altLang="en-US" b="0" i="0" dirty="0">
                <a:solidFill>
                  <a:srgbClr val="121212"/>
                </a:solidFill>
                <a:effectLst/>
                <a:highlight>
                  <a:srgbClr val="FFFFFF"/>
                </a:highlight>
                <a:latin typeface="Source Serif Pro" panose="02040603050405020204" pitchFamily="18" charset="0"/>
              </a:rPr>
              <a:t>的孙子，</a:t>
            </a:r>
            <a:r>
              <a:rPr lang="zh-CN" altLang="en-US" b="0" i="0" u="sng" dirty="0">
                <a:solidFill>
                  <a:srgbClr val="121212"/>
                </a:solidFill>
                <a:effectLst/>
                <a:highlight>
                  <a:srgbClr val="FFFFFF"/>
                </a:highlight>
                <a:latin typeface="Source Serif Pro" panose="02040603050405020204" pitchFamily="18" charset="0"/>
              </a:rPr>
              <a:t>睚珥</a:t>
            </a:r>
            <a:r>
              <a:rPr lang="zh-CN" altLang="en-US" b="0" i="0" dirty="0">
                <a:solidFill>
                  <a:srgbClr val="121212"/>
                </a:solidFill>
                <a:effectLst/>
                <a:highlight>
                  <a:srgbClr val="FFFFFF"/>
                </a:highlight>
                <a:latin typeface="Source Serif Pro" panose="02040603050405020204" pitchFamily="18" charset="0"/>
              </a:rPr>
              <a:t>的儿子。 </a:t>
            </a:r>
            <a:r>
              <a:rPr lang="en-US" altLang="zh-CN" b="0" i="0" dirty="0">
                <a:solidFill>
                  <a:srgbClr val="777A7B"/>
                </a:solidFill>
                <a:effectLst/>
                <a:highlight>
                  <a:srgbClr val="FFFFFF"/>
                </a:highlight>
                <a:latin typeface="Source Serif Pro" panose="02040603050405020204" pitchFamily="18" charset="0"/>
              </a:rPr>
              <a:t>6</a:t>
            </a:r>
            <a:r>
              <a:rPr lang="zh-CN" altLang="en-US" b="0" i="0" dirty="0">
                <a:solidFill>
                  <a:srgbClr val="121212"/>
                </a:solidFill>
                <a:effectLst/>
                <a:highlight>
                  <a:srgbClr val="FFFFFF"/>
                </a:highlight>
                <a:latin typeface="Source Serif Pro" panose="02040603050405020204" pitchFamily="18" charset="0"/>
              </a:rPr>
              <a:t>从前</a:t>
            </a:r>
            <a:r>
              <a:rPr lang="zh-CN" altLang="en-US" b="0" i="0" u="sng" dirty="0">
                <a:solidFill>
                  <a:srgbClr val="121212"/>
                </a:solidFill>
                <a:effectLst/>
                <a:highlight>
                  <a:srgbClr val="FFFFFF"/>
                </a:highlight>
                <a:latin typeface="Source Serif Pro" panose="02040603050405020204" pitchFamily="18" charset="0"/>
              </a:rPr>
              <a:t>巴比伦</a:t>
            </a:r>
            <a:r>
              <a:rPr lang="zh-CN" altLang="en-US" b="0" i="0" dirty="0">
                <a:solidFill>
                  <a:srgbClr val="121212"/>
                </a:solidFill>
                <a:effectLst/>
                <a:highlight>
                  <a:srgbClr val="FFFFFF"/>
                </a:highlight>
                <a:latin typeface="Source Serif Pro" panose="02040603050405020204" pitchFamily="18" charset="0"/>
              </a:rPr>
              <a:t>王</a:t>
            </a:r>
            <a:r>
              <a:rPr lang="zh-CN" altLang="en-US" b="0" i="0" u="sng" dirty="0">
                <a:solidFill>
                  <a:srgbClr val="121212"/>
                </a:solidFill>
                <a:effectLst/>
                <a:highlight>
                  <a:srgbClr val="FFFFFF"/>
                </a:highlight>
                <a:latin typeface="Source Serif Pro" panose="02040603050405020204" pitchFamily="18" charset="0"/>
              </a:rPr>
              <a:t>尼布甲尼撒</a:t>
            </a:r>
            <a:r>
              <a:rPr lang="zh-CN" altLang="en-US" b="0" i="0" dirty="0">
                <a:solidFill>
                  <a:srgbClr val="121212"/>
                </a:solidFill>
                <a:effectLst/>
                <a:highlight>
                  <a:srgbClr val="FFFFFF"/>
                </a:highlight>
                <a:latin typeface="Source Serif Pro" panose="02040603050405020204" pitchFamily="18" charset="0"/>
              </a:rPr>
              <a:t>将</a:t>
            </a:r>
            <a:r>
              <a:rPr lang="zh-CN" altLang="en-US" b="0" i="0" u="sng" dirty="0">
                <a:solidFill>
                  <a:srgbClr val="121212"/>
                </a:solidFill>
                <a:effectLst/>
                <a:highlight>
                  <a:srgbClr val="FFFFFF"/>
                </a:highlight>
                <a:latin typeface="Source Serif Pro" panose="02040603050405020204" pitchFamily="18" charset="0"/>
              </a:rPr>
              <a:t>犹大</a:t>
            </a:r>
            <a:r>
              <a:rPr lang="zh-CN" altLang="en-US" b="0" i="0" dirty="0">
                <a:solidFill>
                  <a:srgbClr val="121212"/>
                </a:solidFill>
                <a:effectLst/>
                <a:highlight>
                  <a:srgbClr val="FFFFFF"/>
                </a:highlight>
                <a:latin typeface="Source Serif Pro" panose="02040603050405020204" pitchFamily="18" charset="0"/>
              </a:rPr>
              <a:t>王</a:t>
            </a:r>
            <a:r>
              <a:rPr lang="zh-CN" altLang="en-US" b="0" i="0" u="sng" dirty="0">
                <a:solidFill>
                  <a:srgbClr val="121212"/>
                </a:solidFill>
                <a:effectLst/>
                <a:highlight>
                  <a:srgbClr val="FFFFFF"/>
                </a:highlight>
                <a:latin typeface="Source Serif Pro" panose="02040603050405020204" pitchFamily="18" charset="0"/>
              </a:rPr>
              <a:t>耶哥尼雅</a:t>
            </a:r>
            <a:r>
              <a:rPr lang="zh-CN" altLang="en-US" b="0" i="0" dirty="0">
                <a:solidFill>
                  <a:srgbClr val="121212"/>
                </a:solidFill>
                <a:effectLst/>
                <a:highlight>
                  <a:srgbClr val="FFFFFF"/>
                </a:highlight>
                <a:latin typeface="Source Serif Pro" panose="02040603050405020204" pitchFamily="18" charset="0"/>
              </a:rPr>
              <a:t>和百姓从</a:t>
            </a:r>
            <a:r>
              <a:rPr lang="zh-CN" altLang="en-US" b="0" i="0" u="sng" dirty="0">
                <a:solidFill>
                  <a:srgbClr val="121212"/>
                </a:solidFill>
                <a:effectLst/>
                <a:highlight>
                  <a:srgbClr val="FFFFFF"/>
                </a:highlight>
                <a:latin typeface="Source Serif Pro" panose="02040603050405020204" pitchFamily="18" charset="0"/>
              </a:rPr>
              <a:t>耶路撒冷</a:t>
            </a:r>
            <a:r>
              <a:rPr lang="zh-CN" altLang="en-US" b="0" i="0" dirty="0">
                <a:solidFill>
                  <a:srgbClr val="121212"/>
                </a:solidFill>
                <a:effectLst/>
                <a:highlight>
                  <a:srgbClr val="FFFFFF"/>
                </a:highlight>
                <a:latin typeface="Source Serif Pro" panose="02040603050405020204" pitchFamily="18" charset="0"/>
              </a:rPr>
              <a:t>掳去，</a:t>
            </a:r>
            <a:r>
              <a:rPr lang="zh-CN" altLang="en-US" b="0" i="0" u="sng" dirty="0">
                <a:solidFill>
                  <a:srgbClr val="121212"/>
                </a:solidFill>
                <a:effectLst/>
                <a:highlight>
                  <a:srgbClr val="FFFFFF"/>
                </a:highlight>
                <a:latin typeface="Source Serif Pro" panose="02040603050405020204" pitchFamily="18" charset="0"/>
              </a:rPr>
              <a:t>末底改</a:t>
            </a:r>
            <a:r>
              <a:rPr lang="zh-CN" altLang="en-US" b="0" i="0" dirty="0">
                <a:solidFill>
                  <a:srgbClr val="121212"/>
                </a:solidFill>
                <a:effectLst/>
                <a:highlight>
                  <a:srgbClr val="FFFFFF"/>
                </a:highlight>
                <a:latin typeface="Source Serif Pro" panose="02040603050405020204" pitchFamily="18" charset="0"/>
              </a:rPr>
              <a:t>也在其内。</a:t>
            </a:r>
            <a:endParaRPr lang="en-US" dirty="0">
              <a:latin typeface="Arial"/>
              <a:ea typeface="ＭＳ Ｐゴシック" charset="0"/>
              <a:cs typeface="Arial"/>
            </a:endParaRPr>
          </a:p>
        </p:txBody>
      </p:sp>
    </p:spTree>
    <p:extLst>
      <p:ext uri="{BB962C8B-B14F-4D97-AF65-F5344CB8AC3E}">
        <p14:creationId xmlns:p14="http://schemas.microsoft.com/office/powerpoint/2010/main" val="16145124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This man had a very beautiful and lovely young cousin, Hadassah, who was also called </a:t>
            </a:r>
            <a:r>
              <a:rPr lang="ko-KR" altLang="en-US" sz="1200" b="0" i="0" u="none" strike="noStrike" kern="1200" baseline="0" dirty="0" err="1">
                <a:solidFill>
                  <a:schemeClr val="tx1"/>
                </a:solidFill>
                <a:latin typeface="Arial"/>
                <a:ea typeface="+mn-ea"/>
                <a:cs typeface="Arial"/>
              </a:rPr>
              <a:t>以斯帖</a:t>
            </a:r>
            <a:r>
              <a:rPr lang="en-SG" sz="1200" b="0" i="0" u="none" strike="noStrike" kern="1200" baseline="0" dirty="0">
                <a:solidFill>
                  <a:schemeClr val="tx1"/>
                </a:solidFill>
                <a:latin typeface="Arial"/>
                <a:ea typeface="+mn-ea"/>
                <a:cs typeface="Arial"/>
              </a:rPr>
              <a:t>. When her father and mother died, Mordecai adopted her into his family and raised her as his own daughter" (2:7 NLT).</a:t>
            </a:r>
          </a:p>
          <a:p>
            <a:pPr eaLnBrk="1" hangingPunct="1"/>
            <a:r>
              <a:rPr lang="en-US" altLang="zh-CN" b="0" i="0" dirty="0">
                <a:solidFill>
                  <a:srgbClr val="777A7B"/>
                </a:solidFill>
                <a:effectLst/>
                <a:highlight>
                  <a:srgbClr val="FFFFFF"/>
                </a:highlight>
                <a:latin typeface="Source Serif Pro" panose="02040603050405020204" pitchFamily="18" charset="0"/>
              </a:rPr>
              <a:t>7</a:t>
            </a:r>
            <a:r>
              <a:rPr lang="zh-CN" altLang="en-US" b="0" i="0" u="sng" dirty="0">
                <a:solidFill>
                  <a:srgbClr val="121212"/>
                </a:solidFill>
                <a:effectLst/>
                <a:highlight>
                  <a:srgbClr val="FFFFFF"/>
                </a:highlight>
                <a:latin typeface="Source Serif Pro" panose="02040603050405020204" pitchFamily="18" charset="0"/>
              </a:rPr>
              <a:t>末底改</a:t>
            </a:r>
            <a:r>
              <a:rPr lang="zh-CN" altLang="en-US" b="0" i="0" dirty="0">
                <a:solidFill>
                  <a:srgbClr val="121212"/>
                </a:solidFill>
                <a:effectLst/>
                <a:highlight>
                  <a:srgbClr val="FFFFFF"/>
                </a:highlight>
                <a:latin typeface="Source Serif Pro" panose="02040603050405020204" pitchFamily="18" charset="0"/>
              </a:rPr>
              <a:t>抚养他叔叔的女儿</a:t>
            </a:r>
            <a:r>
              <a:rPr lang="zh-CN" altLang="en-US" b="0" i="0" u="sng" dirty="0">
                <a:solidFill>
                  <a:srgbClr val="121212"/>
                </a:solidFill>
                <a:effectLst/>
                <a:highlight>
                  <a:srgbClr val="FFFFFF"/>
                </a:highlight>
                <a:latin typeface="Source Serif Pro" panose="02040603050405020204" pitchFamily="18" charset="0"/>
              </a:rPr>
              <a:t>哈大沙</a:t>
            </a:r>
            <a:r>
              <a:rPr lang="zh-CN" altLang="en-US" b="0" i="0" dirty="0">
                <a:solidFill>
                  <a:srgbClr val="121212"/>
                </a:solidFill>
                <a:effectLst/>
                <a:highlight>
                  <a:srgbClr val="FFFFFF"/>
                </a:highlight>
                <a:latin typeface="Source Serif Pro" panose="02040603050405020204" pitchFamily="18" charset="0"/>
              </a:rPr>
              <a:t>（后名</a:t>
            </a:r>
            <a:r>
              <a:rPr lang="zh-CN" altLang="en-US" b="0" i="0" u="sng" dirty="0">
                <a:solidFill>
                  <a:srgbClr val="121212"/>
                </a:solidFill>
                <a:effectLst/>
                <a:highlight>
                  <a:srgbClr val="FFFFFF"/>
                </a:highlight>
                <a:latin typeface="Source Serif Pro" panose="02040603050405020204" pitchFamily="18" charset="0"/>
              </a:rPr>
              <a:t>以斯帖</a:t>
            </a:r>
            <a:r>
              <a:rPr lang="zh-CN" altLang="en-US" b="0" i="0" dirty="0">
                <a:solidFill>
                  <a:srgbClr val="121212"/>
                </a:solidFill>
                <a:effectLst/>
                <a:highlight>
                  <a:srgbClr val="FFFFFF"/>
                </a:highlight>
                <a:latin typeface="Source Serif Pro" panose="02040603050405020204" pitchFamily="18" charset="0"/>
              </a:rPr>
              <a:t>），因为她没有父母。这女子又容貌俊美；她父母死了，</a:t>
            </a:r>
            <a:r>
              <a:rPr lang="zh-CN" altLang="en-US" b="0" i="0" u="sng" dirty="0">
                <a:solidFill>
                  <a:srgbClr val="121212"/>
                </a:solidFill>
                <a:effectLst/>
                <a:highlight>
                  <a:srgbClr val="FFFFFF"/>
                </a:highlight>
                <a:latin typeface="Source Serif Pro" panose="02040603050405020204" pitchFamily="18" charset="0"/>
              </a:rPr>
              <a:t>末底改</a:t>
            </a:r>
            <a:r>
              <a:rPr lang="zh-CN" altLang="en-US" b="0" i="0" dirty="0">
                <a:solidFill>
                  <a:srgbClr val="121212"/>
                </a:solidFill>
                <a:effectLst/>
                <a:highlight>
                  <a:srgbClr val="FFFFFF"/>
                </a:highlight>
                <a:latin typeface="Source Serif Pro" panose="02040603050405020204" pitchFamily="18" charset="0"/>
              </a:rPr>
              <a:t>就收她为自己的女儿。</a:t>
            </a:r>
            <a:r>
              <a:rPr lang="zh-CN" altLang="en-US" sz="1200" b="0" i="0" u="none" strike="noStrike" kern="1200" baseline="0" dirty="0">
                <a:solidFill>
                  <a:schemeClr val="tx1"/>
                </a:solidFill>
                <a:effectLst/>
                <a:highlight>
                  <a:srgbClr val="FFFFFF"/>
                </a:highlight>
                <a:latin typeface="Arial"/>
                <a:ea typeface="+mn-ea"/>
                <a:cs typeface="Arial"/>
              </a:rPr>
              <a:t>（</a:t>
            </a:r>
            <a:r>
              <a:rPr lang="en-US" altLang="zh-CN" sz="1200" b="0" i="0" u="none" strike="noStrike" kern="1200" baseline="0" dirty="0">
                <a:solidFill>
                  <a:schemeClr val="tx1"/>
                </a:solidFill>
                <a:effectLst/>
                <a:highlight>
                  <a:srgbClr val="FFFFFF"/>
                </a:highlight>
                <a:latin typeface="Arial"/>
                <a:ea typeface="+mn-ea"/>
                <a:cs typeface="Arial"/>
              </a:rPr>
              <a:t>2:7</a:t>
            </a:r>
            <a:r>
              <a:rPr lang="zh-CN" altLang="en-US" sz="1200" b="0" i="0" u="none" strike="noStrike" kern="1200" baseline="0" dirty="0">
                <a:solidFill>
                  <a:schemeClr val="tx1"/>
                </a:solidFill>
                <a:effectLst/>
                <a:highlight>
                  <a:srgbClr val="FFFFFF"/>
                </a:highlight>
                <a:latin typeface="Arial"/>
                <a:ea typeface="+mn-ea"/>
                <a:cs typeface="Arial"/>
              </a:rPr>
              <a:t>）</a:t>
            </a:r>
            <a:endParaRPr lang="en-US" dirty="0">
              <a:latin typeface="Arial"/>
              <a:ea typeface="ＭＳ Ｐゴシック" charset="0"/>
              <a:cs typeface="Arial"/>
            </a:endParaRPr>
          </a:p>
        </p:txBody>
      </p:sp>
    </p:spTree>
    <p:extLst>
      <p:ext uri="{BB962C8B-B14F-4D97-AF65-F5344CB8AC3E}">
        <p14:creationId xmlns:p14="http://schemas.microsoft.com/office/powerpoint/2010/main" val="7537469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Haman’s plot to kill the Jews came just after Mordecai foiled a plot to murder the king to show God protecting Jews via </a:t>
            </a:r>
            <a:r>
              <a:rPr lang="ko-KR" altLang="en-US" sz="1200" kern="1200" dirty="0" err="1">
                <a:solidFill>
                  <a:schemeClr val="tx1"/>
                </a:solidFill>
                <a:effectLst/>
                <a:latin typeface="+mn-lt"/>
                <a:ea typeface="+mn-ea"/>
                <a:cs typeface="+mn-cs"/>
              </a:rPr>
              <a:t>以斯帖</a:t>
            </a:r>
            <a:r>
              <a:rPr lang="en-US" sz="1200" kern="1200" dirty="0">
                <a:solidFill>
                  <a:schemeClr val="tx1"/>
                </a:solidFill>
                <a:effectLst/>
                <a:latin typeface="+mn-lt"/>
                <a:ea typeface="+mn-ea"/>
                <a:cs typeface="+mn-cs"/>
              </a:rPr>
              <a:t> to uphold the Abrahamic Covenant (2:19–4:17).</a:t>
            </a:r>
            <a:r>
              <a:rPr lang="en-SG" dirty="0">
                <a:effectLst/>
              </a:rPr>
              <a:t> </a:t>
            </a:r>
          </a:p>
          <a:p>
            <a:pPr eaLnBrk="1" hangingPunct="1"/>
            <a:r>
              <a:rPr lang="zh-CN" altLang="en-US" dirty="0">
                <a:latin typeface="Times New Roman" charset="0"/>
                <a:ea typeface="ＭＳ Ｐゴシック" charset="0"/>
                <a:cs typeface="ＭＳ Ｐゴシック" charset="0"/>
              </a:rPr>
              <a:t>哈曼的阴谋要杀害犹太人，正是在末底改挫败了谋杀国王的阴谋之后发生的，这显示了神通过以斯帖保护犹太人，以维护亚伯拉罕之约（以斯帖记 </a:t>
            </a:r>
            <a:r>
              <a:rPr lang="en-US" altLang="zh-CN" dirty="0">
                <a:latin typeface="Times New Roman" charset="0"/>
                <a:ea typeface="ＭＳ Ｐゴシック" charset="0"/>
                <a:cs typeface="ＭＳ Ｐゴシック" charset="0"/>
              </a:rPr>
              <a:t>2:19–4:17</a:t>
            </a:r>
            <a:r>
              <a:rPr lang="zh-CN" altLang="en-US"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76905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FE22D9E-FA12-9C4E-BFBD-6A469F7F0C7A}" type="slidenum">
              <a:rPr lang="en-US" sz="1200"/>
              <a:pPr eaLnBrk="1" hangingPunct="1"/>
              <a:t>103</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r>
              <a:rPr lang="en-SG" sz="1200" b="0" i="0" u="none" strike="noStrike" kern="1200" baseline="0" dirty="0">
                <a:solidFill>
                  <a:schemeClr val="tx1"/>
                </a:solidFill>
                <a:latin typeface="Arial"/>
                <a:ea typeface="+mn-ea"/>
                <a:cs typeface="Arial"/>
              </a:rPr>
              <a:t>"Some time later King Xerxes promoted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son of </a:t>
            </a:r>
            <a:r>
              <a:rPr lang="en-SG" sz="1200" b="0" i="0" u="none" strike="noStrike" kern="1200" baseline="0" dirty="0" err="1">
                <a:solidFill>
                  <a:schemeClr val="tx1"/>
                </a:solidFill>
                <a:latin typeface="Arial"/>
                <a:ea typeface="+mn-ea"/>
                <a:cs typeface="Arial"/>
              </a:rPr>
              <a:t>Hammedatha</a:t>
            </a:r>
            <a:r>
              <a:rPr lang="en-SG" sz="1200" b="0" i="0" u="none" strike="noStrike" kern="1200" baseline="0" dirty="0">
                <a:solidFill>
                  <a:schemeClr val="tx1"/>
                </a:solidFill>
                <a:latin typeface="Arial"/>
                <a:ea typeface="+mn-ea"/>
                <a:cs typeface="Arial"/>
              </a:rPr>
              <a:t> the </a:t>
            </a:r>
            <a:r>
              <a:rPr lang="en-SG" sz="1200" b="0" i="0" u="none" strike="noStrike" kern="1200" baseline="0" dirty="0" err="1">
                <a:solidFill>
                  <a:schemeClr val="tx1"/>
                </a:solidFill>
                <a:latin typeface="Arial"/>
                <a:ea typeface="+mn-ea"/>
                <a:cs typeface="Arial"/>
              </a:rPr>
              <a:t>Agagite</a:t>
            </a:r>
            <a:r>
              <a:rPr lang="en-SG" sz="1200" b="0" i="0" u="none" strike="noStrike" kern="1200" baseline="0" dirty="0">
                <a:solidFill>
                  <a:schemeClr val="tx1"/>
                </a:solidFill>
                <a:latin typeface="Arial"/>
                <a:ea typeface="+mn-ea"/>
                <a:cs typeface="Arial"/>
              </a:rPr>
              <a:t> over all the other nobles, making him the most powerful official in the empire.  </a:t>
            </a:r>
            <a:r>
              <a:rPr lang="en-SG" sz="1200" b="1" i="0" u="none" strike="noStrike" kern="1200" baseline="30000" dirty="0">
                <a:solidFill>
                  <a:schemeClr val="tx1"/>
                </a:solidFill>
                <a:latin typeface="Arial"/>
                <a:ea typeface="+mn-ea"/>
                <a:cs typeface="Arial"/>
              </a:rPr>
              <a:t>2</a:t>
            </a:r>
            <a:r>
              <a:rPr lang="en-SG" sz="1200" b="0" i="0" u="none" strike="noStrike" kern="1200" baseline="0" dirty="0">
                <a:solidFill>
                  <a:schemeClr val="tx1"/>
                </a:solidFill>
                <a:latin typeface="Arial"/>
                <a:ea typeface="+mn-ea"/>
                <a:cs typeface="Arial"/>
              </a:rPr>
              <a:t> All the king’s officials would bow down before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to show him respect whenever he passed by, for so the king had commanded. But Mordecai refused to bow down or show him respect" (3:1-2 NLT).</a:t>
            </a:r>
          </a:p>
          <a:p>
            <a:r>
              <a:rPr lang="en-US" altLang="zh-CN" b="0" i="0" dirty="0">
                <a:solidFill>
                  <a:srgbClr val="777A7B"/>
                </a:solidFill>
                <a:effectLst/>
                <a:highlight>
                  <a:srgbClr val="FFFFFF"/>
                </a:highlight>
                <a:latin typeface="Source Serif Pro" panose="02040603050405020204" pitchFamily="18" charset="0"/>
              </a:rPr>
              <a:t>1</a:t>
            </a:r>
            <a:r>
              <a:rPr lang="zh-CN" altLang="en-US" b="0" i="0" dirty="0">
                <a:solidFill>
                  <a:srgbClr val="121212"/>
                </a:solidFill>
                <a:effectLst/>
                <a:highlight>
                  <a:srgbClr val="FFFFFF"/>
                </a:highlight>
                <a:latin typeface="Source Serif Pro" panose="02040603050405020204" pitchFamily="18" charset="0"/>
              </a:rPr>
              <a:t>这事以后，</a:t>
            </a:r>
            <a:r>
              <a:rPr lang="zh-CN" altLang="en-US" b="0" i="0" u="sng" dirty="0">
                <a:solidFill>
                  <a:srgbClr val="121212"/>
                </a:solidFill>
                <a:effectLst/>
                <a:highlight>
                  <a:srgbClr val="FFFFFF"/>
                </a:highlight>
                <a:latin typeface="Source Serif Pro" panose="02040603050405020204" pitchFamily="18" charset="0"/>
              </a:rPr>
              <a:t>亚哈随鲁</a:t>
            </a:r>
            <a:r>
              <a:rPr lang="zh-CN" altLang="en-US" b="0" i="0" dirty="0">
                <a:solidFill>
                  <a:srgbClr val="121212"/>
                </a:solidFill>
                <a:effectLst/>
                <a:highlight>
                  <a:srgbClr val="FFFFFF"/>
                </a:highlight>
                <a:latin typeface="Source Serif Pro" panose="02040603050405020204" pitchFamily="18" charset="0"/>
              </a:rPr>
              <a:t>王抬举</a:t>
            </a:r>
            <a:r>
              <a:rPr lang="zh-CN" altLang="en-US" b="0" i="0" u="sng" dirty="0">
                <a:solidFill>
                  <a:srgbClr val="121212"/>
                </a:solidFill>
                <a:effectLst/>
                <a:highlight>
                  <a:srgbClr val="FFFFFF"/>
                </a:highlight>
                <a:latin typeface="Source Serif Pro" panose="02040603050405020204" pitchFamily="18" charset="0"/>
              </a:rPr>
              <a:t>亚甲</a:t>
            </a:r>
            <a:r>
              <a:rPr lang="zh-CN" altLang="en-US" b="0" i="0" dirty="0">
                <a:solidFill>
                  <a:srgbClr val="121212"/>
                </a:solidFill>
                <a:effectLst/>
                <a:highlight>
                  <a:srgbClr val="FFFFFF"/>
                </a:highlight>
                <a:latin typeface="Source Serif Pro" panose="02040603050405020204" pitchFamily="18" charset="0"/>
              </a:rPr>
              <a:t>族</a:t>
            </a:r>
            <a:r>
              <a:rPr lang="zh-CN" altLang="en-US" b="0" i="0" u="sng" dirty="0">
                <a:solidFill>
                  <a:srgbClr val="121212"/>
                </a:solidFill>
                <a:effectLst/>
                <a:highlight>
                  <a:srgbClr val="FFFFFF"/>
                </a:highlight>
                <a:latin typeface="Source Serif Pro" panose="02040603050405020204" pitchFamily="18" charset="0"/>
              </a:rPr>
              <a:t>哈米大他</a:t>
            </a:r>
            <a:r>
              <a:rPr lang="zh-CN" altLang="en-US" b="0" i="0" dirty="0">
                <a:solidFill>
                  <a:srgbClr val="121212"/>
                </a:solidFill>
                <a:effectLst/>
                <a:highlight>
                  <a:srgbClr val="FFFFFF"/>
                </a:highlight>
                <a:latin typeface="Source Serif Pro" panose="02040603050405020204" pitchFamily="18" charset="0"/>
              </a:rPr>
              <a:t>的儿子</a:t>
            </a:r>
            <a:r>
              <a:rPr lang="zh-CN" altLang="en-US" b="0" i="0" u="sng" dirty="0">
                <a:solidFill>
                  <a:srgbClr val="121212"/>
                </a:solidFill>
                <a:effectLst/>
                <a:highlight>
                  <a:srgbClr val="FFFFFF"/>
                </a:highlight>
                <a:latin typeface="Source Serif Pro" panose="02040603050405020204" pitchFamily="18" charset="0"/>
              </a:rPr>
              <a:t>哈曼</a:t>
            </a:r>
            <a:r>
              <a:rPr lang="zh-CN" altLang="en-US" b="0" i="0" dirty="0">
                <a:solidFill>
                  <a:srgbClr val="121212"/>
                </a:solidFill>
                <a:effectLst/>
                <a:highlight>
                  <a:srgbClr val="FFFFFF"/>
                </a:highlight>
                <a:latin typeface="Source Serif Pro" panose="02040603050405020204" pitchFamily="18" charset="0"/>
              </a:rPr>
              <a:t>，使他高升，叫他的爵位超过与他同事的一切臣宰。 </a:t>
            </a:r>
            <a:r>
              <a:rPr lang="en-US" altLang="zh-CN" b="0" i="0" dirty="0">
                <a:solidFill>
                  <a:srgbClr val="777A7B"/>
                </a:solidFill>
                <a:effectLst/>
                <a:highlight>
                  <a:srgbClr val="FFFFFF"/>
                </a:highlight>
                <a:latin typeface="Source Serif Pro" panose="02040603050405020204" pitchFamily="18" charset="0"/>
              </a:rPr>
              <a:t>2</a:t>
            </a:r>
            <a:r>
              <a:rPr lang="zh-CN" altLang="en-US" b="0" i="0" dirty="0">
                <a:solidFill>
                  <a:srgbClr val="121212"/>
                </a:solidFill>
                <a:effectLst/>
                <a:highlight>
                  <a:srgbClr val="FFFFFF"/>
                </a:highlight>
                <a:latin typeface="Source Serif Pro" panose="02040603050405020204" pitchFamily="18" charset="0"/>
              </a:rPr>
              <a:t>在朝门的一切臣仆都跪拜</a:t>
            </a:r>
            <a:r>
              <a:rPr lang="zh-CN" altLang="en-US" b="0" i="0" u="sng" dirty="0">
                <a:solidFill>
                  <a:srgbClr val="121212"/>
                </a:solidFill>
                <a:effectLst/>
                <a:highlight>
                  <a:srgbClr val="FFFFFF"/>
                </a:highlight>
                <a:latin typeface="Source Serif Pro" panose="02040603050405020204" pitchFamily="18" charset="0"/>
              </a:rPr>
              <a:t>哈曼</a:t>
            </a:r>
            <a:r>
              <a:rPr lang="zh-CN" altLang="en-US" b="0" i="0" dirty="0">
                <a:solidFill>
                  <a:srgbClr val="121212"/>
                </a:solidFill>
                <a:effectLst/>
                <a:highlight>
                  <a:srgbClr val="FFFFFF"/>
                </a:highlight>
                <a:latin typeface="Source Serif Pro" panose="02040603050405020204" pitchFamily="18" charset="0"/>
              </a:rPr>
              <a:t>，因为王如此吩咐；惟独</a:t>
            </a:r>
            <a:r>
              <a:rPr lang="zh-CN" altLang="en-US" b="0" i="0" u="sng" dirty="0">
                <a:solidFill>
                  <a:srgbClr val="121212"/>
                </a:solidFill>
                <a:effectLst/>
                <a:highlight>
                  <a:srgbClr val="FFFFFF"/>
                </a:highlight>
                <a:latin typeface="Source Serif Pro" panose="02040603050405020204" pitchFamily="18" charset="0"/>
              </a:rPr>
              <a:t>末底改</a:t>
            </a:r>
            <a:r>
              <a:rPr lang="zh-CN" altLang="en-US" b="0" i="0" dirty="0">
                <a:solidFill>
                  <a:srgbClr val="121212"/>
                </a:solidFill>
                <a:effectLst/>
                <a:highlight>
                  <a:srgbClr val="FFFFFF"/>
                </a:highlight>
                <a:latin typeface="Source Serif Pro" panose="02040603050405020204" pitchFamily="18" charset="0"/>
              </a:rPr>
              <a:t>不跪不拜。</a:t>
            </a:r>
            <a:r>
              <a:rPr lang="zh-CN" altLang="en-US" sz="1200" b="0" i="0" u="none" strike="noStrike" kern="1200" baseline="0" dirty="0">
                <a:solidFill>
                  <a:schemeClr val="tx1"/>
                </a:solidFill>
                <a:effectLst/>
                <a:highlight>
                  <a:srgbClr val="FFFFFF"/>
                </a:highlight>
                <a:latin typeface="Arial"/>
                <a:ea typeface="+mn-ea"/>
                <a:cs typeface="Arial"/>
              </a:rPr>
              <a:t>（</a:t>
            </a:r>
            <a:r>
              <a:rPr lang="en-US" altLang="zh-CN" sz="1200" b="0" i="0" u="none" strike="noStrike" kern="1200" baseline="0" dirty="0">
                <a:solidFill>
                  <a:schemeClr val="tx1"/>
                </a:solidFill>
                <a:effectLst/>
                <a:highlight>
                  <a:srgbClr val="FFFFFF"/>
                </a:highlight>
                <a:latin typeface="Arial"/>
                <a:ea typeface="+mn-ea"/>
                <a:cs typeface="Arial"/>
              </a:rPr>
              <a:t>3:1-2</a:t>
            </a:r>
            <a:r>
              <a:rPr lang="zh-CN" altLang="en-US" sz="1200" b="0" i="0" u="none" strike="noStrike" kern="1200" baseline="0" dirty="0">
                <a:solidFill>
                  <a:schemeClr val="tx1"/>
                </a:solidFill>
                <a:effectLst/>
                <a:highlight>
                  <a:srgbClr val="FFFFFF"/>
                </a:highlight>
                <a:latin typeface="Arial"/>
                <a:ea typeface="+mn-ea"/>
                <a:cs typeface="Arial"/>
              </a:rPr>
              <a:t>）</a:t>
            </a:r>
            <a:endParaRPr lang="en-SG" sz="1200" b="0" i="0" u="none" strike="noStrike" kern="1200" baseline="0" dirty="0">
              <a:solidFill>
                <a:schemeClr val="tx1"/>
              </a:solidFill>
              <a:latin typeface="Arial"/>
              <a:ea typeface="+mn-ea"/>
              <a:cs typeface="Arial"/>
            </a:endParaRPr>
          </a:p>
          <a:p>
            <a:endParaRPr lang="en-SG" sz="1200" b="0" i="0" u="none" strike="noStrike" kern="1200" baseline="0" dirty="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0" i="0" u="none" strike="noStrike" kern="1200" baseline="0" dirty="0">
                <a:solidFill>
                  <a:schemeClr val="tx1"/>
                </a:solidFill>
                <a:latin typeface="Arial"/>
                <a:ea typeface="+mn-ea"/>
                <a:cs typeface="Arial"/>
              </a:rPr>
              <a:t>"</a:t>
            </a:r>
            <a:r>
              <a:rPr lang="en-SG" sz="1200" b="0" i="0" u="none" strike="noStrike" kern="1200" baseline="0" dirty="0">
                <a:solidFill>
                  <a:schemeClr val="tx1"/>
                </a:solidFill>
                <a:latin typeface="+mn-lt"/>
                <a:ea typeface="+mn-ea"/>
                <a:cs typeface="+mn-cs"/>
              </a:rPr>
              <a:t>Because Haman was an </a:t>
            </a:r>
            <a:r>
              <a:rPr lang="en-SG" sz="1200" b="1" i="0" u="none" strike="noStrike" kern="1200" baseline="0" dirty="0" err="1">
                <a:solidFill>
                  <a:schemeClr val="tx1"/>
                </a:solidFill>
                <a:latin typeface="+mn-lt"/>
                <a:ea typeface="+mn-ea"/>
                <a:cs typeface="+mn-cs"/>
              </a:rPr>
              <a:t>Agagite</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n-lt"/>
                <a:ea typeface="+mn-ea"/>
                <a:cs typeface="+mn-cs"/>
              </a:rPr>
              <a:t>Archeologists</a:t>
            </a:r>
            <a:r>
              <a:rPr lang="en-SG" sz="1200" b="0" i="0" u="none" strike="noStrike" kern="1200" baseline="0" dirty="0">
                <a:solidFill>
                  <a:schemeClr val="tx1"/>
                </a:solidFill>
                <a:latin typeface="+mn-lt"/>
                <a:ea typeface="+mn-ea"/>
                <a:cs typeface="+mn-cs"/>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n-lt"/>
                <a:ea typeface="+mn-ea"/>
                <a:cs typeface="+mn-cs"/>
              </a:rPr>
              <a:t>Agagite</a:t>
            </a:r>
            <a:r>
              <a:rPr lang="en-SG" sz="1200" b="0" i="0" u="none" strike="noStrike" kern="1200" baseline="0" dirty="0">
                <a:solidFill>
                  <a:schemeClr val="tx1"/>
                </a:solidFill>
                <a:latin typeface="+mn-lt"/>
                <a:ea typeface="+mn-ea"/>
                <a:cs typeface="+mn-cs"/>
              </a:rPr>
              <a:t>" </a:t>
            </a:r>
            <a:r>
              <a:rPr lang="en-SG" sz="1200" b="0" i="0" u="none" strike="noStrike" kern="1200" baseline="0" dirty="0">
                <a:solidFill>
                  <a:schemeClr val="tx1"/>
                </a:solidFill>
                <a:latin typeface="Arial"/>
                <a:ea typeface="+mn-ea"/>
                <a:cs typeface="Arial"/>
              </a:rPr>
              <a:t>(John A. Martin, "</a:t>
            </a:r>
            <a:r>
              <a:rPr lang="ko-KR" altLang="en-US" sz="1200" b="0" i="0" u="none" strike="noStrike" kern="1200" baseline="0" dirty="0" err="1">
                <a:solidFill>
                  <a:schemeClr val="tx1"/>
                </a:solidFill>
                <a:latin typeface="Arial"/>
                <a:ea typeface="+mn-ea"/>
                <a:cs typeface="Arial"/>
              </a:rPr>
              <a:t>以斯帖</a:t>
            </a:r>
            <a:r>
              <a:rPr lang="en-SG" sz="1200" b="0" i="0" u="none" strike="noStrike" kern="1200" baseline="0" dirty="0">
                <a:solidFill>
                  <a:schemeClr val="tx1"/>
                </a:solidFill>
                <a:latin typeface="Arial"/>
                <a:ea typeface="+mn-ea"/>
                <a:cs typeface="Arial"/>
              </a:rPr>
              <a:t>,"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1:705).</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b="0" i="0" u="none" strike="noStrike" kern="1200" baseline="0" dirty="0">
              <a:solidFill>
                <a:schemeClr val="tx1"/>
              </a:solidFill>
              <a:latin typeface="Arial"/>
              <a:ea typeface="+mn-ea"/>
              <a:cs typeface="Arial"/>
            </a:endParaRPr>
          </a:p>
          <a:p>
            <a:pPr eaLnBrk="1" hangingPunct="1"/>
            <a:r>
              <a:rPr lang="zh-CN" altLang="en-US" dirty="0">
                <a:latin typeface="Arial"/>
                <a:ea typeface="ＭＳ Ｐゴシック" charset="0"/>
                <a:cs typeface="Arial"/>
              </a:rPr>
              <a:t>“因为哈曼是亚甲族人，有人推测他是亚甲人，即亚玛力王的后裔（撒母耳记上 </a:t>
            </a:r>
            <a:r>
              <a:rPr lang="en-US" altLang="zh-CN" dirty="0">
                <a:latin typeface="Arial"/>
                <a:ea typeface="ＭＳ Ｐゴシック" charset="0"/>
                <a:cs typeface="Arial"/>
              </a:rPr>
              <a:t>15:8</a:t>
            </a:r>
            <a:r>
              <a:rPr lang="zh-CN" altLang="en-US" dirty="0">
                <a:latin typeface="Arial"/>
                <a:ea typeface="ＭＳ Ｐゴシック" charset="0"/>
                <a:cs typeface="Arial"/>
              </a:rPr>
              <a:t>）。然而，一个与</a:t>
            </a:r>
            <a:r>
              <a:rPr lang="en-US" altLang="zh-CN" dirty="0">
                <a:latin typeface="Arial"/>
                <a:ea typeface="ＭＳ Ｐゴシック" charset="0"/>
                <a:cs typeface="Arial"/>
              </a:rPr>
              <a:t>600</a:t>
            </a:r>
            <a:r>
              <a:rPr lang="zh-CN" altLang="en-US" dirty="0">
                <a:latin typeface="Arial"/>
                <a:ea typeface="ＭＳ Ｐゴシック" charset="0"/>
                <a:cs typeface="Arial"/>
              </a:rPr>
              <a:t>年前生活在西闪族的亚玛力王有亲属关系的波斯高级官员似乎不太可能。考古学家发现了一份铭文，表明‘亚甲’也是波斯帝国中的一个省名。这可能解释了为什么哈曼被称为亚甲族人。”（约翰</a:t>
            </a:r>
            <a:r>
              <a:rPr lang="en-US" altLang="zh-CN" dirty="0">
                <a:latin typeface="Arial"/>
                <a:ea typeface="ＭＳ Ｐゴシック" charset="0"/>
                <a:cs typeface="Arial"/>
              </a:rPr>
              <a:t>·</a:t>
            </a:r>
            <a:r>
              <a:rPr lang="en-US" dirty="0">
                <a:latin typeface="Arial"/>
                <a:ea typeface="ＭＳ Ｐゴシック" charset="0"/>
                <a:cs typeface="Arial"/>
              </a:rPr>
              <a:t>A·</a:t>
            </a:r>
            <a:r>
              <a:rPr lang="zh-CN" altLang="en-US" dirty="0">
                <a:latin typeface="Arial"/>
                <a:ea typeface="ＭＳ Ｐゴシック" charset="0"/>
                <a:cs typeface="Arial"/>
              </a:rPr>
              <a:t>马丁，</a:t>
            </a:r>
            <a:r>
              <a:rPr lang="en-US" altLang="zh-CN" dirty="0">
                <a:latin typeface="Arial"/>
                <a:ea typeface="ＭＳ Ｐゴシック" charset="0"/>
                <a:cs typeface="Arial"/>
              </a:rPr>
              <a:t>《</a:t>
            </a:r>
            <a:r>
              <a:rPr lang="zh-CN" altLang="en-US" dirty="0">
                <a:latin typeface="Arial"/>
                <a:ea typeface="ＭＳ Ｐゴシック" charset="0"/>
                <a:cs typeface="Arial"/>
              </a:rPr>
              <a:t>以斯帖</a:t>
            </a:r>
            <a:r>
              <a:rPr lang="en-US" altLang="zh-CN" dirty="0">
                <a:latin typeface="Arial"/>
                <a:ea typeface="ＭＳ Ｐゴシック" charset="0"/>
                <a:cs typeface="Arial"/>
              </a:rPr>
              <a:t>》</a:t>
            </a:r>
            <a:r>
              <a:rPr lang="zh-CN" altLang="en-US" dirty="0">
                <a:latin typeface="Arial"/>
                <a:ea typeface="ＭＳ Ｐゴシック" charset="0"/>
                <a:cs typeface="Arial"/>
              </a:rPr>
              <a:t>，</a:t>
            </a:r>
            <a:r>
              <a:rPr lang="en-US" altLang="zh-CN" dirty="0">
                <a:latin typeface="Arial"/>
                <a:ea typeface="ＭＳ Ｐゴシック" charset="0"/>
                <a:cs typeface="Arial"/>
              </a:rPr>
              <a:t>《</a:t>
            </a:r>
            <a:r>
              <a:rPr lang="zh-CN" altLang="en-US" dirty="0">
                <a:latin typeface="Arial"/>
                <a:ea typeface="ＭＳ Ｐゴシック" charset="0"/>
                <a:cs typeface="Arial"/>
              </a:rPr>
              <a:t>圣经知识注释</a:t>
            </a:r>
            <a:r>
              <a:rPr lang="en-US" altLang="zh-CN" dirty="0">
                <a:latin typeface="Arial"/>
                <a:ea typeface="ＭＳ Ｐゴシック" charset="0"/>
                <a:cs typeface="Arial"/>
              </a:rPr>
              <a:t>》</a:t>
            </a:r>
            <a:r>
              <a:rPr lang="zh-CN" altLang="en-US" dirty="0">
                <a:latin typeface="Arial"/>
                <a:ea typeface="ＭＳ Ｐゴシック" charset="0"/>
                <a:cs typeface="Arial"/>
              </a:rPr>
              <a:t>，</a:t>
            </a:r>
            <a:r>
              <a:rPr lang="en-US" altLang="zh-CN" dirty="0">
                <a:latin typeface="Arial"/>
                <a:ea typeface="ＭＳ Ｐゴシック" charset="0"/>
                <a:cs typeface="Arial"/>
              </a:rPr>
              <a:t>1:705</a:t>
            </a:r>
            <a:r>
              <a:rPr lang="zh-CN" altLang="en-US" dirty="0">
                <a:latin typeface="Arial"/>
                <a:ea typeface="ＭＳ Ｐゴシック" charset="0"/>
                <a:cs typeface="Arial"/>
              </a:rPr>
              <a:t>）。</a:t>
            </a:r>
            <a:endParaRPr lang="en-US" dirty="0">
              <a:latin typeface="Arial"/>
              <a:ea typeface="ＭＳ Ｐゴシック" charset="0"/>
              <a:cs typeface="Arial"/>
            </a:endParaRPr>
          </a:p>
        </p:txBody>
      </p:sp>
    </p:spTree>
    <p:extLst>
      <p:ext uri="{BB962C8B-B14F-4D97-AF65-F5344CB8AC3E}">
        <p14:creationId xmlns:p14="http://schemas.microsoft.com/office/powerpoint/2010/main" val="40378296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537348A-0CC1-5049-8277-C98B845C7DFB}" type="slidenum">
              <a:rPr lang="en-US" sz="1200"/>
              <a:pPr eaLnBrk="1" hangingPunct="1"/>
              <a:t>106</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latin typeface="Arial"/>
                <a:cs typeface="Arial"/>
              </a:rPr>
              <a:t>What reasons can you give to be dedicated, loyal and devoted to</a:t>
            </a:r>
            <a:r>
              <a:rPr lang="en-US" baseline="0" dirty="0">
                <a:latin typeface="Arial"/>
                <a:cs typeface="Arial"/>
              </a:rPr>
              <a:t> the Lord?</a:t>
            </a:r>
          </a:p>
          <a:p>
            <a:r>
              <a:rPr lang="zh-CN" altLang="en-US" dirty="0">
                <a:latin typeface="Arial"/>
                <a:cs typeface="Arial"/>
              </a:rPr>
              <a:t>你能给出哪些理由去全心全意、忠诚地献身于主？</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29110190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C05966-8BC7-4A41-A144-F8F80DDED20D}"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2962233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latin typeface="Arial"/>
                <a:cs typeface="Arial"/>
              </a:rPr>
              <a:t>What reasons can you give to be dedicated, loyal and devoted to</a:t>
            </a:r>
            <a:r>
              <a:rPr lang="en-US" baseline="0" dirty="0">
                <a:latin typeface="Arial"/>
                <a:cs typeface="Arial"/>
              </a:rPr>
              <a:t> the Lord?</a:t>
            </a:r>
          </a:p>
          <a:p>
            <a:r>
              <a:rPr lang="zh-CN" altLang="en-US" dirty="0">
                <a:latin typeface="Arial"/>
                <a:cs typeface="Arial"/>
              </a:rPr>
              <a:t>你能给出哪些理由去全心全意、忠诚地献身于主？</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6459761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Satan is always trying to push down whatever the Lord does.</a:t>
            </a:r>
          </a:p>
          <a:p>
            <a:r>
              <a:rPr lang="en-US" sz="1200" kern="1200" dirty="0">
                <a:solidFill>
                  <a:schemeClr val="tx1"/>
                </a:solidFill>
                <a:effectLst/>
                <a:latin typeface="Arial"/>
                <a:ea typeface="+mn-ea"/>
                <a:cs typeface="Arial"/>
              </a:rPr>
              <a:t>God commands our wholehearted devotion as we face many obstacles while God fulfills his plan</a:t>
            </a:r>
            <a:r>
              <a:rPr lang="en-SG" sz="1200" kern="1200" dirty="0">
                <a:solidFill>
                  <a:schemeClr val="tx1"/>
                </a:solidFill>
                <a:effectLst/>
                <a:latin typeface="Arial"/>
                <a:ea typeface="+mn-ea"/>
                <a:cs typeface="Arial"/>
              </a:rPr>
              <a:t>.</a:t>
            </a:r>
          </a:p>
          <a:p>
            <a:r>
              <a:rPr lang="zh-CN" altLang="en-US" dirty="0">
                <a:latin typeface="Arial"/>
                <a:cs typeface="Arial"/>
              </a:rPr>
              <a:t>撒但总是试图压制主的工作。</a:t>
            </a:r>
            <a:endParaRPr lang="en-US" altLang="zh-CN" dirty="0">
              <a:latin typeface="Arial"/>
              <a:cs typeface="Arial"/>
            </a:endParaRPr>
          </a:p>
          <a:p>
            <a:r>
              <a:rPr lang="zh-CN" altLang="en-US" dirty="0">
                <a:latin typeface="Arial"/>
                <a:cs typeface="Arial"/>
              </a:rPr>
              <a:t>当我们面对许多障碍时，神要求我们全心全意地献身，因为神正在实现祂的计划。</a:t>
            </a:r>
            <a:endParaRPr lang="en-US" altLang="zh-CN" dirty="0">
              <a:latin typeface="Arial"/>
              <a:cs typeface="Arial"/>
            </a:endParaRPr>
          </a:p>
          <a:p>
            <a:endParaRPr lang="en-US" altLang="zh-CN"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9314073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633126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We are at war. The sad reality is that many of us do not realize it—so we are not committed to God as a result.</a:t>
            </a:r>
            <a:r>
              <a:rPr lang="en-SG" dirty="0">
                <a:effectLst/>
              </a:rPr>
              <a:t> </a:t>
            </a:r>
          </a:p>
          <a:p>
            <a:pPr eaLnBrk="1" hangingPunct="1"/>
            <a:r>
              <a:rPr lang="zh-CN" altLang="en-US" dirty="0">
                <a:latin typeface="Times New Roman" charset="0"/>
                <a:ea typeface="ＭＳ Ｐゴシック" charset="0"/>
                <a:cs typeface="ＭＳ Ｐゴシック" charset="0"/>
              </a:rPr>
              <a:t>我们正处于战争中。令人遗憾的现实是，许多人并未意识到这一点，因此我们没有全心投入到神的工作中。</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44589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Each of us is at a crossroads—thus our church is Crossroads International Church.</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Like the Jews in the story of </a:t>
            </a:r>
            <a:r>
              <a:rPr lang="ko-KR" altLang="en-US" dirty="0" err="1">
                <a:latin typeface="Arial"/>
                <a:ea typeface="ＭＳ Ｐゴシック" charset="0"/>
                <a:cs typeface="Arial"/>
              </a:rPr>
              <a:t>以斯帖</a:t>
            </a:r>
            <a:r>
              <a:rPr lang="en-US" dirty="0">
                <a:latin typeface="Arial"/>
                <a:ea typeface="ＭＳ Ｐゴシック" charset="0"/>
                <a:cs typeface="Arial"/>
              </a:rPr>
              <a:t>, right now we are attacked at home, at work, and a number of other arenas.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We are challenges whether we will take God’s road at the crossroads. Too often our problem is not that we don’t know which road is God’s road. Our issue is having the courage and commitment to do it.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Why should we be committed to God? </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a:latin typeface="Arial"/>
              <a:ea typeface="ＭＳ Ｐゴシック" charset="0"/>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ea typeface="ＭＳ Ｐゴシック" charset="0"/>
                <a:cs typeface="Arial"/>
              </a:rPr>
              <a:t>我们每个人都处在十字路口，因此我们的教会叫做“十字路国际教会”。就像</a:t>
            </a:r>
            <a:r>
              <a:rPr lang="en-US" altLang="zh-CN" dirty="0">
                <a:latin typeface="Arial"/>
                <a:ea typeface="ＭＳ Ｐゴシック" charset="0"/>
                <a:cs typeface="Arial"/>
              </a:rPr>
              <a:t>《</a:t>
            </a:r>
            <a:r>
              <a:rPr lang="zh-CN" altLang="en-US" dirty="0">
                <a:latin typeface="Arial"/>
                <a:ea typeface="ＭＳ Ｐゴシック" charset="0"/>
                <a:cs typeface="Arial"/>
              </a:rPr>
              <a:t>以斯帖记</a:t>
            </a:r>
            <a:r>
              <a:rPr lang="en-US" altLang="zh-CN" dirty="0">
                <a:latin typeface="Arial"/>
                <a:ea typeface="ＭＳ Ｐゴシック" charset="0"/>
                <a:cs typeface="Arial"/>
              </a:rPr>
              <a:t>》</a:t>
            </a:r>
            <a:r>
              <a:rPr lang="zh-CN" altLang="en-US" dirty="0">
                <a:latin typeface="Arial"/>
                <a:ea typeface="ＭＳ Ｐゴシック" charset="0"/>
                <a:cs typeface="Arial"/>
              </a:rPr>
              <a:t>中的犹太人一样，我们现在在家中、工作中以及其他许多领域都受到攻击。我们面临的挑战是，是否会在十字路口选择神的道路。我们的问题往往不是不知道哪条路是神的路，而是缺乏勇气和决心去走这条路。  </a:t>
            </a:r>
          </a:p>
          <a:p>
            <a:pPr marL="0" marR="0" lvl="2"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ea typeface="ＭＳ Ｐゴシック" charset="0"/>
                <a:cs typeface="Arial"/>
              </a:rPr>
              <a:t>为什么我们应该致力于神的工作？</a:t>
            </a:r>
            <a:endParaRPr lang="en-US" dirty="0">
              <a:latin typeface="Arial"/>
              <a:ea typeface="ＭＳ Ｐゴシック" charset="0"/>
              <a:cs typeface="Arial"/>
            </a:endParaRPr>
          </a:p>
        </p:txBody>
      </p:sp>
    </p:spTree>
    <p:extLst>
      <p:ext uri="{BB962C8B-B14F-4D97-AF65-F5344CB8AC3E}">
        <p14:creationId xmlns:p14="http://schemas.microsoft.com/office/powerpoint/2010/main" val="23888877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mn-ea"/>
                <a:cs typeface="Arial"/>
              </a:rPr>
              <a:t>It’s easier to be committed to God’s plan when we know that it will ultimately succeed.</a:t>
            </a:r>
            <a:r>
              <a:rPr lang="en-SG" dirty="0">
                <a:effectLst/>
                <a:latin typeface="Arial"/>
                <a:cs typeface="Arial"/>
              </a:rPr>
              <a:t> </a:t>
            </a:r>
          </a:p>
          <a:p>
            <a:r>
              <a:rPr lang="zh-CN" altLang="en-US" dirty="0">
                <a:latin typeface="Arial"/>
                <a:cs typeface="Arial"/>
              </a:rPr>
              <a:t>撒旦总是试图压制主所做的一切。</a:t>
            </a:r>
          </a:p>
          <a:p>
            <a:r>
              <a:rPr lang="zh-CN" altLang="en-US" dirty="0">
                <a:latin typeface="Arial"/>
                <a:cs typeface="Arial"/>
              </a:rPr>
              <a:t>但主最终会成为胜利者。</a:t>
            </a:r>
          </a:p>
          <a:p>
            <a:r>
              <a:rPr lang="zh-CN" altLang="en-US" dirty="0">
                <a:latin typeface="Arial"/>
                <a:cs typeface="Arial"/>
              </a:rPr>
              <a:t>当我们知道上帝的计划最终会成功时，我们会更容易地致力于上帝的计划。</a:t>
            </a:r>
            <a:endParaRPr lang="en-US" dirty="0">
              <a:latin typeface="Arial"/>
              <a:cs typeface="Arial"/>
            </a:endParaRPr>
          </a:p>
        </p:txBody>
      </p:sp>
    </p:spTree>
    <p:extLst>
      <p:ext uri="{BB962C8B-B14F-4D97-AF65-F5344CB8AC3E}">
        <p14:creationId xmlns:p14="http://schemas.microsoft.com/office/powerpoint/2010/main" val="42834322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115</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537348A-0CC1-5049-8277-C98B845C7DFB}" type="slidenum">
              <a:rPr lang="en-US" sz="1200"/>
              <a:pPr eaLnBrk="1" hangingPunct="1"/>
              <a:t>117</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DE1051-3C58-4BF2-977A-AD80193BA97D}"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450362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hemeOverride" Target="../theme/themeOverride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smtClean="0">
                <a:solidFill>
                  <a:srgbClr val="003300"/>
                </a:solidFill>
              </a:defRPr>
            </a:lvl1pPr>
          </a:lstStyle>
          <a:p>
            <a:pPr>
              <a:defRPr/>
            </a:pPr>
            <a:fld id="{53A9EC86-AD14-5443-82DF-CD261FCF199B}" type="slidenum">
              <a:rPr lang="en-US"/>
              <a:pPr>
                <a:defRPr/>
              </a:pPr>
              <a:t>‹#›</a:t>
            </a:fld>
            <a:endParaRPr lang="en-US"/>
          </a:p>
        </p:txBody>
      </p:sp>
    </p:spTree>
    <p:extLst>
      <p:ext uri="{BB962C8B-B14F-4D97-AF65-F5344CB8AC3E}">
        <p14:creationId xmlns:p14="http://schemas.microsoft.com/office/powerpoint/2010/main" val="347255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D6361C2-B97F-3C4C-9E36-25AD55CA27B6}" type="slidenum">
              <a:rPr lang="en-US"/>
              <a:pPr>
                <a:defRPr/>
              </a:pPr>
              <a:t>‹#›</a:t>
            </a:fld>
            <a:endParaRPr lang="en-US"/>
          </a:p>
        </p:txBody>
      </p:sp>
    </p:spTree>
    <p:extLst>
      <p:ext uri="{BB962C8B-B14F-4D97-AF65-F5344CB8AC3E}">
        <p14:creationId xmlns:p14="http://schemas.microsoft.com/office/powerpoint/2010/main" val="33360436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638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3598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83513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1958145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321041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346373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69658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590255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254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11415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4A131AD-B6DA-9A42-BDE6-CF9BF285C1EE}" type="slidenum">
              <a:rPr lang="en-US"/>
              <a:pPr>
                <a:defRPr/>
              </a:pPr>
              <a:t>‹#›</a:t>
            </a:fld>
            <a:endParaRPr lang="en-US"/>
          </a:p>
        </p:txBody>
      </p:sp>
    </p:spTree>
    <p:extLst>
      <p:ext uri="{BB962C8B-B14F-4D97-AF65-F5344CB8AC3E}">
        <p14:creationId xmlns:p14="http://schemas.microsoft.com/office/powerpoint/2010/main" val="8151520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782993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969609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574122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357804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2033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8868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05791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951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038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9186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84943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E65BEDF-694C-1B4C-AE0C-09A45AE811D5}" type="slidenum">
              <a:rPr lang="en-US"/>
              <a:pPr>
                <a:defRPr/>
              </a:pPr>
              <a:t>‹#›</a:t>
            </a:fld>
            <a:endParaRPr lang="en-US"/>
          </a:p>
        </p:txBody>
      </p:sp>
    </p:spTree>
    <p:extLst>
      <p:ext uri="{BB962C8B-B14F-4D97-AF65-F5344CB8AC3E}">
        <p14:creationId xmlns:p14="http://schemas.microsoft.com/office/powerpoint/2010/main" val="25175493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58859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87990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58265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4289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98845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72367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41780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42117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71241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8470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85324359"/>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0753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52838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22203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45828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63829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61690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2907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63461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62530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7567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1022673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30281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3459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9051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8860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91608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13229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25884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pPr>
                <a:defRPr/>
              </a:pPr>
              <a:t>‹#›</a:t>
            </a:fld>
            <a:endParaRPr lang="en-US"/>
          </a:p>
        </p:txBody>
      </p:sp>
    </p:spTree>
    <p:extLst>
      <p:ext uri="{BB962C8B-B14F-4D97-AF65-F5344CB8AC3E}">
        <p14:creationId xmlns:p14="http://schemas.microsoft.com/office/powerpoint/2010/main" val="27715663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pPr>
                <a:defRPr/>
              </a:pPr>
              <a:t>‹#›</a:t>
            </a:fld>
            <a:endParaRPr lang="en-US"/>
          </a:p>
        </p:txBody>
      </p:sp>
    </p:spTree>
    <p:extLst>
      <p:ext uri="{BB962C8B-B14F-4D97-AF65-F5344CB8AC3E}">
        <p14:creationId xmlns:p14="http://schemas.microsoft.com/office/powerpoint/2010/main" val="36469615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pPr>
                <a:defRPr/>
              </a:pPr>
              <a:t>‹#›</a:t>
            </a:fld>
            <a:endParaRPr lang="en-US"/>
          </a:p>
        </p:txBody>
      </p:sp>
    </p:spTree>
    <p:extLst>
      <p:ext uri="{BB962C8B-B14F-4D97-AF65-F5344CB8AC3E}">
        <p14:creationId xmlns:p14="http://schemas.microsoft.com/office/powerpoint/2010/main" val="2008409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3554794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pPr>
                <a:defRPr/>
              </a:pPr>
              <a:t>‹#›</a:t>
            </a:fld>
            <a:endParaRPr lang="en-US"/>
          </a:p>
        </p:txBody>
      </p:sp>
    </p:spTree>
    <p:extLst>
      <p:ext uri="{BB962C8B-B14F-4D97-AF65-F5344CB8AC3E}">
        <p14:creationId xmlns:p14="http://schemas.microsoft.com/office/powerpoint/2010/main" val="34466373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pPr>
                <a:defRPr/>
              </a:pPr>
              <a:t>‹#›</a:t>
            </a:fld>
            <a:endParaRPr lang="en-US"/>
          </a:p>
        </p:txBody>
      </p:sp>
    </p:spTree>
    <p:extLst>
      <p:ext uri="{BB962C8B-B14F-4D97-AF65-F5344CB8AC3E}">
        <p14:creationId xmlns:p14="http://schemas.microsoft.com/office/powerpoint/2010/main" val="15767961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pPr>
                <a:defRPr/>
              </a:pPr>
              <a:t>‹#›</a:t>
            </a:fld>
            <a:endParaRPr lang="en-US"/>
          </a:p>
        </p:txBody>
      </p:sp>
    </p:spTree>
    <p:extLst>
      <p:ext uri="{BB962C8B-B14F-4D97-AF65-F5344CB8AC3E}">
        <p14:creationId xmlns:p14="http://schemas.microsoft.com/office/powerpoint/2010/main" val="14943430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pPr>
                <a:defRPr/>
              </a:pPr>
              <a:t>‹#›</a:t>
            </a:fld>
            <a:endParaRPr lang="en-US"/>
          </a:p>
        </p:txBody>
      </p:sp>
    </p:spTree>
    <p:extLst>
      <p:ext uri="{BB962C8B-B14F-4D97-AF65-F5344CB8AC3E}">
        <p14:creationId xmlns:p14="http://schemas.microsoft.com/office/powerpoint/2010/main" val="7924766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pPr>
                <a:defRPr/>
              </a:pPr>
              <a:t>‹#›</a:t>
            </a:fld>
            <a:endParaRPr lang="en-US"/>
          </a:p>
        </p:txBody>
      </p:sp>
    </p:spTree>
    <p:extLst>
      <p:ext uri="{BB962C8B-B14F-4D97-AF65-F5344CB8AC3E}">
        <p14:creationId xmlns:p14="http://schemas.microsoft.com/office/powerpoint/2010/main" val="672700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pPr>
                <a:defRPr/>
              </a:pPr>
              <a:t>‹#›</a:t>
            </a:fld>
            <a:endParaRPr lang="en-US"/>
          </a:p>
        </p:txBody>
      </p:sp>
    </p:spTree>
    <p:extLst>
      <p:ext uri="{BB962C8B-B14F-4D97-AF65-F5344CB8AC3E}">
        <p14:creationId xmlns:p14="http://schemas.microsoft.com/office/powerpoint/2010/main" val="36809461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pPr>
                <a:defRPr/>
              </a:pPr>
              <a:t>‹#›</a:t>
            </a:fld>
            <a:endParaRPr lang="en-US"/>
          </a:p>
        </p:txBody>
      </p:sp>
    </p:spTree>
    <p:extLst>
      <p:ext uri="{BB962C8B-B14F-4D97-AF65-F5344CB8AC3E}">
        <p14:creationId xmlns:p14="http://schemas.microsoft.com/office/powerpoint/2010/main" val="7797221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pPr>
                <a:defRPr/>
              </a:pPr>
              <a:t>‹#›</a:t>
            </a:fld>
            <a:endParaRPr lang="en-US"/>
          </a:p>
        </p:txBody>
      </p:sp>
    </p:spTree>
    <p:extLst>
      <p:ext uri="{BB962C8B-B14F-4D97-AF65-F5344CB8AC3E}">
        <p14:creationId xmlns:p14="http://schemas.microsoft.com/office/powerpoint/2010/main" val="40672192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44031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2111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6812003"/>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2673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83859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0658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02786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86732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95571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4470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0261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10732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092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7093325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7314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0226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25180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6113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33766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89825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54825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198962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13342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932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92243953"/>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77383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4188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3811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53970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54102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19481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93952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6104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02391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3918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010541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90772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72488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86865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79356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90696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57275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3767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19855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43808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770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F7EC44A-8226-5A4F-9EB7-C2731078173F}" type="slidenum">
              <a:rPr lang="en-US"/>
              <a:pPr>
                <a:defRPr/>
              </a:pPr>
              <a:t>‹#›</a:t>
            </a:fld>
            <a:endParaRPr lang="en-US"/>
          </a:p>
        </p:txBody>
      </p:sp>
    </p:spTree>
    <p:extLst>
      <p:ext uri="{BB962C8B-B14F-4D97-AF65-F5344CB8AC3E}">
        <p14:creationId xmlns:p14="http://schemas.microsoft.com/office/powerpoint/2010/main" val="27284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5287769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21476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06470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smtClean="0">
                <a:solidFill>
                  <a:srgbClr val="003300"/>
                </a:solidFill>
              </a:defRPr>
            </a:lvl1pPr>
          </a:lstStyle>
          <a:p>
            <a:pPr>
              <a:defRPr/>
            </a:pPr>
            <a:fld id="{53A9EC86-AD14-5443-82DF-CD261FCF199B}" type="slidenum">
              <a:rPr lang="en-US"/>
              <a:pPr>
                <a:defRPr/>
              </a:pPr>
              <a:t>‹#›</a:t>
            </a:fld>
            <a:endParaRPr lang="en-US"/>
          </a:p>
        </p:txBody>
      </p:sp>
    </p:spTree>
    <p:extLst>
      <p:ext uri="{BB962C8B-B14F-4D97-AF65-F5344CB8AC3E}">
        <p14:creationId xmlns:p14="http://schemas.microsoft.com/office/powerpoint/2010/main" val="14541080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F7EC44A-8226-5A4F-9EB7-C2731078173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870949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78BEDF3-59E9-0F4A-940A-D98E54C5CFC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128572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DB75BEA-21DD-D248-8674-523F1C0CDE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749940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0112052C-25BF-1948-B707-0A12DAF3908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413372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4DEDE0F0-049C-AC4A-A552-3BAD7A15C0C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320560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E72B87D7-902B-044D-AE86-75D9CF8222F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918215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36F6815-3528-6C4E-A027-7093DBAE11F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93972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20344386"/>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699780-6A98-3748-A095-E234B3E2F9B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50525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D6361C2-B97F-3C4C-9E36-25AD55CA27B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063154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4A131AD-B6DA-9A42-BDE6-CF9BF285C1E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309803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84943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E65BEDF-694C-1B4C-AE0C-09A45AE811D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9662835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29893752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809537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715668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409555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453418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77658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9581397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307488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773084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551943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162486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210073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6433593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163560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900386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970017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21119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24314162"/>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537728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822516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365907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7733297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91857215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961046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6961883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945722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124751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59534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3145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31164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718588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68632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2053570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0012383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337448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877732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5596771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474743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18701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548603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167785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006884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3408371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273208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8050267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29202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404619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090221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6486775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pPr>
                <a:defRPr/>
              </a:pPr>
              <a:t>‹#›</a:t>
            </a:fld>
            <a:endParaRPr lang="en-US"/>
          </a:p>
        </p:txBody>
      </p:sp>
    </p:spTree>
    <p:extLst>
      <p:ext uri="{BB962C8B-B14F-4D97-AF65-F5344CB8AC3E}">
        <p14:creationId xmlns:p14="http://schemas.microsoft.com/office/powerpoint/2010/main" val="4067889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738263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pPr>
                <a:defRPr/>
              </a:pPr>
              <a:t>‹#›</a:t>
            </a:fld>
            <a:endParaRPr lang="en-US"/>
          </a:p>
        </p:txBody>
      </p:sp>
    </p:spTree>
    <p:extLst>
      <p:ext uri="{BB962C8B-B14F-4D97-AF65-F5344CB8AC3E}">
        <p14:creationId xmlns:p14="http://schemas.microsoft.com/office/powerpoint/2010/main" val="387190011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pPr>
                <a:defRPr/>
              </a:pPr>
              <a:t>‹#›</a:t>
            </a:fld>
            <a:endParaRPr lang="en-US"/>
          </a:p>
        </p:txBody>
      </p:sp>
    </p:spTree>
    <p:extLst>
      <p:ext uri="{BB962C8B-B14F-4D97-AF65-F5344CB8AC3E}">
        <p14:creationId xmlns:p14="http://schemas.microsoft.com/office/powerpoint/2010/main" val="33091599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pPr>
                <a:defRPr/>
              </a:pPr>
              <a:t>‹#›</a:t>
            </a:fld>
            <a:endParaRPr lang="en-US"/>
          </a:p>
        </p:txBody>
      </p:sp>
    </p:spTree>
    <p:extLst>
      <p:ext uri="{BB962C8B-B14F-4D97-AF65-F5344CB8AC3E}">
        <p14:creationId xmlns:p14="http://schemas.microsoft.com/office/powerpoint/2010/main" val="56439330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pPr>
                <a:defRPr/>
              </a:pPr>
              <a:t>‹#›</a:t>
            </a:fld>
            <a:endParaRPr lang="en-US"/>
          </a:p>
        </p:txBody>
      </p:sp>
    </p:spTree>
    <p:extLst>
      <p:ext uri="{BB962C8B-B14F-4D97-AF65-F5344CB8AC3E}">
        <p14:creationId xmlns:p14="http://schemas.microsoft.com/office/powerpoint/2010/main" val="39353672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pPr>
                <a:defRPr/>
              </a:pPr>
              <a:t>‹#›</a:t>
            </a:fld>
            <a:endParaRPr lang="en-US"/>
          </a:p>
        </p:txBody>
      </p:sp>
    </p:spTree>
    <p:extLst>
      <p:ext uri="{BB962C8B-B14F-4D97-AF65-F5344CB8AC3E}">
        <p14:creationId xmlns:p14="http://schemas.microsoft.com/office/powerpoint/2010/main" val="39959606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pPr>
                <a:defRPr/>
              </a:pPr>
              <a:t>‹#›</a:t>
            </a:fld>
            <a:endParaRPr lang="en-US"/>
          </a:p>
        </p:txBody>
      </p:sp>
    </p:spTree>
    <p:extLst>
      <p:ext uri="{BB962C8B-B14F-4D97-AF65-F5344CB8AC3E}">
        <p14:creationId xmlns:p14="http://schemas.microsoft.com/office/powerpoint/2010/main" val="5424394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pPr>
                <a:defRPr/>
              </a:pPr>
              <a:t>‹#›</a:t>
            </a:fld>
            <a:endParaRPr lang="en-US"/>
          </a:p>
        </p:txBody>
      </p:sp>
    </p:spTree>
    <p:extLst>
      <p:ext uri="{BB962C8B-B14F-4D97-AF65-F5344CB8AC3E}">
        <p14:creationId xmlns:p14="http://schemas.microsoft.com/office/powerpoint/2010/main" val="990377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pPr>
                <a:defRPr/>
              </a:pPr>
              <a:t>‹#›</a:t>
            </a:fld>
            <a:endParaRPr lang="en-US"/>
          </a:p>
        </p:txBody>
      </p:sp>
    </p:spTree>
    <p:extLst>
      <p:ext uri="{BB962C8B-B14F-4D97-AF65-F5344CB8AC3E}">
        <p14:creationId xmlns:p14="http://schemas.microsoft.com/office/powerpoint/2010/main" val="14322142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pPr>
                <a:defRPr/>
              </a:pPr>
              <a:t>‹#›</a:t>
            </a:fld>
            <a:endParaRPr lang="en-US"/>
          </a:p>
        </p:txBody>
      </p:sp>
    </p:spTree>
    <p:extLst>
      <p:ext uri="{BB962C8B-B14F-4D97-AF65-F5344CB8AC3E}">
        <p14:creationId xmlns:p14="http://schemas.microsoft.com/office/powerpoint/2010/main" val="24654763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D89E1ED2-40F5-2843-8B43-B01B57E9AA56}"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36375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528165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A827146-6B00-404A-BD6F-2CD85F540B8E}"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8302329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F6D1A9BA-BA88-434C-AC1B-E833CFC2BABB}"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31328009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8D0C39AE-696D-A64E-A6E6-C4666A711F92}"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5747268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fld id="{735D4CE1-872B-C64E-933C-CE625BB9FE9D}"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33915890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fld id="{02A2ECAD-B2FE-E548-93B2-1D3AF87129B9}"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5963037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fld id="{BC9B0528-860F-1049-BE54-724DCF8B7013}"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7752813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F3DCA05A-35E7-A446-8EF2-4F06FDC24731}"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5764399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6A9F5511-6EBD-7C4B-92E5-E5DF6180F463}"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4030695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9BF16640-8FF0-5547-ADD1-7512AB3E020C}"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63268529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77E68B86-A447-B349-B32A-69254BB7F1BA}"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824030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3865705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38275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30696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346116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69376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98497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42599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81795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49505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810515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4670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9124788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93198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92045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32346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24988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46448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018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13739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4505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8082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077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78BEDF3-59E9-0F4A-940A-D98E54C5CFCF}" type="slidenum">
              <a:rPr lang="en-US"/>
              <a:pPr>
                <a:defRPr/>
              </a:pPr>
              <a:t>‹#›</a:t>
            </a:fld>
            <a:endParaRPr lang="en-US"/>
          </a:p>
        </p:txBody>
      </p:sp>
    </p:spTree>
    <p:extLst>
      <p:ext uri="{BB962C8B-B14F-4D97-AF65-F5344CB8AC3E}">
        <p14:creationId xmlns:p14="http://schemas.microsoft.com/office/powerpoint/2010/main" val="387133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334897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73285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3386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9/26/24</a:t>
            </a:fld>
            <a:endParaRPr lang="en-US"/>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a:p>
        </p:txBody>
      </p:sp>
    </p:spTree>
    <p:extLst>
      <p:ext uri="{BB962C8B-B14F-4D97-AF65-F5344CB8AC3E}">
        <p14:creationId xmlns:p14="http://schemas.microsoft.com/office/powerpoint/2010/main" val="29637782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9/26/24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a:p>
        </p:txBody>
      </p:sp>
    </p:spTree>
    <p:extLst>
      <p:ext uri="{BB962C8B-B14F-4D97-AF65-F5344CB8AC3E}">
        <p14:creationId xmlns:p14="http://schemas.microsoft.com/office/powerpoint/2010/main" val="254752871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9/26/24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a:p>
        </p:txBody>
      </p:sp>
    </p:spTree>
    <p:extLst>
      <p:ext uri="{BB962C8B-B14F-4D97-AF65-F5344CB8AC3E}">
        <p14:creationId xmlns:p14="http://schemas.microsoft.com/office/powerpoint/2010/main" val="262498513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9/26/24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a:p>
        </p:txBody>
      </p:sp>
    </p:spTree>
    <p:extLst>
      <p:ext uri="{BB962C8B-B14F-4D97-AF65-F5344CB8AC3E}">
        <p14:creationId xmlns:p14="http://schemas.microsoft.com/office/powerpoint/2010/main" val="322083077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9/26/24</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a:p>
        </p:txBody>
      </p:sp>
    </p:spTree>
    <p:extLst>
      <p:ext uri="{BB962C8B-B14F-4D97-AF65-F5344CB8AC3E}">
        <p14:creationId xmlns:p14="http://schemas.microsoft.com/office/powerpoint/2010/main" val="39824764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9/26/24</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a:p>
        </p:txBody>
      </p:sp>
    </p:spTree>
    <p:extLst>
      <p:ext uri="{BB962C8B-B14F-4D97-AF65-F5344CB8AC3E}">
        <p14:creationId xmlns:p14="http://schemas.microsoft.com/office/powerpoint/2010/main" val="84977353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9/26/24</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a:p>
        </p:txBody>
      </p:sp>
    </p:spTree>
    <p:extLst>
      <p:ext uri="{BB962C8B-B14F-4D97-AF65-F5344CB8AC3E}">
        <p14:creationId xmlns:p14="http://schemas.microsoft.com/office/powerpoint/2010/main" val="23488812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9/26/24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a:p>
        </p:txBody>
      </p:sp>
    </p:spTree>
    <p:extLst>
      <p:ext uri="{BB962C8B-B14F-4D97-AF65-F5344CB8AC3E}">
        <p14:creationId xmlns:p14="http://schemas.microsoft.com/office/powerpoint/2010/main" val="3110283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9855702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9/26/24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a:p>
        </p:txBody>
      </p:sp>
    </p:spTree>
    <p:extLst>
      <p:ext uri="{BB962C8B-B14F-4D97-AF65-F5344CB8AC3E}">
        <p14:creationId xmlns:p14="http://schemas.microsoft.com/office/powerpoint/2010/main" val="52829970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9/26/24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a:p>
        </p:txBody>
      </p:sp>
    </p:spTree>
    <p:extLst>
      <p:ext uri="{BB962C8B-B14F-4D97-AF65-F5344CB8AC3E}">
        <p14:creationId xmlns:p14="http://schemas.microsoft.com/office/powerpoint/2010/main" val="211614047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9/26/24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a:p>
        </p:txBody>
      </p:sp>
    </p:spTree>
    <p:extLst>
      <p:ext uri="{BB962C8B-B14F-4D97-AF65-F5344CB8AC3E}">
        <p14:creationId xmlns:p14="http://schemas.microsoft.com/office/powerpoint/2010/main" val="290062272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8104598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40516044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6985434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27831226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62290155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67910609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1388057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275139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42342140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01019672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43791647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8726173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51058789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68479538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879629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5446870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8105309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2056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6608560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9/26/24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225756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9/26/24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166309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9/26/24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513095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5982612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0829616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3036490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25271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48116104"/>
      </p:ext>
    </p:extLst>
  </p:cSld>
  <p:clrMapOvr>
    <a:masterClrMapping/>
  </p:clrMapOvr>
  <p:transition spd="med">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032315"/>
      </p:ext>
    </p:extLst>
  </p:cSld>
  <p:clrMapOvr>
    <a:masterClrMapping/>
  </p:clrMapOvr>
  <p:transition spd="med">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147027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6382702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172061"/>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8421497"/>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64204035"/>
      </p:ext>
    </p:extLst>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14730"/>
      </p:ext>
    </p:extLst>
  </p:cSld>
  <p:clrMapOvr>
    <a:masterClrMapping/>
  </p:clrMapOvr>
  <p:transitio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4528845"/>
      </p:ext>
    </p:extLst>
  </p:cSld>
  <p:clrMapOvr>
    <a:masterClrMapping/>
  </p:clrMapOvr>
  <p:transitio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58158277"/>
      </p:ext>
    </p:extLst>
  </p:cSld>
  <p:clrMapOvr>
    <a:masterClrMapping/>
  </p:clrMapOvr>
  <p:transitio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813981"/>
      </p:ext>
    </p:extLst>
  </p:cSld>
  <p:clrMapOvr>
    <a:masterClrMapping/>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642850"/>
      </p:ext>
    </p:extLst>
  </p:cSld>
  <p:clrMapOvr>
    <a:masterClrMapping/>
  </p:clrMapOvr>
  <p:transition spd="med">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2" charset="0"/>
                <a:ea typeface="ＭＳ Ｐゴシック" pitchFamily="-112" charset="-128"/>
                <a:cs typeface="ＭＳ Ｐゴシック" pitchFamily="-112" charset="-128"/>
              </a:rPr>
              <a:t> DRESSING</a:t>
            </a:r>
          </a:p>
          <a:p>
            <a:pPr>
              <a:defRPr/>
            </a:pPr>
            <a:r>
              <a:rPr lang="en-US" sz="2000">
                <a:solidFill>
                  <a:srgbClr val="FFD34A"/>
                </a:solidFill>
                <a:latin typeface="Times" pitchFamily="-112" charset="0"/>
                <a:ea typeface="ＭＳ Ｐゴシック" pitchFamily="-112" charset="-128"/>
                <a:cs typeface="ＭＳ Ｐゴシック" pitchFamily="-112" charset="-128"/>
              </a:rPr>
              <a:t>        THE                                    </a:t>
            </a:r>
          </a:p>
          <a:p>
            <a:pPr>
              <a:defRPr/>
            </a:pPr>
            <a:r>
              <a:rPr lang="en-US" sz="2000">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16919692"/>
      </p:ext>
    </p:extLst>
  </p:cSld>
  <p:clrMapOvr>
    <a:masterClrMapping/>
  </p:clrMapOvr>
  <p:transition spd="med">
    <p:cu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95804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498433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1574287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5376313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215074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9/26/24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8918282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9/26/24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341788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9/26/24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304560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258314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8865149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1913654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63593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3907726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26/09/2024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896968901"/>
      </p:ext>
    </p:extLst>
  </p:cSld>
  <p:clrMapOvr>
    <a:overrideClrMapping bg1="dk1" tx1="lt1" bg2="dk2" tx2="lt2" accent1="accent1" accent2="accent2" accent3="accent3" accent4="accent4" accent5="accent5" accent6="accent6" hlink="hlink" folHlink="folHlink"/>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26/09/2024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4890237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26/09/2024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11893973"/>
      </p:ext>
    </p:extLst>
  </p:cSld>
  <p:clrMapOvr>
    <a:overrideClrMapping bg1="lt1" tx1="dk1" bg2="lt2" tx2="dk2" accent1="accent1" accent2="accent2" accent3="accent3" accent4="accent4" accent5="accent5" accent6="accent6" hlink="hlink" folHlink="folHlink"/>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26/09/2024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5995735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26/09/2024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18243338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26/09/2024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78715623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26/09/2024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22873731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26/09/2024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01136553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26/09/2024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71913864"/>
      </p:ext>
    </p:extLst>
  </p:cSld>
  <p:clrMapOvr>
    <a:overrideClrMapping bg1="lt1" tx1="dk1" bg2="lt2" tx2="dk2" accent1="accent1" accent2="accent2" accent3="accent3" accent4="accent4" accent5="accent5" accent6="accent6" hlink="hlink" folHlink="folHlink"/>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26/09/2024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224363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5421629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26/09/2024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134643873"/>
      </p:ext>
    </p:extLst>
  </p:cSld>
  <p:clrMapOvr>
    <a:overrideClrMapping bg1="lt1" tx1="dk1" bg2="lt2" tx2="dk2" accent1="accent1" accent2="accent2" accent3="accent3" accent4="accent4" accent5="accent5" accent6="accent6" hlink="hlink" folHlink="folHlink"/>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41068B-4B62-034D-9B98-43532D6CDA35}" type="slidenum">
              <a:rPr lang="en-US"/>
              <a:pPr>
                <a:defRPr/>
              </a:pPr>
              <a:t>‹#›</a:t>
            </a:fld>
            <a:endParaRPr lang="en-US"/>
          </a:p>
        </p:txBody>
      </p:sp>
    </p:spTree>
    <p:extLst>
      <p:ext uri="{BB962C8B-B14F-4D97-AF65-F5344CB8AC3E}">
        <p14:creationId xmlns:p14="http://schemas.microsoft.com/office/powerpoint/2010/main" val="201630704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C67999-27E1-1949-8689-A230C02C2262}" type="slidenum">
              <a:rPr lang="en-US"/>
              <a:pPr>
                <a:defRPr/>
              </a:pPr>
              <a:t>‹#›</a:t>
            </a:fld>
            <a:endParaRPr lang="en-US"/>
          </a:p>
        </p:txBody>
      </p:sp>
    </p:spTree>
    <p:extLst>
      <p:ext uri="{BB962C8B-B14F-4D97-AF65-F5344CB8AC3E}">
        <p14:creationId xmlns:p14="http://schemas.microsoft.com/office/powerpoint/2010/main" val="15821737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E227F-EA07-FC47-9CCF-18001167C2CE}" type="slidenum">
              <a:rPr lang="en-US"/>
              <a:pPr>
                <a:defRPr/>
              </a:pPr>
              <a:t>‹#›</a:t>
            </a:fld>
            <a:endParaRPr lang="en-US"/>
          </a:p>
        </p:txBody>
      </p:sp>
    </p:spTree>
    <p:extLst>
      <p:ext uri="{BB962C8B-B14F-4D97-AF65-F5344CB8AC3E}">
        <p14:creationId xmlns:p14="http://schemas.microsoft.com/office/powerpoint/2010/main" val="902339848"/>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53AE5D0-A96E-A74A-9FF2-B93206688C55}" type="slidenum">
              <a:rPr lang="en-US"/>
              <a:pPr>
                <a:defRPr/>
              </a:pPr>
              <a:t>‹#›</a:t>
            </a:fld>
            <a:endParaRPr lang="en-US"/>
          </a:p>
        </p:txBody>
      </p:sp>
    </p:spTree>
    <p:extLst>
      <p:ext uri="{BB962C8B-B14F-4D97-AF65-F5344CB8AC3E}">
        <p14:creationId xmlns:p14="http://schemas.microsoft.com/office/powerpoint/2010/main" val="2138406324"/>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C09F6A-A8D3-F74E-B985-573896F38C8F}" type="slidenum">
              <a:rPr lang="en-US"/>
              <a:pPr>
                <a:defRPr/>
              </a:pPr>
              <a:t>‹#›</a:t>
            </a:fld>
            <a:endParaRPr lang="en-US"/>
          </a:p>
        </p:txBody>
      </p:sp>
    </p:spTree>
    <p:extLst>
      <p:ext uri="{BB962C8B-B14F-4D97-AF65-F5344CB8AC3E}">
        <p14:creationId xmlns:p14="http://schemas.microsoft.com/office/powerpoint/2010/main" val="748835831"/>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4D54B8-18B2-9B41-A730-1EE7C4B12EEF}" type="slidenum">
              <a:rPr lang="en-US"/>
              <a:pPr>
                <a:defRPr/>
              </a:pPr>
              <a:t>‹#›</a:t>
            </a:fld>
            <a:endParaRPr lang="en-US"/>
          </a:p>
        </p:txBody>
      </p:sp>
    </p:spTree>
    <p:extLst>
      <p:ext uri="{BB962C8B-B14F-4D97-AF65-F5344CB8AC3E}">
        <p14:creationId xmlns:p14="http://schemas.microsoft.com/office/powerpoint/2010/main" val="234188773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4F46DC-1908-CB4C-9E33-6709EBF91E13}" type="slidenum">
              <a:rPr lang="en-US"/>
              <a:pPr>
                <a:defRPr/>
              </a:pPr>
              <a:t>‹#›</a:t>
            </a:fld>
            <a:endParaRPr lang="en-US"/>
          </a:p>
        </p:txBody>
      </p:sp>
    </p:spTree>
    <p:extLst>
      <p:ext uri="{BB962C8B-B14F-4D97-AF65-F5344CB8AC3E}">
        <p14:creationId xmlns:p14="http://schemas.microsoft.com/office/powerpoint/2010/main" val="1417924783"/>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569C89-3952-044B-89D8-DF8A7C9A35C7}" type="slidenum">
              <a:rPr lang="en-US"/>
              <a:pPr>
                <a:defRPr/>
              </a:pPr>
              <a:t>‹#›</a:t>
            </a:fld>
            <a:endParaRPr lang="en-US"/>
          </a:p>
        </p:txBody>
      </p:sp>
    </p:spTree>
    <p:extLst>
      <p:ext uri="{BB962C8B-B14F-4D97-AF65-F5344CB8AC3E}">
        <p14:creationId xmlns:p14="http://schemas.microsoft.com/office/powerpoint/2010/main" val="3045882292"/>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DA42C44-F083-1E49-BDD1-52BD372CF86A}" type="slidenum">
              <a:rPr lang="en-US"/>
              <a:pPr>
                <a:defRPr/>
              </a:pPr>
              <a:t>‹#›</a:t>
            </a:fld>
            <a:endParaRPr lang="en-US"/>
          </a:p>
        </p:txBody>
      </p:sp>
    </p:spTree>
    <p:extLst>
      <p:ext uri="{BB962C8B-B14F-4D97-AF65-F5344CB8AC3E}">
        <p14:creationId xmlns:p14="http://schemas.microsoft.com/office/powerpoint/2010/main" val="348998306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4930329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253BD-AD35-0D4F-9AAB-20B1870DF274}" type="slidenum">
              <a:rPr lang="en-US"/>
              <a:pPr>
                <a:defRPr/>
              </a:pPr>
              <a:t>‹#›</a:t>
            </a:fld>
            <a:endParaRPr lang="en-US"/>
          </a:p>
        </p:txBody>
      </p:sp>
    </p:spTree>
    <p:extLst>
      <p:ext uri="{BB962C8B-B14F-4D97-AF65-F5344CB8AC3E}">
        <p14:creationId xmlns:p14="http://schemas.microsoft.com/office/powerpoint/2010/main" val="194161011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67"/>
        <p:cNvGrpSpPr/>
        <p:nvPr/>
      </p:nvGrpSpPr>
      <p:grpSpPr>
        <a:xfrm>
          <a:off x="0" y="0"/>
          <a:ext cx="0" cy="0"/>
          <a:chOff x="0" y="0"/>
          <a:chExt cx="0" cy="0"/>
        </a:xfrm>
      </p:grpSpPr>
      <p:sp>
        <p:nvSpPr>
          <p:cNvPr id="668" name="Shape 668"/>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69" name="Shape 669"/>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70" name="Shape 670"/>
          <p:cNvSpPr txBox="1">
            <a:spLocks noGrp="1"/>
          </p:cNvSpPr>
          <p:nvPr>
            <p:ph type="sldNum" idx="12"/>
          </p:nvPr>
        </p:nvSpPr>
        <p:spPr>
          <a:xfrm>
            <a:off x="4267200" y="6324600"/>
            <a:ext cx="609599"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SzPct val="25000"/>
              <a:buFont typeface="Georgia"/>
              <a:buNone/>
            </a:pPr>
            <a:fld id="{00000000-1234-1234-1234-123412341234}" type="slidenum">
              <a:rPr lang="en-US" sz="1600" b="0" i="0" u="none" strike="noStrike" cap="none" baseline="0">
                <a:solidFill>
                  <a:srgbClr val="FFFFFF"/>
                </a:solidFill>
                <a:latin typeface="Georgia"/>
                <a:ea typeface="Georgia"/>
                <a:cs typeface="Georgia"/>
                <a:sym typeface="Georgia"/>
              </a:rPr>
              <a:t>‹#›</a:t>
            </a:fld>
            <a:endParaRPr lang="en-US" sz="1600" b="0" i="0" u="none" strike="noStrike" cap="none" baseline="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191240456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EAA76E-E2A1-4EE2-A96B-5CBBF4F3BB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516309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D0196B-15A3-4630-8AAC-FDD764329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766907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F4D671-6F5E-4FAD-B7D5-9FC67C329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948111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F621A54-9D3F-4834-98FE-0537E07209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698632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B747B52-FF33-4334-982B-131B52B34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416941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70A3A63-4DB7-4451-9285-78AFDDAC22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303947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90F97E4-28E5-4F4F-9EF3-07DF64CBAC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062108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61E67C-2876-47DD-892C-8F7FCDC341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764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4739159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C02109C-CF80-4851-BF8C-D5CD5EB6A2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25242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F4E8C0-586B-4C0A-8200-AA343B9995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094265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E6EC1FD-E679-423E-8158-CB1FDE9A23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95806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1800">
              <a:solidFill>
                <a:srgbClr val="FFFFFF"/>
              </a:solidFill>
              <a:latin typeface="Arial"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69931538"/>
      </p:ext>
    </p:extLst>
  </p:cSld>
  <p:clrMapOvr>
    <a:masterClrMapping/>
  </p:clrMapOvr>
  <p:transition spd="med">
    <p:zoom dir="in"/>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755717915"/>
      </p:ext>
    </p:extLst>
  </p:cSld>
  <p:clrMapOvr>
    <a:masterClrMapping/>
  </p:clrMapOvr>
  <p:transition spd="med">
    <p:zoom dir="in"/>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81274163"/>
      </p:ext>
    </p:extLst>
  </p:cSld>
  <p:clrMapOvr>
    <a:masterClrMapping/>
  </p:clrMapOvr>
  <p:transition spd="med">
    <p:zoom dir="in"/>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621998602"/>
      </p:ext>
    </p:extLst>
  </p:cSld>
  <p:clrMapOvr>
    <a:masterClrMapping/>
  </p:clrMapOvr>
  <p:transition spd="med">
    <p:zoom dir="in"/>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318599797"/>
      </p:ext>
    </p:extLst>
  </p:cSld>
  <p:clrMapOvr>
    <a:masterClrMapping/>
  </p:clrMapOvr>
  <p:transition spd="med">
    <p:zoom dir="in"/>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49405931"/>
      </p:ext>
    </p:extLst>
  </p:cSld>
  <p:clrMapOvr>
    <a:masterClrMapping/>
  </p:clrMapOvr>
  <p:transition spd="med">
    <p:zoom dir="in"/>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620455740"/>
      </p:ext>
    </p:extLst>
  </p:cSld>
  <p:clrMapOvr>
    <a:masterClrMapping/>
  </p:clrMapOvr>
  <p:transition spd="med">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DB75BEA-21DD-D248-8674-523F1C0CDE01}" type="slidenum">
              <a:rPr lang="en-US"/>
              <a:pPr>
                <a:defRPr/>
              </a:pPr>
              <a:t>‹#›</a:t>
            </a:fld>
            <a:endParaRPr lang="en-US"/>
          </a:p>
        </p:txBody>
      </p:sp>
    </p:spTree>
    <p:extLst>
      <p:ext uri="{BB962C8B-B14F-4D97-AF65-F5344CB8AC3E}">
        <p14:creationId xmlns:p14="http://schemas.microsoft.com/office/powerpoint/2010/main" val="746150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194204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45351315"/>
      </p:ext>
    </p:extLst>
  </p:cSld>
  <p:clrMapOvr>
    <a:masterClrMapping/>
  </p:clrMapOvr>
  <p:transition spd="med">
    <p:zoom dir="in"/>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27566978"/>
      </p:ext>
    </p:extLst>
  </p:cSld>
  <p:clrMapOvr>
    <a:masterClrMapping/>
  </p:clrMapOvr>
  <p:transition spd="med">
    <p:zoom dir="in"/>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427175468"/>
      </p:ext>
    </p:extLst>
  </p:cSld>
  <p:clrMapOvr>
    <a:masterClrMapping/>
  </p:clrMapOvr>
  <p:transition spd="med">
    <p:zoom dir="in"/>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347348910"/>
      </p:ext>
    </p:extLst>
  </p:cSld>
  <p:clrMapOvr>
    <a:masterClrMapping/>
  </p:clrMapOvr>
  <p:transition spd="med">
    <p:zoom dir="in"/>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76548833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85678552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42336229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75079397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41889957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706958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8304353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44721065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37258124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7253345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74455635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717434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18141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40429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730730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97801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12034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23452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281389568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89799888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0112052C-25BF-1948-B707-0A12DAF39080}" type="slidenum">
              <a:rPr lang="en-US"/>
              <a:pPr>
                <a:defRPr/>
              </a:pPr>
              <a:t>‹#›</a:t>
            </a:fld>
            <a:endParaRPr lang="en-US"/>
          </a:p>
        </p:txBody>
      </p:sp>
    </p:spTree>
    <p:extLst>
      <p:ext uri="{BB962C8B-B14F-4D97-AF65-F5344CB8AC3E}">
        <p14:creationId xmlns:p14="http://schemas.microsoft.com/office/powerpoint/2010/main" val="307606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226362544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200753531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359796182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264808919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177468737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384418741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48941784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84503475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422299797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794178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4DEDE0F0-049C-AC4A-A552-3BAD7A15C0C2}" type="slidenum">
              <a:rPr lang="en-US"/>
              <a:pPr>
                <a:defRPr/>
              </a:pPr>
              <a:t>‹#›</a:t>
            </a:fld>
            <a:endParaRPr lang="en-US"/>
          </a:p>
        </p:txBody>
      </p:sp>
    </p:spTree>
    <p:extLst>
      <p:ext uri="{BB962C8B-B14F-4D97-AF65-F5344CB8AC3E}">
        <p14:creationId xmlns:p14="http://schemas.microsoft.com/office/powerpoint/2010/main" val="4224011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16864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583635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07995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88877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61731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22407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28417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28307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92392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8045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72B87D7-902B-044D-AE86-75D9CF8222FD}" type="slidenum">
              <a:rPr lang="en-US"/>
              <a:pPr>
                <a:defRPr/>
              </a:pPr>
              <a:t>‹#›</a:t>
            </a:fld>
            <a:endParaRPr lang="en-US"/>
          </a:p>
        </p:txBody>
      </p:sp>
    </p:spTree>
    <p:extLst>
      <p:ext uri="{BB962C8B-B14F-4D97-AF65-F5344CB8AC3E}">
        <p14:creationId xmlns:p14="http://schemas.microsoft.com/office/powerpoint/2010/main" val="40697624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2350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837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5202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38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82546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4677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52377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10079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5935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808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36F6815-3528-6C4E-A027-7093DBAE11F0}" type="slidenum">
              <a:rPr lang="en-US"/>
              <a:pPr>
                <a:defRPr/>
              </a:pPr>
              <a:t>‹#›</a:t>
            </a:fld>
            <a:endParaRPr lang="en-US"/>
          </a:p>
        </p:txBody>
      </p:sp>
    </p:spTree>
    <p:extLst>
      <p:ext uri="{BB962C8B-B14F-4D97-AF65-F5344CB8AC3E}">
        <p14:creationId xmlns:p14="http://schemas.microsoft.com/office/powerpoint/2010/main" val="4003034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70422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24183676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917904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79117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645622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060993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844841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621522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66726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6897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0699780-6A98-3748-A095-E234B3E2F9B9}" type="slidenum">
              <a:rPr lang="en-US"/>
              <a:pPr>
                <a:defRPr/>
              </a:pPr>
              <a:t>‹#›</a:t>
            </a:fld>
            <a:endParaRPr lang="en-US"/>
          </a:p>
        </p:txBody>
      </p:sp>
    </p:spTree>
    <p:extLst>
      <p:ext uri="{BB962C8B-B14F-4D97-AF65-F5344CB8AC3E}">
        <p14:creationId xmlns:p14="http://schemas.microsoft.com/office/powerpoint/2010/main" val="792595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949340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699846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45024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6286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5139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38411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1182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1212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05486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09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1.pn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pn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1.pn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2.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3.jpe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0.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theme" Target="../theme/theme31.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2.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3.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theme" Target="../theme/theme34.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8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6.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7.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8.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mn-lt"/>
                <a:ea typeface="Times New Roman" charset="0"/>
                <a:cs typeface="Times New Roman"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mn-lt"/>
                <a:ea typeface="Times New Roman" charset="0"/>
                <a:cs typeface="Times New Roman"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smtClean="0">
                <a:solidFill>
                  <a:schemeClr val="tx1"/>
                </a:solidFill>
                <a:latin typeface="Times New Roman" charset="0"/>
                <a:cs typeface="Times New Roman" charset="0"/>
              </a:defRPr>
            </a:lvl1pPr>
          </a:lstStyle>
          <a:p>
            <a:pPr>
              <a:defRPr/>
            </a:pPr>
            <a:fld id="{D3DC2B31-410B-8249-84FA-AA25397EA6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6419946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186306151"/>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50305488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09294766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8737C826-C81B-2847-B7C3-81D447AE61AD}" type="slidenum">
              <a:rPr lang="en-US"/>
              <a:pPr>
                <a:defRPr/>
              </a:pPr>
              <a:t>‹#›</a:t>
            </a:fld>
            <a:endParaRPr lang="en-US"/>
          </a:p>
        </p:txBody>
      </p:sp>
    </p:spTree>
    <p:extLst>
      <p:ext uri="{BB962C8B-B14F-4D97-AF65-F5344CB8AC3E}">
        <p14:creationId xmlns:p14="http://schemas.microsoft.com/office/powerpoint/2010/main" val="219250457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02026885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653751064"/>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83475723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03447913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mn-lt"/>
                <a:ea typeface="Times New Roman" charset="0"/>
                <a:cs typeface="Times New Roman"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mn-lt"/>
                <a:ea typeface="Times New Roman" charset="0"/>
                <a:cs typeface="Times New Roman"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smtClean="0">
                <a:solidFill>
                  <a:schemeClr val="tx1"/>
                </a:solidFill>
                <a:latin typeface="Times New Roman" charset="0"/>
                <a:cs typeface="Times New Roman" charset="0"/>
              </a:defRPr>
            </a:lvl1pPr>
          </a:lstStyle>
          <a:p>
            <a:pPr>
              <a:defRPr/>
            </a:pPr>
            <a:fld id="{D3DC2B31-410B-8249-84FA-AA25397EA66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35021241"/>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536625808"/>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7818688"/>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6949463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8800100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16480971"/>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pPr>
                <a:defRPr/>
              </a:pPr>
              <a:t>‹#›</a:t>
            </a:fld>
            <a:endParaRPr lang="en-US"/>
          </a:p>
        </p:txBody>
      </p:sp>
    </p:spTree>
    <p:extLst>
      <p:ext uri="{BB962C8B-B14F-4D97-AF65-F5344CB8AC3E}">
        <p14:creationId xmlns:p14="http://schemas.microsoft.com/office/powerpoint/2010/main" val="2647855675"/>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128"/>
                <a:cs typeface="Osaka" charset="-128"/>
              </a:defRPr>
            </a:lvl1pPr>
          </a:lstStyle>
          <a:p>
            <a:pPr>
              <a:defRPr/>
            </a:pPr>
            <a:endParaRPr lang="en-US" b="0">
              <a:solidFill>
                <a:srgbClr val="FFFF66"/>
              </a:solidFill>
            </a:endParaRPr>
          </a:p>
        </p:txBody>
      </p:sp>
      <p:sp>
        <p:nvSpPr>
          <p:cNvPr id="262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128"/>
                <a:cs typeface="Osaka" charset="-128"/>
              </a:defRPr>
            </a:lvl1pPr>
          </a:lstStyle>
          <a:p>
            <a:pPr>
              <a:defRPr/>
            </a:pPr>
            <a:endParaRPr lang="en-US" b="0">
              <a:solidFill>
                <a:srgbClr val="FFFF66"/>
              </a:solidFill>
            </a:endParaRPr>
          </a:p>
        </p:txBody>
      </p:sp>
      <p:sp>
        <p:nvSpPr>
          <p:cNvPr id="262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fld id="{3D526EC4-669A-4C46-9B15-AC347DBEB437}" type="slidenum">
              <a:rPr lang="en-US" b="0">
                <a:solidFill>
                  <a:srgbClr val="FFFF66"/>
                </a:solidFill>
              </a:rPr>
              <a:pPr/>
              <a:t>‹#›</a:t>
            </a:fld>
            <a:endParaRPr lang="en-US" b="0">
              <a:solidFill>
                <a:srgbClr val="FFFF66"/>
              </a:solidFill>
            </a:endParaRPr>
          </a:p>
        </p:txBody>
      </p:sp>
    </p:spTree>
    <p:extLst>
      <p:ext uri="{BB962C8B-B14F-4D97-AF65-F5344CB8AC3E}">
        <p14:creationId xmlns:p14="http://schemas.microsoft.com/office/powerpoint/2010/main" val="2780052129"/>
      </p:ext>
    </p:extLst>
  </p:cSld>
  <p:clrMap bg1="dk2" tx1="lt1" bg2="dk1" tx2="lt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524349154"/>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8737C826-C81B-2847-B7C3-81D447AE61AD}" type="slidenum">
              <a:rPr lang="en-US"/>
              <a:pPr>
                <a:defRPr/>
              </a:pPr>
              <a:t>‹#›</a:t>
            </a:fld>
            <a:endParaRPr lang="en-US"/>
          </a:p>
        </p:txBody>
      </p:sp>
    </p:spTree>
    <p:extLst>
      <p:ext uri="{BB962C8B-B14F-4D97-AF65-F5344CB8AC3E}">
        <p14:creationId xmlns:p14="http://schemas.microsoft.com/office/powerpoint/2010/main" val="343164237"/>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fld id="{2C5C20A8-0D41-43FB-8A62-4332C89EF097}" type="datetime1">
              <a:rPr lang="en-US">
                <a:ea typeface="MS PGothic" pitchFamily="34" charset="-128"/>
                <a:cs typeface="+mn-cs"/>
              </a:rPr>
              <a:pPr/>
              <a:t>9/26/24</a:t>
            </a:fld>
            <a:endParaRPr lang="en-US">
              <a:ea typeface="MS PGothic" pitchFamily="34" charset="-128"/>
              <a:cs typeface="+mn-cs"/>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endParaRPr lang="en-US">
              <a:ea typeface="MS PGothic" pitchFamily="34" charset="-128"/>
              <a:cs typeface="+mn-cs"/>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fld id="{F5C51488-C8C6-4926-A9F1-245B237D26E7}" type="slidenum">
              <a:rPr lang="en-US">
                <a:ea typeface="MS PGothic" pitchFamily="34" charset="-128"/>
                <a:cs typeface="+mn-cs"/>
              </a:rPr>
              <a:pPr/>
              <a:t>‹#›</a:t>
            </a:fld>
            <a:endParaRPr lang="en-US">
              <a:ea typeface="MS PGothic" pitchFamily="34" charset="-128"/>
              <a:cs typeface="+mn-cs"/>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1271294"/>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937096538"/>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5921671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b="0">
                <a:latin typeface="Calibri" charset="0"/>
              </a:rPr>
              <a:pPr>
                <a:defRPr/>
              </a:pPr>
              <a:t>9/26/24</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3244073404"/>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grpSp>
      </p:grpSp>
    </p:spTree>
    <p:extLst>
      <p:ext uri="{BB962C8B-B14F-4D97-AF65-F5344CB8AC3E}">
        <p14:creationId xmlns:p14="http://schemas.microsoft.com/office/powerpoint/2010/main" val="978076298"/>
      </p:ext>
    </p:extLst>
  </p:cSld>
  <p:clrMap bg1="dk2" tx1="lt1" bg2="dk1" tx2="lt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b="0">
                <a:latin typeface="Calibri" charset="0"/>
              </a:rPr>
              <a:pPr>
                <a:defRPr/>
              </a:pPr>
              <a:t>9/26/24</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1711884539"/>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26/09/2024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327724241"/>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00E10DE-139D-4E45-84A6-DB0BDC8032AD}" type="slidenum">
              <a:rPr lang="en-US" b="0"/>
              <a:pPr>
                <a:defRPr/>
              </a:pPr>
              <a:t>‹#›</a:t>
            </a:fld>
            <a:endParaRPr lang="en-US" b="0"/>
          </a:p>
        </p:txBody>
      </p:sp>
    </p:spTree>
    <p:extLst>
      <p:ext uri="{BB962C8B-B14F-4D97-AF65-F5344CB8AC3E}">
        <p14:creationId xmlns:p14="http://schemas.microsoft.com/office/powerpoint/2010/main" val="4019194074"/>
      </p:ext>
    </p:extLst>
  </p:cSld>
  <p:clrMap bg1="dk2" tx1="lt1" bg2="dk1"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5"/>
        <p:cNvGrpSpPr/>
        <p:nvPr/>
      </p:nvGrpSpPr>
      <p:grpSpPr>
        <a:xfrm>
          <a:off x="0" y="0"/>
          <a:ext cx="0" cy="0"/>
          <a:chOff x="0" y="0"/>
          <a:chExt cx="0" cy="0"/>
        </a:xfrm>
      </p:grpSpPr>
      <p:sp>
        <p:nvSpPr>
          <p:cNvPr id="656" name="Shape 656"/>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57" name="Shape 657"/>
          <p:cNvSpPr txBox="1"/>
          <p:nvPr/>
        </p:nvSpPr>
        <p:spPr>
          <a:xfrm>
            <a:off x="0" y="0"/>
            <a:ext cx="9144000" cy="155574"/>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58" name="Shape 658"/>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59" name="Shape 659"/>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60" name="Shape 660"/>
          <p:cNvSpPr txBox="1"/>
          <p:nvPr/>
        </p:nvSpPr>
        <p:spPr>
          <a:xfrm>
            <a:off x="146050" y="6391275"/>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61" name="Shape 661"/>
          <p:cNvSpPr txBox="1"/>
          <p:nvPr/>
        </p:nvSpPr>
        <p:spPr>
          <a:xfrm>
            <a:off x="152400" y="158750"/>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62" name="Shape 662"/>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663" name="Shape 663"/>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664" name="Shape 664"/>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65" name="Shape 665"/>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66" name="Shape 666"/>
          <p:cNvSpPr txBox="1">
            <a:spLocks noGrp="1"/>
          </p:cNvSpPr>
          <p:nvPr>
            <p:ph type="sldNum" idx="12"/>
          </p:nvPr>
        </p:nvSpPr>
        <p:spPr>
          <a:xfrm>
            <a:off x="4267200" y="6324600"/>
            <a:ext cx="609599"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SzPct val="25000"/>
              <a:buFont typeface="Georgia"/>
              <a:buNone/>
            </a:pPr>
            <a:fld id="{00000000-1234-1234-1234-123412341234}" type="slidenum">
              <a:rPr lang="en-US" sz="1600" b="0" i="0" u="none" strike="noStrike" cap="none" baseline="0">
                <a:solidFill>
                  <a:srgbClr val="FFFFFF"/>
                </a:solidFill>
                <a:latin typeface="Georgia"/>
                <a:ea typeface="Georgia"/>
                <a:cs typeface="Georgia"/>
                <a:sym typeface="Georgia"/>
              </a:rPr>
              <a:t>‹#›</a:t>
            </a:fld>
            <a:endParaRPr lang="en-US" sz="1600" b="0" i="0" u="none" strike="noStrike" cap="none" baseline="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4060397098"/>
      </p:ext>
    </p:extLst>
  </p:cSld>
  <p:clrMap bg1="lt1" tx1="dk1" bg2="dk2" tx2="lt2" accent1="accent1" accent2="accent2" accent3="accent3" accent4="accent4" accent5="accent5" accent6="accent6" hlink="hlink" folHlink="folHlink"/>
  <p:sldLayoutIdLst>
    <p:sldLayoutId id="2147484266"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a typeface="ＭＳ Ｐゴシック"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a typeface="ＭＳ Ｐゴシック"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8317406-D317-4533-B1A4-3EF2AEC10C7B}" type="slidenum">
              <a:rPr lang="en-US" altLang="en-US" smtClean="0">
                <a:solidFill>
                  <a:srgbClr val="000000"/>
                </a:solidFill>
                <a:ea typeface="ＭＳ Ｐゴシック" pitchFamily="34" charset="-128"/>
              </a:rPr>
              <a:pPr/>
              <a:t>‹#›</a:t>
            </a:fld>
            <a:endParaRPr lang="en-US" altLang="en-US">
              <a:solidFill>
                <a:srgbClr val="000000"/>
              </a:solidFill>
              <a:ea typeface="ＭＳ Ｐゴシック" pitchFamily="34" charset="-128"/>
            </a:endParaRPr>
          </a:p>
        </p:txBody>
      </p:sp>
    </p:spTree>
    <p:extLst>
      <p:ext uri="{BB962C8B-B14F-4D97-AF65-F5344CB8AC3E}">
        <p14:creationId xmlns:p14="http://schemas.microsoft.com/office/powerpoint/2010/main" val="3555210777"/>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331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1800">
              <a:solidFill>
                <a:srgbClr val="FFFFFF"/>
              </a:solidFill>
              <a:latin typeface="Arial"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Tree>
    <p:extLst>
      <p:ext uri="{BB962C8B-B14F-4D97-AF65-F5344CB8AC3E}">
        <p14:creationId xmlns:p14="http://schemas.microsoft.com/office/powerpoint/2010/main" val="169017769"/>
      </p:ext>
    </p:extLst>
  </p:cSld>
  <p:clrMap bg1="dk2" tx1="lt1" bg2="dk1"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4194671365"/>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9604333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extLst>
      <p:ext uri="{BB962C8B-B14F-4D97-AF65-F5344CB8AC3E}">
        <p14:creationId xmlns:p14="http://schemas.microsoft.com/office/powerpoint/2010/main" val="2268998420"/>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1641981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06502390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0886043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842500873"/>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03.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9.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9.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58.xml"/></Relationships>
</file>

<file path=ppt/slides/_rels/slide10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7.xml"/><Relationship Id="rId1" Type="http://schemas.openxmlformats.org/officeDocument/2006/relationships/slideLayout" Target="../slideLayouts/slideLayout231.xml"/><Relationship Id="rId4" Type="http://schemas.openxmlformats.org/officeDocument/2006/relationships/image" Target="../media/image75.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8.xml"/><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9.xml"/><Relationship Id="rId1" Type="http://schemas.openxmlformats.org/officeDocument/2006/relationships/slideLayout" Target="../slideLayouts/slideLayout242.xml"/><Relationship Id="rId4" Type="http://schemas.openxmlformats.org/officeDocument/2006/relationships/image" Target="../media/image7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0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1.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66.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3.xml"/><Relationship Id="rId1" Type="http://schemas.openxmlformats.org/officeDocument/2006/relationships/slideLayout" Target="../slideLayouts/slideLayout58.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4.xml"/><Relationship Id="rId1" Type="http://schemas.openxmlformats.org/officeDocument/2006/relationships/slideLayout" Target="../slideLayouts/slideLayout58.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5.xml"/><Relationship Id="rId1" Type="http://schemas.openxmlformats.org/officeDocument/2006/relationships/slideLayout" Target="../slideLayouts/slideLayout5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7.xml"/><Relationship Id="rId1" Type="http://schemas.openxmlformats.org/officeDocument/2006/relationships/slideLayout" Target="../slideLayouts/slideLayout8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8.xml"/><Relationship Id="rId1" Type="http://schemas.openxmlformats.org/officeDocument/2006/relationships/slideLayout" Target="../slideLayouts/slideLayout43.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9.xml"/><Relationship Id="rId1" Type="http://schemas.openxmlformats.org/officeDocument/2006/relationships/slideLayout" Target="../slideLayouts/slideLayout388.xml"/></Relationships>
</file>

<file path=ppt/slides/_rels/slide1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1.xml"/><Relationship Id="rId1" Type="http://schemas.openxmlformats.org/officeDocument/2006/relationships/slideLayout" Target="../slideLayouts/slideLayout297.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3.xml"/><Relationship Id="rId1" Type="http://schemas.openxmlformats.org/officeDocument/2006/relationships/slideLayout" Target="../slideLayouts/slideLayout29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5.xml"/><Relationship Id="rId1" Type="http://schemas.openxmlformats.org/officeDocument/2006/relationships/slideLayout" Target="../slideLayouts/slideLayout29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6.xml"/><Relationship Id="rId1" Type="http://schemas.openxmlformats.org/officeDocument/2006/relationships/slideLayout" Target="../slideLayouts/slideLayout280.xml"/><Relationship Id="rId4" Type="http://schemas.openxmlformats.org/officeDocument/2006/relationships/image" Target="../media/image89.jpeg"/></Relationships>
</file>

<file path=ppt/slides/_rels/slide1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8.xml"/><Relationship Id="rId1" Type="http://schemas.openxmlformats.org/officeDocument/2006/relationships/slideLayout" Target="../slideLayouts/slideLayout15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9.xml"/><Relationship Id="rId1" Type="http://schemas.openxmlformats.org/officeDocument/2006/relationships/slideLayout" Target="../slideLayouts/slideLayout264.xml"/></Relationships>
</file>

<file path=ppt/slides/_rels/slide1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0.xml"/><Relationship Id="rId1" Type="http://schemas.openxmlformats.org/officeDocument/2006/relationships/slideLayout" Target="../slideLayouts/slideLayout29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1.xml"/><Relationship Id="rId1" Type="http://schemas.openxmlformats.org/officeDocument/2006/relationships/slideLayout" Target="../slideLayouts/slideLayout25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2.xml"/><Relationship Id="rId1" Type="http://schemas.openxmlformats.org/officeDocument/2006/relationships/slideLayout" Target="../slideLayouts/slideLayout43.xml"/></Relationships>
</file>

<file path=ppt/slides/_rels/slide1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58.xml"/></Relationships>
</file>

<file path=ppt/slides/_rels/slide1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8.xml"/><Relationship Id="rId1" Type="http://schemas.openxmlformats.org/officeDocument/2006/relationships/slideLayout" Target="../slideLayouts/slideLayout58.xml"/></Relationships>
</file>

<file path=ppt/slides/_rels/slide1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0.xml"/><Relationship Id="rId1" Type="http://schemas.openxmlformats.org/officeDocument/2006/relationships/slideLayout" Target="../slideLayouts/slideLayout58.xml"/></Relationships>
</file>

<file path=ppt/slides/_rels/slide1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1.xml"/><Relationship Id="rId1" Type="http://schemas.openxmlformats.org/officeDocument/2006/relationships/slideLayout" Target="../slideLayouts/slideLayout314.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2.xml"/><Relationship Id="rId1" Type="http://schemas.openxmlformats.org/officeDocument/2006/relationships/slideLayout" Target="../slideLayouts/slideLayout302.xml"/></Relationships>
</file>

<file path=ppt/slides/_rels/slide1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3.xml"/><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5.xml"/><Relationship Id="rId1" Type="http://schemas.openxmlformats.org/officeDocument/2006/relationships/slideLayout" Target="../slideLayouts/slideLayout259.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5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27.xml"/><Relationship Id="rId1" Type="http://schemas.openxmlformats.org/officeDocument/2006/relationships/slideLayout" Target="../slideLayouts/slideLayout404.xml"/><Relationship Id="rId4" Type="http://schemas.openxmlformats.org/officeDocument/2006/relationships/image" Target="../media/image105.png"/></Relationships>
</file>

<file path=ppt/slides/_rels/slide1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8.xml"/><Relationship Id="rId1" Type="http://schemas.openxmlformats.org/officeDocument/2006/relationships/slideLayout" Target="../slideLayouts/slideLayout4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47.xml"/><Relationship Id="rId1" Type="http://schemas.openxmlformats.org/officeDocument/2006/relationships/slideLayout" Target="../slideLayouts/slideLayout404.xml"/><Relationship Id="rId4" Type="http://schemas.openxmlformats.org/officeDocument/2006/relationships/image" Target="../media/image105.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0.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59.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5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0.xml"/><Relationship Id="rId1" Type="http://schemas.openxmlformats.org/officeDocument/2006/relationships/themeOverride" Target="../theme/themeOverride3.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26.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0.xml"/><Relationship Id="rId1" Type="http://schemas.openxmlformats.org/officeDocument/2006/relationships/themeOverride" Target="../theme/themeOverride4.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398.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39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43.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349.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4.xml"/><Relationship Id="rId1" Type="http://schemas.openxmlformats.org/officeDocument/2006/relationships/themeOverride" Target="../theme/themeOverride5.xm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4.xml"/><Relationship Id="rId1" Type="http://schemas.openxmlformats.org/officeDocument/2006/relationships/slideLayout" Target="../slideLayouts/slideLayout269.xml"/><Relationship Id="rId4" Type="http://schemas.openxmlformats.org/officeDocument/2006/relationships/image" Target="../media/image54.jpeg"/></Relationships>
</file>

<file path=ppt/slides/_rels/slide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9.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eg"/><Relationship Id="rId1" Type="http://schemas.openxmlformats.org/officeDocument/2006/relationships/slideLayout" Target="../slideLayouts/slideLayout349.xml"/></Relationships>
</file>

<file path=ppt/slides/_rels/slide8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8.xml"/><Relationship Id="rId1" Type="http://schemas.openxmlformats.org/officeDocument/2006/relationships/slideLayout" Target="../slideLayouts/slideLayout203.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49.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8.xml"/><Relationship Id="rId1" Type="http://schemas.openxmlformats.org/officeDocument/2006/relationships/themeOverride" Target="../theme/themeOverride6.xml"/><Relationship Id="rId4" Type="http://schemas.openxmlformats.org/officeDocument/2006/relationships/image" Target="../media/image64.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8.xml"/><Relationship Id="rId1" Type="http://schemas.openxmlformats.org/officeDocument/2006/relationships/themeOverride" Target="../theme/themeOverride7.xml"/><Relationship Id="rId4" Type="http://schemas.openxmlformats.org/officeDocument/2006/relationships/image" Target="../media/image65.png"/></Relationships>
</file>

<file path=ppt/slides/_rels/slide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0.xml"/><Relationship Id="rId1" Type="http://schemas.openxmlformats.org/officeDocument/2006/relationships/slideLayout" Target="../slideLayouts/slideLayout220.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98.xml"/><Relationship Id="rId1" Type="http://schemas.openxmlformats.org/officeDocument/2006/relationships/themeOverride" Target="../theme/themeOverride8.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8.xml"/><Relationship Id="rId1" Type="http://schemas.openxmlformats.org/officeDocument/2006/relationships/themeOverride" Target="../theme/themeOverride9.xml"/><Relationship Id="rId5" Type="http://schemas.openxmlformats.org/officeDocument/2006/relationships/image" Target="../media/image68.png"/><Relationship Id="rId4" Type="http://schemas.openxmlformats.org/officeDocument/2006/relationships/image" Target="../media/image67.png"/></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3.xml"/><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4.xml"/><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362" name="Rectangle 4"/>
          <p:cNvSpPr>
            <a:spLocks noGrp="1" noChangeArrowheads="1"/>
          </p:cNvSpPr>
          <p:nvPr>
            <p:ph type="subTitle" idx="4294967295"/>
          </p:nvPr>
        </p:nvSpPr>
        <p:spPr>
          <a:xfrm>
            <a:off x="228600" y="4114800"/>
            <a:ext cx="3429000" cy="1447800"/>
          </a:xfrm>
          <a:solidFill>
            <a:schemeClr val="tx2"/>
          </a:solidFill>
          <a:ln>
            <a:solidFill>
              <a:schemeClr val="tx1"/>
            </a:solidFill>
            <a:miter lim="800000"/>
            <a:headEnd/>
            <a:tailEnd/>
          </a:ln>
        </p:spPr>
        <p:txBody>
          <a:bodyPr anchor="ctr" anchorCtr="1"/>
          <a:lstStyle/>
          <a:p>
            <a:pPr marL="0" indent="0" algn="ctr">
              <a:buFontTx/>
              <a:buNone/>
            </a:pPr>
            <a:r>
              <a:rPr kumimoji="0" lang="zh-CN" altLang="en-US" sz="4000" b="1">
                <a:latin typeface="Impact" charset="0"/>
                <a:cs typeface="SimHei" charset="0"/>
              </a:rPr>
              <a:t>灭绝阴谋</a:t>
            </a:r>
          </a:p>
          <a:p>
            <a:pPr marL="0" indent="0" algn="ctr">
              <a:buFontTx/>
              <a:buNone/>
            </a:pPr>
            <a:r>
              <a:rPr kumimoji="0" lang="zh-CN" altLang="en-US" sz="4000" b="1">
                <a:latin typeface="Impact" charset="0"/>
                <a:cs typeface="SimHei" charset="0"/>
              </a:rPr>
              <a:t>被破解</a:t>
            </a:r>
            <a:endParaRPr kumimoji="0" lang="en-US" altLang="zh-CN" sz="4000" b="1">
              <a:latin typeface="Impact" charset="0"/>
              <a:cs typeface="Times New Roman" charset="0"/>
            </a:endParaRPr>
          </a:p>
        </p:txBody>
      </p:sp>
      <p:pic>
        <p:nvPicPr>
          <p:cNvPr id="15363" name="Picture 5" descr="esthercloseup1.14.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0"/>
            <a:ext cx="5162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8" name="Rectangle 6"/>
          <p:cNvSpPr>
            <a:spLocks noChangeArrowheads="1"/>
          </p:cNvSpPr>
          <p:nvPr/>
        </p:nvSpPr>
        <p:spPr bwMode="auto">
          <a:xfrm>
            <a:off x="395288" y="476250"/>
            <a:ext cx="3048000" cy="914400"/>
          </a:xfrm>
          <a:prstGeom prst="rect">
            <a:avLst/>
          </a:prstGeom>
          <a:gradFill rotWithShape="0">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charset="0"/>
                <a:ea typeface="ＭＳ Ｐゴシック" charset="0"/>
                <a:cs typeface="SimSun" charset="0"/>
              </a:rPr>
              <a:t>以斯帖记</a:t>
            </a:r>
          </a:p>
        </p:txBody>
      </p:sp>
      <p:sp>
        <p:nvSpPr>
          <p:cNvPr id="7" name="Text Box 6"/>
          <p:cNvSpPr txBox="1">
            <a:spLocks noChangeArrowheads="1"/>
          </p:cNvSpPr>
          <p:nvPr/>
        </p:nvSpPr>
        <p:spPr bwMode="auto">
          <a:xfrm>
            <a:off x="-36512" y="6292386"/>
            <a:ext cx="9252519"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博士</a:t>
            </a:r>
            <a:r>
              <a:rPr kumimoji="0" lang="en-US" altLang="zh-CN"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 </a:t>
            </a:r>
            <a:r>
              <a:rPr kumimoji="0" lang="zh-CN" alt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新加坡神学院</a:t>
            </a:r>
            <a:r>
              <a:rPr kumimoji="0" lang="en-US" altLang="zh-CN"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a:t>
            </a:r>
            <a:r>
              <a:rPr kumimoji="0" lang="en-US" altLang="zh-CN"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endParaRPr kumimoji="0" 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9066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6082" name="Picture 70" descr="esther-Jan_Victors_-_Esther_en_Haman_voor_Ahasverus.jpg"/>
          <p:cNvPicPr>
            <a:picLocks noGrp="1" noChangeAspect="1"/>
          </p:cNvPicPr>
          <p:nvPr>
            <p:ph idx="1"/>
          </p:nvPr>
        </p:nvPicPr>
        <p:blipFill>
          <a:blip r:embed="rId3">
            <a:lum bright="-14000"/>
            <a:extLst>
              <a:ext uri="{28A0092B-C50C-407E-A947-70E740481C1C}">
                <a14:useLocalDpi xmlns:a14="http://schemas.microsoft.com/office/drawing/2010/main" val="0"/>
              </a:ext>
            </a:extLst>
          </a:blip>
          <a:srcRect/>
          <a:stretch>
            <a:fillRect/>
          </a:stretch>
        </p:blipFill>
        <p:spPr>
          <a:xfrm>
            <a:off x="0" y="0"/>
            <a:ext cx="9144000" cy="6802438"/>
          </a:xfrm>
          <a:noFill/>
        </p:spPr>
      </p:pic>
      <p:sp>
        <p:nvSpPr>
          <p:cNvPr id="12290" name="Rectangle 2"/>
          <p:cNvSpPr>
            <a:spLocks noGrp="1" noChangeArrowheads="1"/>
          </p:cNvSpPr>
          <p:nvPr>
            <p:ph type="title"/>
          </p:nvPr>
        </p:nvSpPr>
        <p:spPr>
          <a:xfrm>
            <a:off x="685800" y="-242888"/>
            <a:ext cx="7772400" cy="1143001"/>
          </a:xfrm>
          <a:solidFill>
            <a:srgbClr val="000000"/>
          </a:solidFill>
          <a:ln>
            <a:solidFill>
              <a:schemeClr val="tx1"/>
            </a:solidFill>
          </a:ln>
        </p:spPr>
        <p:txBody>
          <a:bodyPr/>
          <a:lstStyle/>
          <a:p>
            <a:pPr algn="ctr"/>
            <a:r>
              <a:rPr lang="zh-CN" altLang="en-US" b="1" i="0">
                <a:effectLst>
                  <a:outerShdw blurRad="38100" dist="38100" dir="2700000" algn="tl">
                    <a:srgbClr val="366B1B"/>
                  </a:outerShdw>
                </a:effectLst>
                <a:latin typeface="Arial Black" charset="0"/>
                <a:cs typeface="SimSun" charset="0"/>
              </a:rPr>
              <a:t>以斯帖记</a:t>
            </a:r>
          </a:p>
        </p:txBody>
      </p:sp>
      <p:sp>
        <p:nvSpPr>
          <p:cNvPr id="12291" name="Text Box 3"/>
          <p:cNvSpPr txBox="1">
            <a:spLocks noChangeArrowheads="1"/>
          </p:cNvSpPr>
          <p:nvPr/>
        </p:nvSpPr>
        <p:spPr bwMode="auto">
          <a:xfrm>
            <a:off x="8259763" y="1524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Times New Roman" charset="0"/>
                <a:ea typeface="Times New Roman" charset="0"/>
                <a:cs typeface="Times New Roman" charset="0"/>
              </a:rPr>
              <a:t>308</a:t>
            </a:r>
          </a:p>
        </p:txBody>
      </p:sp>
      <p:grpSp>
        <p:nvGrpSpPr>
          <p:cNvPr id="46085" name="Group 36"/>
          <p:cNvGrpSpPr>
            <a:grpSpLocks/>
          </p:cNvGrpSpPr>
          <p:nvPr/>
        </p:nvGrpSpPr>
        <p:grpSpPr bwMode="auto">
          <a:xfrm>
            <a:off x="6350" y="765175"/>
            <a:ext cx="9137650" cy="557213"/>
            <a:chOff x="0" y="0"/>
            <a:chExt cx="4240" cy="671"/>
          </a:xfrm>
        </p:grpSpPr>
        <p:sp>
          <p:nvSpPr>
            <p:cNvPr id="46149" name="Rectangle 4"/>
            <p:cNvSpPr>
              <a:spLocks noChangeArrowheads="1"/>
            </p:cNvSpPr>
            <p:nvPr/>
          </p:nvSpPr>
          <p:spPr bwMode="auto">
            <a:xfrm>
              <a:off x="32" y="0"/>
              <a:ext cx="4176"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rPr>
                <a:t>灭族阴谋被瓦解</a:t>
              </a:r>
              <a:endParaRPr kumimoji="0" lang="en-US" altLang="zh-CN" sz="36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endParaRPr>
            </a:p>
          </p:txBody>
        </p:sp>
        <p:sp>
          <p:nvSpPr>
            <p:cNvPr id="46150" name="Rectangle 35"/>
            <p:cNvSpPr>
              <a:spLocks noChangeArrowheads="1"/>
            </p:cNvSpPr>
            <p:nvPr/>
          </p:nvSpPr>
          <p:spPr bwMode="auto">
            <a:xfrm>
              <a:off x="0" y="0"/>
              <a:ext cx="4240"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6" name="Group 38"/>
          <p:cNvGrpSpPr>
            <a:grpSpLocks/>
          </p:cNvGrpSpPr>
          <p:nvPr/>
        </p:nvGrpSpPr>
        <p:grpSpPr bwMode="auto">
          <a:xfrm>
            <a:off x="6350" y="1319213"/>
            <a:ext cx="4224338" cy="525462"/>
            <a:chOff x="0" y="671"/>
            <a:chExt cx="1960" cy="633"/>
          </a:xfrm>
        </p:grpSpPr>
        <p:sp>
          <p:nvSpPr>
            <p:cNvPr id="46147" name="Rectangle 6"/>
            <p:cNvSpPr>
              <a:spLocks noChangeArrowheads="1"/>
            </p:cNvSpPr>
            <p:nvPr/>
          </p:nvSpPr>
          <p:spPr bwMode="auto">
            <a:xfrm>
              <a:off x="32" y="671"/>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策划阴谋</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8" name="Rectangle 37"/>
            <p:cNvSpPr>
              <a:spLocks noChangeArrowheads="1"/>
            </p:cNvSpPr>
            <p:nvPr/>
          </p:nvSpPr>
          <p:spPr bwMode="auto">
            <a:xfrm>
              <a:off x="0" y="671"/>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7" name="Group 40"/>
          <p:cNvGrpSpPr>
            <a:grpSpLocks/>
          </p:cNvGrpSpPr>
          <p:nvPr/>
        </p:nvGrpSpPr>
        <p:grpSpPr bwMode="auto">
          <a:xfrm>
            <a:off x="4230688" y="1319213"/>
            <a:ext cx="4913312" cy="525462"/>
            <a:chOff x="1960" y="671"/>
            <a:chExt cx="2280" cy="633"/>
          </a:xfrm>
        </p:grpSpPr>
        <p:sp>
          <p:nvSpPr>
            <p:cNvPr id="46145" name="Rectangle 7"/>
            <p:cNvSpPr>
              <a:spLocks noChangeArrowheads="1"/>
            </p:cNvSpPr>
            <p:nvPr/>
          </p:nvSpPr>
          <p:spPr bwMode="auto">
            <a:xfrm>
              <a:off x="1992" y="671"/>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瓦解阴谋</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6" name="Rectangle 39"/>
            <p:cNvSpPr>
              <a:spLocks noChangeArrowheads="1"/>
            </p:cNvSpPr>
            <p:nvPr/>
          </p:nvSpPr>
          <p:spPr bwMode="auto">
            <a:xfrm>
              <a:off x="1960" y="671"/>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8" name="Group 42"/>
          <p:cNvGrpSpPr>
            <a:grpSpLocks/>
          </p:cNvGrpSpPr>
          <p:nvPr/>
        </p:nvGrpSpPr>
        <p:grpSpPr bwMode="auto">
          <a:xfrm>
            <a:off x="6350" y="1844675"/>
            <a:ext cx="4224338" cy="525463"/>
            <a:chOff x="0" y="1304"/>
            <a:chExt cx="1960" cy="633"/>
          </a:xfrm>
        </p:grpSpPr>
        <p:sp>
          <p:nvSpPr>
            <p:cNvPr id="46143" name="Rectangle 9"/>
            <p:cNvSpPr>
              <a:spLocks noChangeArrowheads="1"/>
            </p:cNvSpPr>
            <p:nvPr/>
          </p:nvSpPr>
          <p:spPr bwMode="auto">
            <a:xfrm>
              <a:off x="32" y="1304"/>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第</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1—4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章</a:t>
              </a:r>
            </a:p>
          </p:txBody>
        </p:sp>
        <p:sp>
          <p:nvSpPr>
            <p:cNvPr id="46144" name="Rectangle 41"/>
            <p:cNvSpPr>
              <a:spLocks noChangeArrowheads="1"/>
            </p:cNvSpPr>
            <p:nvPr/>
          </p:nvSpPr>
          <p:spPr bwMode="auto">
            <a:xfrm>
              <a:off x="0" y="1304"/>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9" name="Group 44"/>
          <p:cNvGrpSpPr>
            <a:grpSpLocks/>
          </p:cNvGrpSpPr>
          <p:nvPr/>
        </p:nvGrpSpPr>
        <p:grpSpPr bwMode="auto">
          <a:xfrm>
            <a:off x="4230688" y="1844675"/>
            <a:ext cx="4913312" cy="525463"/>
            <a:chOff x="1960" y="1304"/>
            <a:chExt cx="2280" cy="633"/>
          </a:xfrm>
        </p:grpSpPr>
        <p:sp>
          <p:nvSpPr>
            <p:cNvPr id="46141" name="Rectangle 10"/>
            <p:cNvSpPr>
              <a:spLocks noChangeArrowheads="1"/>
            </p:cNvSpPr>
            <p:nvPr/>
          </p:nvSpPr>
          <p:spPr bwMode="auto">
            <a:xfrm>
              <a:off x="1992" y="1304"/>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第</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5—10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章</a:t>
              </a:r>
            </a:p>
          </p:txBody>
        </p:sp>
        <p:sp>
          <p:nvSpPr>
            <p:cNvPr id="46142" name="Rectangle 43"/>
            <p:cNvSpPr>
              <a:spLocks noChangeArrowheads="1"/>
            </p:cNvSpPr>
            <p:nvPr/>
          </p:nvSpPr>
          <p:spPr bwMode="auto">
            <a:xfrm>
              <a:off x="1960" y="1304"/>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0" name="Group 46"/>
          <p:cNvGrpSpPr>
            <a:grpSpLocks/>
          </p:cNvGrpSpPr>
          <p:nvPr/>
        </p:nvGrpSpPr>
        <p:grpSpPr bwMode="auto">
          <a:xfrm>
            <a:off x="6350" y="2370138"/>
            <a:ext cx="4224338" cy="523875"/>
            <a:chOff x="0" y="1937"/>
            <a:chExt cx="1960" cy="633"/>
          </a:xfrm>
        </p:grpSpPr>
        <p:sp>
          <p:nvSpPr>
            <p:cNvPr id="46139" name="Rectangle 12"/>
            <p:cNvSpPr>
              <a:spLocks noChangeArrowheads="1"/>
            </p:cNvSpPr>
            <p:nvPr/>
          </p:nvSpPr>
          <p:spPr bwMode="auto">
            <a:xfrm>
              <a:off x="32" y="1937"/>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威胁</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0" name="Rectangle 45"/>
            <p:cNvSpPr>
              <a:spLocks noChangeArrowheads="1"/>
            </p:cNvSpPr>
            <p:nvPr/>
          </p:nvSpPr>
          <p:spPr bwMode="auto">
            <a:xfrm>
              <a:off x="0" y="1937"/>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1" name="Group 48"/>
          <p:cNvGrpSpPr>
            <a:grpSpLocks/>
          </p:cNvGrpSpPr>
          <p:nvPr/>
        </p:nvGrpSpPr>
        <p:grpSpPr bwMode="auto">
          <a:xfrm>
            <a:off x="4230688" y="2370138"/>
            <a:ext cx="4913312" cy="523875"/>
            <a:chOff x="1960" y="1937"/>
            <a:chExt cx="2280" cy="633"/>
          </a:xfrm>
        </p:grpSpPr>
        <p:sp>
          <p:nvSpPr>
            <p:cNvPr id="46137" name="Rectangle 13"/>
            <p:cNvSpPr>
              <a:spLocks noChangeArrowheads="1"/>
            </p:cNvSpPr>
            <p:nvPr/>
          </p:nvSpPr>
          <p:spPr bwMode="auto">
            <a:xfrm>
              <a:off x="1992" y="1937"/>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胜利</a:t>
              </a:r>
            </a:p>
          </p:txBody>
        </p:sp>
        <p:sp>
          <p:nvSpPr>
            <p:cNvPr id="46138" name="Rectangle 47"/>
            <p:cNvSpPr>
              <a:spLocks noChangeArrowheads="1"/>
            </p:cNvSpPr>
            <p:nvPr/>
          </p:nvSpPr>
          <p:spPr bwMode="auto">
            <a:xfrm>
              <a:off x="1960" y="1937"/>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2" name="Group 50"/>
          <p:cNvGrpSpPr>
            <a:grpSpLocks/>
          </p:cNvGrpSpPr>
          <p:nvPr/>
        </p:nvGrpSpPr>
        <p:grpSpPr bwMode="auto">
          <a:xfrm>
            <a:off x="6350" y="2894013"/>
            <a:ext cx="4224338" cy="525462"/>
            <a:chOff x="0" y="2570"/>
            <a:chExt cx="1960" cy="633"/>
          </a:xfrm>
        </p:grpSpPr>
        <p:sp>
          <p:nvSpPr>
            <p:cNvPr id="46135" name="Rectangle 15"/>
            <p:cNvSpPr>
              <a:spLocks noChangeArrowheads="1"/>
            </p:cNvSpPr>
            <p:nvPr/>
          </p:nvSpPr>
          <p:spPr bwMode="auto">
            <a:xfrm>
              <a:off x="32" y="2570"/>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预备上帝的介入</a:t>
              </a:r>
            </a:p>
          </p:txBody>
        </p:sp>
        <p:sp>
          <p:nvSpPr>
            <p:cNvPr id="46136" name="Rectangle 49"/>
            <p:cNvSpPr>
              <a:spLocks noChangeArrowheads="1"/>
            </p:cNvSpPr>
            <p:nvPr/>
          </p:nvSpPr>
          <p:spPr bwMode="auto">
            <a:xfrm>
              <a:off x="0" y="2570"/>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3" name="Group 52"/>
          <p:cNvGrpSpPr>
            <a:grpSpLocks/>
          </p:cNvGrpSpPr>
          <p:nvPr/>
        </p:nvGrpSpPr>
        <p:grpSpPr bwMode="auto">
          <a:xfrm>
            <a:off x="4230688" y="2894013"/>
            <a:ext cx="4913312" cy="525462"/>
            <a:chOff x="1960" y="2570"/>
            <a:chExt cx="2280" cy="633"/>
          </a:xfrm>
        </p:grpSpPr>
        <p:sp>
          <p:nvSpPr>
            <p:cNvPr id="46133" name="Rectangle 16"/>
            <p:cNvSpPr>
              <a:spLocks noChangeArrowheads="1"/>
            </p:cNvSpPr>
            <p:nvPr/>
          </p:nvSpPr>
          <p:spPr bwMode="auto">
            <a:xfrm>
              <a:off x="1992" y="2570"/>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实施上帝介入</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34" name="Rectangle 51"/>
            <p:cNvSpPr>
              <a:spLocks noChangeArrowheads="1"/>
            </p:cNvSpPr>
            <p:nvPr/>
          </p:nvSpPr>
          <p:spPr bwMode="auto">
            <a:xfrm>
              <a:off x="1960" y="2570"/>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4" name="Group 54"/>
          <p:cNvGrpSpPr>
            <a:grpSpLocks/>
          </p:cNvGrpSpPr>
          <p:nvPr/>
        </p:nvGrpSpPr>
        <p:grpSpPr bwMode="auto">
          <a:xfrm>
            <a:off x="6350" y="3419475"/>
            <a:ext cx="4224338" cy="525463"/>
            <a:chOff x="0" y="3203"/>
            <a:chExt cx="1960" cy="633"/>
          </a:xfrm>
        </p:grpSpPr>
        <p:sp>
          <p:nvSpPr>
            <p:cNvPr id="46131" name="Rectangle 18"/>
            <p:cNvSpPr>
              <a:spLocks noChangeArrowheads="1"/>
            </p:cNvSpPr>
            <p:nvPr/>
          </p:nvSpPr>
          <p:spPr bwMode="auto">
            <a:xfrm>
              <a:off x="32" y="3203"/>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迫害</a:t>
              </a:r>
            </a:p>
          </p:txBody>
        </p:sp>
        <p:sp>
          <p:nvSpPr>
            <p:cNvPr id="46132" name="Rectangle 53"/>
            <p:cNvSpPr>
              <a:spLocks noChangeArrowheads="1"/>
            </p:cNvSpPr>
            <p:nvPr/>
          </p:nvSpPr>
          <p:spPr bwMode="auto">
            <a:xfrm>
              <a:off x="0" y="3203"/>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5" name="Group 56"/>
          <p:cNvGrpSpPr>
            <a:grpSpLocks/>
          </p:cNvGrpSpPr>
          <p:nvPr/>
        </p:nvGrpSpPr>
        <p:grpSpPr bwMode="auto">
          <a:xfrm>
            <a:off x="4230688" y="3429000"/>
            <a:ext cx="4913312" cy="525463"/>
            <a:chOff x="1960" y="3203"/>
            <a:chExt cx="2280" cy="633"/>
          </a:xfrm>
        </p:grpSpPr>
        <p:sp>
          <p:nvSpPr>
            <p:cNvPr id="46129" name="Rectangle 19"/>
            <p:cNvSpPr>
              <a:spLocks noChangeArrowheads="1"/>
            </p:cNvSpPr>
            <p:nvPr/>
          </p:nvSpPr>
          <p:spPr bwMode="auto">
            <a:xfrm>
              <a:off x="1992" y="3203"/>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保存</a:t>
              </a:r>
            </a:p>
          </p:txBody>
        </p:sp>
        <p:sp>
          <p:nvSpPr>
            <p:cNvPr id="46130" name="Rectangle 55"/>
            <p:cNvSpPr>
              <a:spLocks noChangeArrowheads="1"/>
            </p:cNvSpPr>
            <p:nvPr/>
          </p:nvSpPr>
          <p:spPr bwMode="auto">
            <a:xfrm>
              <a:off x="1960" y="3203"/>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6" name="Group 58"/>
          <p:cNvGrpSpPr>
            <a:grpSpLocks/>
          </p:cNvGrpSpPr>
          <p:nvPr/>
        </p:nvGrpSpPr>
        <p:grpSpPr bwMode="auto">
          <a:xfrm>
            <a:off x="6350" y="3944938"/>
            <a:ext cx="4224338" cy="525462"/>
            <a:chOff x="0" y="3836"/>
            <a:chExt cx="1960" cy="633"/>
          </a:xfrm>
        </p:grpSpPr>
        <p:sp>
          <p:nvSpPr>
            <p:cNvPr id="46127" name="Rectangle 21"/>
            <p:cNvSpPr>
              <a:spLocks noChangeArrowheads="1"/>
            </p:cNvSpPr>
            <p:nvPr/>
          </p:nvSpPr>
          <p:spPr bwMode="auto">
            <a:xfrm>
              <a:off x="32" y="3836"/>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大危机</a:t>
              </a:r>
            </a:p>
          </p:txBody>
        </p:sp>
        <p:sp>
          <p:nvSpPr>
            <p:cNvPr id="46128" name="Rectangle 57"/>
            <p:cNvSpPr>
              <a:spLocks noChangeArrowheads="1"/>
            </p:cNvSpPr>
            <p:nvPr/>
          </p:nvSpPr>
          <p:spPr bwMode="auto">
            <a:xfrm>
              <a:off x="0" y="3836"/>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7" name="Group 60"/>
          <p:cNvGrpSpPr>
            <a:grpSpLocks/>
          </p:cNvGrpSpPr>
          <p:nvPr/>
        </p:nvGrpSpPr>
        <p:grpSpPr bwMode="auto">
          <a:xfrm>
            <a:off x="4230688" y="3944938"/>
            <a:ext cx="4913312" cy="525462"/>
            <a:chOff x="1960" y="3836"/>
            <a:chExt cx="2280" cy="633"/>
          </a:xfrm>
        </p:grpSpPr>
        <p:sp>
          <p:nvSpPr>
            <p:cNvPr id="46125" name="Rectangle 22"/>
            <p:cNvSpPr>
              <a:spLocks noChangeArrowheads="1"/>
            </p:cNvSpPr>
            <p:nvPr/>
          </p:nvSpPr>
          <p:spPr bwMode="auto">
            <a:xfrm>
              <a:off x="1992" y="3836"/>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大拯救</a:t>
              </a:r>
            </a:p>
          </p:txBody>
        </p:sp>
        <p:sp>
          <p:nvSpPr>
            <p:cNvPr id="46126" name="Rectangle 59"/>
            <p:cNvSpPr>
              <a:spLocks noChangeArrowheads="1"/>
            </p:cNvSpPr>
            <p:nvPr/>
          </p:nvSpPr>
          <p:spPr bwMode="auto">
            <a:xfrm>
              <a:off x="1960" y="3836"/>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8" name="Group 62"/>
          <p:cNvGrpSpPr>
            <a:grpSpLocks/>
          </p:cNvGrpSpPr>
          <p:nvPr/>
        </p:nvGrpSpPr>
        <p:grpSpPr bwMode="auto">
          <a:xfrm>
            <a:off x="6350" y="4470400"/>
            <a:ext cx="4224338" cy="525463"/>
            <a:chOff x="0" y="4469"/>
            <a:chExt cx="1960" cy="633"/>
          </a:xfrm>
        </p:grpSpPr>
        <p:sp>
          <p:nvSpPr>
            <p:cNvPr id="46123" name="Rectangle 24"/>
            <p:cNvSpPr>
              <a:spLocks noChangeArrowheads="1"/>
            </p:cNvSpPr>
            <p:nvPr/>
          </p:nvSpPr>
          <p:spPr bwMode="auto">
            <a:xfrm>
              <a:off x="32" y="4469"/>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亚哈随鲁王大宴</a:t>
              </a:r>
            </a:p>
          </p:txBody>
        </p:sp>
        <p:sp>
          <p:nvSpPr>
            <p:cNvPr id="46124" name="Rectangle 61"/>
            <p:cNvSpPr>
              <a:spLocks noChangeArrowheads="1"/>
            </p:cNvSpPr>
            <p:nvPr/>
          </p:nvSpPr>
          <p:spPr bwMode="auto">
            <a:xfrm>
              <a:off x="0" y="4469"/>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9" name="Group 64"/>
          <p:cNvGrpSpPr>
            <a:grpSpLocks/>
          </p:cNvGrpSpPr>
          <p:nvPr/>
        </p:nvGrpSpPr>
        <p:grpSpPr bwMode="auto">
          <a:xfrm>
            <a:off x="4230688" y="4470400"/>
            <a:ext cx="4913312" cy="525463"/>
            <a:chOff x="1960" y="4469"/>
            <a:chExt cx="2280" cy="633"/>
          </a:xfrm>
        </p:grpSpPr>
        <p:sp>
          <p:nvSpPr>
            <p:cNvPr id="46121" name="Rectangle 25"/>
            <p:cNvSpPr>
              <a:spLocks noChangeArrowheads="1"/>
            </p:cNvSpPr>
            <p:nvPr/>
          </p:nvSpPr>
          <p:spPr bwMode="auto">
            <a:xfrm>
              <a:off x="1992" y="4469"/>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以斯帖的普珥宴</a:t>
              </a:r>
            </a:p>
          </p:txBody>
        </p:sp>
        <p:sp>
          <p:nvSpPr>
            <p:cNvPr id="46122" name="Rectangle 63"/>
            <p:cNvSpPr>
              <a:spLocks noChangeArrowheads="1"/>
            </p:cNvSpPr>
            <p:nvPr/>
          </p:nvSpPr>
          <p:spPr bwMode="auto">
            <a:xfrm>
              <a:off x="1960" y="4469"/>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0" name="Group 66"/>
          <p:cNvGrpSpPr>
            <a:grpSpLocks/>
          </p:cNvGrpSpPr>
          <p:nvPr/>
        </p:nvGrpSpPr>
        <p:grpSpPr bwMode="auto">
          <a:xfrm>
            <a:off x="0" y="5013325"/>
            <a:ext cx="2124764" cy="715963"/>
            <a:chOff x="0" y="5102"/>
            <a:chExt cx="986" cy="863"/>
          </a:xfrm>
        </p:grpSpPr>
        <p:sp>
          <p:nvSpPr>
            <p:cNvPr id="46119" name="Rectangle 27"/>
            <p:cNvSpPr>
              <a:spLocks noChangeArrowheads="1"/>
            </p:cNvSpPr>
            <p:nvPr/>
          </p:nvSpPr>
          <p:spPr bwMode="auto">
            <a:xfrm>
              <a:off x="0" y="5102"/>
              <a:ext cx="98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以斯帖被高举 </a:t>
              </a:r>
              <a:endParaRPr kumimoji="0" lang="en-US" altLang="zh-CN" sz="24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rPr>
                <a:t>1:1—2:18</a:t>
              </a:r>
            </a:p>
          </p:txBody>
        </p:sp>
        <p:sp>
          <p:nvSpPr>
            <p:cNvPr id="46120" name="Rectangle 65"/>
            <p:cNvSpPr>
              <a:spLocks noChangeArrowheads="1"/>
            </p:cNvSpPr>
            <p:nvPr/>
          </p:nvSpPr>
          <p:spPr bwMode="auto">
            <a:xfrm>
              <a:off x="0" y="5102"/>
              <a:ext cx="968"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1" name="Group 68"/>
          <p:cNvGrpSpPr>
            <a:grpSpLocks/>
          </p:cNvGrpSpPr>
          <p:nvPr/>
        </p:nvGrpSpPr>
        <p:grpSpPr bwMode="auto">
          <a:xfrm>
            <a:off x="2092325" y="4995863"/>
            <a:ext cx="2138363" cy="715962"/>
            <a:chOff x="968" y="5102"/>
            <a:chExt cx="992" cy="863"/>
          </a:xfrm>
        </p:grpSpPr>
        <p:sp>
          <p:nvSpPr>
            <p:cNvPr id="46117" name="Rectangle 28"/>
            <p:cNvSpPr>
              <a:spLocks noChangeArrowheads="1"/>
            </p:cNvSpPr>
            <p:nvPr/>
          </p:nvSpPr>
          <p:spPr bwMode="auto">
            <a:xfrm>
              <a:off x="1000" y="5102"/>
              <a:ext cx="92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哈曼的威胁</a:t>
              </a:r>
              <a:endPar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2:19—4:17</a:t>
              </a:r>
            </a:p>
          </p:txBody>
        </p:sp>
        <p:sp>
          <p:nvSpPr>
            <p:cNvPr id="46118" name="Rectangle 67"/>
            <p:cNvSpPr>
              <a:spLocks noChangeArrowheads="1"/>
            </p:cNvSpPr>
            <p:nvPr/>
          </p:nvSpPr>
          <p:spPr bwMode="auto">
            <a:xfrm>
              <a:off x="968" y="5102"/>
              <a:ext cx="99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2" name="Group 70"/>
          <p:cNvGrpSpPr>
            <a:grpSpLocks/>
          </p:cNvGrpSpPr>
          <p:nvPr/>
        </p:nvGrpSpPr>
        <p:grpSpPr bwMode="auto">
          <a:xfrm>
            <a:off x="4230688" y="4995863"/>
            <a:ext cx="1789112" cy="715962"/>
            <a:chOff x="1960" y="5102"/>
            <a:chExt cx="784" cy="863"/>
          </a:xfrm>
        </p:grpSpPr>
        <p:sp>
          <p:nvSpPr>
            <p:cNvPr id="46115" name="Rectangle 29"/>
            <p:cNvSpPr>
              <a:spLocks noChangeArrowheads="1"/>
            </p:cNvSpPr>
            <p:nvPr/>
          </p:nvSpPr>
          <p:spPr bwMode="auto">
            <a:xfrm>
              <a:off x="1992" y="5102"/>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末底改胜</a:t>
              </a: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哈曼</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5:1—8:2</a:t>
              </a:r>
            </a:p>
          </p:txBody>
        </p:sp>
        <p:sp>
          <p:nvSpPr>
            <p:cNvPr id="46116" name="Rectangle 69"/>
            <p:cNvSpPr>
              <a:spLocks noChangeArrowheads="1"/>
            </p:cNvSpPr>
            <p:nvPr/>
          </p:nvSpPr>
          <p:spPr bwMode="auto">
            <a:xfrm>
              <a:off x="1960" y="5102"/>
              <a:ext cx="784"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3" name="Group 72"/>
          <p:cNvGrpSpPr>
            <a:grpSpLocks/>
          </p:cNvGrpSpPr>
          <p:nvPr/>
        </p:nvGrpSpPr>
        <p:grpSpPr bwMode="auto">
          <a:xfrm>
            <a:off x="6019800" y="4995863"/>
            <a:ext cx="1357313" cy="715962"/>
            <a:chOff x="2744" y="5102"/>
            <a:chExt cx="676" cy="863"/>
          </a:xfrm>
        </p:grpSpPr>
        <p:sp>
          <p:nvSpPr>
            <p:cNvPr id="46113" name="Rectangle 30"/>
            <p:cNvSpPr>
              <a:spLocks noChangeArrowheads="1"/>
            </p:cNvSpPr>
            <p:nvPr/>
          </p:nvSpPr>
          <p:spPr bwMode="auto">
            <a:xfrm>
              <a:off x="2776" y="5102"/>
              <a:ext cx="61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以色列胜</a:t>
              </a: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敌人</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8:3—9:32 </a:t>
              </a:r>
            </a:p>
          </p:txBody>
        </p:sp>
        <p:sp>
          <p:nvSpPr>
            <p:cNvPr id="46114" name="Rectangle 71"/>
            <p:cNvSpPr>
              <a:spLocks noChangeArrowheads="1"/>
            </p:cNvSpPr>
            <p:nvPr/>
          </p:nvSpPr>
          <p:spPr bwMode="auto">
            <a:xfrm>
              <a:off x="2744" y="5102"/>
              <a:ext cx="67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4" name="Group 74"/>
          <p:cNvGrpSpPr>
            <a:grpSpLocks/>
          </p:cNvGrpSpPr>
          <p:nvPr/>
        </p:nvGrpSpPr>
        <p:grpSpPr bwMode="auto">
          <a:xfrm>
            <a:off x="7377113" y="5013325"/>
            <a:ext cx="1766887" cy="715963"/>
            <a:chOff x="3420" y="5102"/>
            <a:chExt cx="820" cy="863"/>
          </a:xfrm>
        </p:grpSpPr>
        <p:sp>
          <p:nvSpPr>
            <p:cNvPr id="46111" name="Rectangle 31"/>
            <p:cNvSpPr>
              <a:spLocks noChangeArrowheads="1"/>
            </p:cNvSpPr>
            <p:nvPr/>
          </p:nvSpPr>
          <p:spPr bwMode="auto">
            <a:xfrm>
              <a:off x="3452" y="5102"/>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末底统治波斯</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10</a:t>
              </a:r>
            </a:p>
          </p:txBody>
        </p:sp>
        <p:sp>
          <p:nvSpPr>
            <p:cNvPr id="46112" name="Rectangle 73"/>
            <p:cNvSpPr>
              <a:spLocks noChangeArrowheads="1"/>
            </p:cNvSpPr>
            <p:nvPr/>
          </p:nvSpPr>
          <p:spPr bwMode="auto">
            <a:xfrm>
              <a:off x="3420" y="5102"/>
              <a:ext cx="82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5" name="Group 78"/>
          <p:cNvGrpSpPr>
            <a:grpSpLocks/>
          </p:cNvGrpSpPr>
          <p:nvPr/>
        </p:nvGrpSpPr>
        <p:grpSpPr bwMode="auto">
          <a:xfrm>
            <a:off x="6350" y="5711825"/>
            <a:ext cx="9132888" cy="525463"/>
            <a:chOff x="0" y="5965"/>
            <a:chExt cx="5752" cy="633"/>
          </a:xfrm>
        </p:grpSpPr>
        <p:sp>
          <p:nvSpPr>
            <p:cNvPr id="46109" name="Rectangle 33"/>
            <p:cNvSpPr>
              <a:spLocks noChangeArrowheads="1"/>
            </p:cNvSpPr>
            <p:nvPr/>
          </p:nvSpPr>
          <p:spPr bwMode="auto">
            <a:xfrm>
              <a:off x="32" y="5965"/>
              <a:ext cx="56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波丝</a:t>
              </a:r>
            </a:p>
          </p:txBody>
        </p:sp>
        <p:sp>
          <p:nvSpPr>
            <p:cNvPr id="46110" name="Rectangle 77"/>
            <p:cNvSpPr>
              <a:spLocks noChangeArrowheads="1"/>
            </p:cNvSpPr>
            <p:nvPr/>
          </p:nvSpPr>
          <p:spPr bwMode="auto">
            <a:xfrm>
              <a:off x="0" y="5965"/>
              <a:ext cx="575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6" name="Group 80"/>
          <p:cNvGrpSpPr>
            <a:grpSpLocks/>
          </p:cNvGrpSpPr>
          <p:nvPr/>
        </p:nvGrpSpPr>
        <p:grpSpPr bwMode="auto">
          <a:xfrm>
            <a:off x="6350" y="6237288"/>
            <a:ext cx="9132888" cy="620712"/>
            <a:chOff x="0" y="6598"/>
            <a:chExt cx="5752" cy="748"/>
          </a:xfrm>
        </p:grpSpPr>
        <p:sp>
          <p:nvSpPr>
            <p:cNvPr id="46107" name="Rectangle 34"/>
            <p:cNvSpPr>
              <a:spLocks noChangeArrowheads="1"/>
            </p:cNvSpPr>
            <p:nvPr/>
          </p:nvSpPr>
          <p:spPr bwMode="auto">
            <a:xfrm>
              <a:off x="32" y="6598"/>
              <a:ext cx="568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10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年 </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(483-473 BC)</a:t>
              </a:r>
            </a:p>
          </p:txBody>
        </p:sp>
        <p:sp>
          <p:nvSpPr>
            <p:cNvPr id="46108" name="Rectangle 79"/>
            <p:cNvSpPr>
              <a:spLocks noChangeArrowheads="1"/>
            </p:cNvSpPr>
            <p:nvPr/>
          </p:nvSpPr>
          <p:spPr bwMode="auto">
            <a:xfrm>
              <a:off x="0" y="6598"/>
              <a:ext cx="575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Tree>
    <p:extLst>
      <p:ext uri="{BB962C8B-B14F-4D97-AF65-F5344CB8AC3E}">
        <p14:creationId xmlns:p14="http://schemas.microsoft.com/office/powerpoint/2010/main" val="42399692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4" name="Title 3"/>
          <p:cNvSpPr>
            <a:spLocks noGrp="1"/>
          </p:cNvSpPr>
          <p:nvPr>
            <p:ph type="title" idx="4294967295"/>
          </p:nvPr>
        </p:nvSpPr>
        <p:spPr>
          <a:xfrm>
            <a:off x="0" y="6165850"/>
            <a:ext cx="9271000" cy="647700"/>
          </a:xfrm>
        </p:spPr>
        <p:txBody>
          <a:bodyPr/>
          <a:lstStyle/>
          <a:p>
            <a:pPr algn="ctr">
              <a:defRPr/>
            </a:pPr>
            <a:r>
              <a:rPr lang="zh-CN" altLang="en-US" sz="4400" dirty="0">
                <a:effectLst>
                  <a:outerShdw blurRad="38100" dist="38100" dir="2700000" algn="tl">
                    <a:srgbClr val="000000"/>
                  </a:outerShdw>
                </a:effectLst>
                <a:latin typeface="Arial" charset="0"/>
                <a:ea typeface="ＭＳ Ｐゴシック" charset="0"/>
                <a:cs typeface="Arial" charset="0"/>
              </a:rPr>
              <a:t>以斯帖是否德行无暇</a:t>
            </a:r>
            <a:r>
              <a:rPr lang="en-US" sz="4400" dirty="0">
                <a:effectLst>
                  <a:outerShdw blurRad="38100" dist="38100" dir="2700000" algn="tl">
                    <a:srgbClr val="000000"/>
                  </a:outerShdw>
                </a:effectLst>
                <a:latin typeface="Arial" charset="0"/>
                <a:ea typeface="ＭＳ Ｐゴシック" charset="0"/>
                <a:cs typeface="Arial" charset="0"/>
              </a:rPr>
              <a:t>?</a:t>
            </a:r>
          </a:p>
        </p:txBody>
      </p:sp>
      <p:pic>
        <p:nvPicPr>
          <p:cNvPr id="2" name="Picture 1"/>
          <p:cNvPicPr>
            <a:picLocks noChangeAspect="1"/>
          </p:cNvPicPr>
          <p:nvPr/>
        </p:nvPicPr>
        <p:blipFill>
          <a:blip r:embed="rId2"/>
          <a:stretch>
            <a:fillRect/>
          </a:stretch>
        </p:blipFill>
        <p:spPr>
          <a:xfrm>
            <a:off x="9969" y="0"/>
            <a:ext cx="9144000" cy="6055360"/>
          </a:xfrm>
          <a:prstGeom prst="rect">
            <a:avLst/>
          </a:prstGeom>
        </p:spPr>
      </p:pic>
    </p:spTree>
    <p:extLst>
      <p:ext uri="{BB962C8B-B14F-4D97-AF65-F5344CB8AC3E}">
        <p14:creationId xmlns:p14="http://schemas.microsoft.com/office/powerpoint/2010/main" val="18655832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15974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588"/>
            <a:ext cx="9247188"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0" y="6165850"/>
            <a:ext cx="9271000" cy="647700"/>
          </a:xfrm>
        </p:spPr>
        <p:txBody>
          <a:bodyPr/>
          <a:lstStyle/>
          <a:p>
            <a:pPr algn="ctr">
              <a:defRPr/>
            </a:pPr>
            <a:r>
              <a:rPr lang="zh-CN" altLang="en-US" sz="4400" dirty="0">
                <a:effectLst>
                  <a:outerShdw blurRad="38100" dist="38100" dir="2700000" algn="tl">
                    <a:srgbClr val="000000"/>
                  </a:outerShdw>
                </a:effectLst>
                <a:latin typeface="Arial" charset="0"/>
                <a:ea typeface="ＭＳ Ｐゴシック" charset="0"/>
                <a:cs typeface="Arial" charset="0"/>
              </a:rPr>
              <a:t>以斯帖是否德行无暇</a:t>
            </a:r>
            <a:r>
              <a:rPr lang="en-US" sz="4400" dirty="0">
                <a:effectLst>
                  <a:outerShdw blurRad="38100" dist="38100" dir="2700000" algn="tl">
                    <a:srgbClr val="000000"/>
                  </a:outerShdw>
                </a:effectLst>
                <a:latin typeface="Arial" charset="0"/>
                <a:ea typeface="ＭＳ Ｐゴシック" charset="0"/>
                <a:cs typeface="Arial" charset="0"/>
              </a:rPr>
              <a:t>?</a:t>
            </a:r>
          </a:p>
        </p:txBody>
      </p:sp>
    </p:spTree>
    <p:extLst>
      <p:ext uri="{BB962C8B-B14F-4D97-AF65-F5344CB8AC3E}">
        <p14:creationId xmlns:p14="http://schemas.microsoft.com/office/powerpoint/2010/main" val="33982403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167408"/>
          </a:xfrm>
        </p:spPr>
        <p:txBody>
          <a:bodyPr/>
          <a:lstStyle/>
          <a:p>
            <a:pPr algn="ctr">
              <a:defRPr/>
            </a:pPr>
            <a:r>
              <a:rPr lang="ja-JP" altLang="en-US">
                <a:effectLst>
                  <a:glow rad="228600">
                    <a:srgbClr val="000000">
                      <a:alpha val="75000"/>
                    </a:srgbClr>
                  </a:glow>
                </a:effectLst>
                <a:latin typeface="Arial Black" charset="0"/>
                <a:ea typeface="ＭＳ Ｐゴシック" charset="0"/>
                <a:cs typeface="Arial" charset="0"/>
              </a:rPr>
              <a:t>国王的人马</a:t>
            </a:r>
            <a:endParaRPr lang="en-US" i="0" dirty="0">
              <a:effectLst>
                <a:glow rad="228600">
                  <a:srgbClr val="000000">
                    <a:alpha val="75000"/>
                  </a:srgbClr>
                </a:glow>
              </a:effectLst>
              <a:latin typeface="Arial Black"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14600" y="1714500"/>
            <a:ext cx="9144000" cy="5143500"/>
          </a:xfrm>
          <a:prstGeom prst="rect">
            <a:avLst/>
          </a:prstGeom>
        </p:spPr>
      </p:pic>
    </p:spTree>
    <p:extLst>
      <p:ext uri="{BB962C8B-B14F-4D97-AF65-F5344CB8AC3E}">
        <p14:creationId xmlns:p14="http://schemas.microsoft.com/office/powerpoint/2010/main" val="4093161949"/>
      </p:ext>
    </p:extLst>
  </p:cSld>
  <p:clrMapOvr>
    <a:masterClrMapping/>
  </p:clrMapOvr>
  <p:transition spd="slow">
    <p:dissolv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6"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7"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8"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9"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20"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1"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2" name="Text Box 10"/>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64523"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4"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64525" name="Text Box 13"/>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4526"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64527"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8"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29"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p:txBody>
      </p:sp>
      <p:sp>
        <p:nvSpPr>
          <p:cNvPr id="64530"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1"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2"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3"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4"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64535"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36"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7"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38"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pic>
        <p:nvPicPr>
          <p:cNvPr id="160794" name="Picture 27" descr="OESTH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84175"/>
            <a:ext cx="3484563"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27"/>
          <p:cNvSpPr>
            <a:spLocks noGrp="1"/>
          </p:cNvSpPr>
          <p:nvPr>
            <p:ph type="title" idx="4294967295"/>
          </p:nvPr>
        </p:nvSpPr>
        <p:spPr>
          <a:xfrm>
            <a:off x="5181600" y="6400800"/>
            <a:ext cx="3962400" cy="6096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Eavesdropping</a:t>
            </a:r>
            <a:endParaRPr lang="en-US" sz="200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4220170123"/>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3306773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zh-CN" altLang="en-US" b="1" i="0" dirty="0">
                <a:effectLst>
                  <a:glow rad="228600">
                    <a:srgbClr val="000000">
                      <a:alpha val="75000"/>
                    </a:srgbClr>
                  </a:glow>
                </a:effectLst>
                <a:latin typeface="Arial"/>
                <a:ea typeface="ＭＳ Ｐゴシック" charset="0"/>
                <a:cs typeface="Arial"/>
              </a:rPr>
              <a:t>亚甲族人哈曼  </a:t>
            </a:r>
            <a:br>
              <a:rPr lang="zh-CN" altLang="en-US" b="1" i="0" dirty="0">
                <a:effectLst>
                  <a:glow rad="228600">
                    <a:srgbClr val="000000">
                      <a:alpha val="75000"/>
                    </a:srgbClr>
                  </a:glow>
                </a:effectLst>
                <a:latin typeface="Arial"/>
                <a:ea typeface="ＭＳ Ｐゴシック" charset="0"/>
                <a:cs typeface="Arial"/>
              </a:rPr>
            </a:br>
            <a:r>
              <a:rPr lang="zh-CN" altLang="en-US" b="1" i="0" dirty="0">
                <a:effectLst>
                  <a:glow rad="228600">
                    <a:srgbClr val="000000">
                      <a:alpha val="75000"/>
                    </a:srgbClr>
                  </a:glow>
                </a:effectLst>
                <a:latin typeface="Arial"/>
                <a:ea typeface="ＭＳ Ｐゴシック" charset="0"/>
                <a:cs typeface="Arial"/>
              </a:rPr>
              <a:t>（以斯帖记 </a:t>
            </a:r>
            <a:r>
              <a:rPr lang="en-US" altLang="zh-CN" b="1" i="0" dirty="0">
                <a:effectLst>
                  <a:glow rad="228600">
                    <a:srgbClr val="000000">
                      <a:alpha val="75000"/>
                    </a:srgbClr>
                  </a:glow>
                </a:effectLst>
                <a:latin typeface="Arial"/>
                <a:ea typeface="ＭＳ Ｐゴシック" charset="0"/>
                <a:cs typeface="Arial"/>
              </a:rPr>
              <a:t>3:1-2</a:t>
            </a:r>
            <a:r>
              <a:rPr lang="zh-CN" altLang="en-US" b="1" i="0" dirty="0">
                <a:effectLst>
                  <a:glow rad="228600">
                    <a:srgbClr val="000000">
                      <a:alpha val="75000"/>
                    </a:srgbClr>
                  </a:glow>
                </a:effectLst>
                <a:latin typeface="Arial"/>
                <a:ea typeface="ＭＳ Ｐゴシック" charset="0"/>
                <a:cs typeface="Arial"/>
              </a:rPr>
              <a:t>）</a:t>
            </a:r>
            <a:endParaRPr lang="en-US" b="1" i="0" dirty="0">
              <a:effectLst>
                <a:glow rad="228600">
                  <a:srgbClr val="000000">
                    <a:alpha val="75000"/>
                  </a:srgbClr>
                </a:glow>
              </a:effectLst>
              <a:latin typeface="Arial"/>
              <a:ea typeface="ＭＳ Ｐゴシック" charset="0"/>
              <a:cs typeface="Arial"/>
            </a:endParaRPr>
          </a:p>
        </p:txBody>
      </p:sp>
      <p:pic>
        <p:nvPicPr>
          <p:cNvPr id="3" name="Picture 2" descr="Ha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904133897"/>
      </p:ext>
    </p:extLst>
  </p:cSld>
  <p:clrMapOvr>
    <a:masterClrMapping/>
  </p:clrMapOvr>
  <p:transition spd="slow">
    <p:dissolv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大危机</a:t>
            </a: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阴谋 </a:t>
            </a:r>
            <a:r>
              <a:rPr lang="en-US" altLang="zh-CN" sz="3200" dirty="0">
                <a:solidFill>
                  <a:srgbClr val="F1F7E9"/>
                </a:solidFill>
                <a:effectLst>
                  <a:glow rad="228600">
                    <a:srgbClr val="000000"/>
                  </a:glow>
                </a:effectLst>
                <a:latin typeface="Arial"/>
                <a:ea typeface="Times New Roman" pitchFamily="-111" charset="0"/>
                <a:cs typeface="Arial"/>
              </a:rPr>
              <a:t>3-4</a:t>
            </a: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66577" name="Text Box 17"/>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哈曼的擢升与没落</a:t>
            </a: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0" name="Text Box 20"/>
          <p:cNvSpPr txBox="1">
            <a:spLocks noChangeArrowheads="1"/>
          </p:cNvSpPr>
          <p:nvPr/>
        </p:nvSpPr>
        <p:spPr bwMode="auto">
          <a:xfrm>
            <a:off x="2286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4" name="Line 24"/>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66590" name="Text Box 30"/>
          <p:cNvSpPr txBox="1">
            <a:spLocks noChangeArrowheads="1"/>
          </p:cNvSpPr>
          <p:nvPr/>
        </p:nvSpPr>
        <p:spPr bwMode="auto">
          <a:xfrm>
            <a:off x="12192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禁食</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32" name="Title 31"/>
          <p:cNvSpPr>
            <a:spLocks noGrp="1"/>
          </p:cNvSpPr>
          <p:nvPr>
            <p:ph type="title" idx="4294967295"/>
          </p:nvPr>
        </p:nvSpPr>
        <p:spPr>
          <a:xfrm>
            <a:off x="2590800" y="6324600"/>
            <a:ext cx="6553200" cy="6858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No Respect (3:1-2)</a:t>
            </a:r>
          </a:p>
        </p:txBody>
      </p:sp>
      <p:pic>
        <p:nvPicPr>
          <p:cNvPr id="33" name="Picture 32">
            <a:extLst>
              <a:ext uri="{FF2B5EF4-FFF2-40B4-BE49-F238E27FC236}">
                <a16:creationId xmlns:a16="http://schemas.microsoft.com/office/drawing/2014/main" id="{7E8D2F5C-B891-D94A-B31F-1D33E6D5318C}"/>
              </a:ext>
            </a:extLst>
          </p:cNvPr>
          <p:cNvPicPr>
            <a:picLocks noChangeAspect="1"/>
          </p:cNvPicPr>
          <p:nvPr/>
        </p:nvPicPr>
        <p:blipFill>
          <a:blip r:embed="rId4"/>
          <a:stretch>
            <a:fillRect/>
          </a:stretch>
        </p:blipFill>
        <p:spPr>
          <a:xfrm>
            <a:off x="3196828" y="40744"/>
            <a:ext cx="5947172" cy="6858000"/>
          </a:xfrm>
          <a:prstGeom prst="rect">
            <a:avLst/>
          </a:prstGeom>
        </p:spPr>
      </p:pic>
    </p:spTree>
    <p:extLst>
      <p:ext uri="{BB962C8B-B14F-4D97-AF65-F5344CB8AC3E}">
        <p14:creationId xmlns:p14="http://schemas.microsoft.com/office/powerpoint/2010/main" val="33668315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7770753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esther-before-ahasuerus-giovanni-andrea-sirani.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7173913"/>
          </a:xfrm>
          <a:noFill/>
        </p:spPr>
      </p:pic>
      <p:sp>
        <p:nvSpPr>
          <p:cNvPr id="14338" name="Rectangle 2"/>
          <p:cNvSpPr>
            <a:spLocks noGrp="1" noChangeArrowheads="1"/>
          </p:cNvSpPr>
          <p:nvPr>
            <p:ph type="title"/>
          </p:nvPr>
        </p:nvSpPr>
        <p:spPr/>
        <p:txBody>
          <a:bodyPr/>
          <a:lstStyle/>
          <a:p>
            <a:pPr algn="ctr"/>
            <a:r>
              <a:rPr lang="zh-CN" altLang="en-US" b="1" i="0">
                <a:latin typeface="Arial Black" charset="0"/>
                <a:cs typeface="SimSun" charset="0"/>
              </a:rPr>
              <a:t>錀节</a:t>
            </a:r>
          </a:p>
        </p:txBody>
      </p:sp>
      <p:sp>
        <p:nvSpPr>
          <p:cNvPr id="14341" name="Rectangle 5"/>
          <p:cNvSpPr>
            <a:spLocks noGrp="1" noChangeArrowheads="1"/>
          </p:cNvSpPr>
          <p:nvPr>
            <p:ph type="body" sz="half" idx="1"/>
          </p:nvPr>
        </p:nvSpPr>
        <p:spPr>
          <a:xfrm>
            <a:off x="685800" y="1849438"/>
            <a:ext cx="7558088" cy="4114800"/>
          </a:xfrm>
          <a:effectLst>
            <a:outerShdw blurRad="63500" dist="38099" dir="2700000" algn="ctr" rotWithShape="0">
              <a:srgbClr val="000000">
                <a:alpha val="74998"/>
              </a:srgbClr>
            </a:outerShdw>
          </a:effectLst>
        </p:spPr>
        <p:txBody>
          <a:bodyPr/>
          <a:lstStyle/>
          <a:p>
            <a:pPr algn="ctr">
              <a:buFontTx/>
              <a:buNone/>
            </a:pPr>
            <a:r>
              <a:rPr lang="en-US" altLang="zh-CN" sz="4000" b="1">
                <a:solidFill>
                  <a:schemeClr val="tx2"/>
                </a:solidFill>
                <a:latin typeface="Times" charset="0"/>
                <a:cs typeface="SimSun" charset="0"/>
              </a:rPr>
              <a:t>(</a:t>
            </a:r>
            <a:r>
              <a:rPr lang="ja-JP" altLang="en-US" sz="4000" b="1">
                <a:solidFill>
                  <a:schemeClr val="tx2"/>
                </a:solidFill>
                <a:latin typeface="Times" charset="0"/>
                <a:cs typeface="SimSun" charset="0"/>
              </a:rPr>
              <a:t>末底改</a:t>
            </a:r>
            <a:r>
              <a:rPr lang="zh-CN" altLang="en-US" sz="4000" b="1">
                <a:solidFill>
                  <a:schemeClr val="tx2"/>
                </a:solidFill>
                <a:latin typeface="Times" charset="0"/>
                <a:cs typeface="SimSun" charset="0"/>
              </a:rPr>
              <a:t>对以斯帖说</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此时你若闭口不言</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犹大人必从别处得解脱</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蒙拯救</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你和你父家必至灭亡</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焉知你得了王后的位分不是为现今的机会吗</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以斯帖</a:t>
            </a:r>
            <a:r>
              <a:rPr lang="en-US" altLang="zh-CN" sz="4000" b="1">
                <a:solidFill>
                  <a:schemeClr val="tx2"/>
                </a:solidFill>
                <a:latin typeface="Times" charset="0"/>
                <a:cs typeface="SimSun" charset="0"/>
              </a:rPr>
              <a:t>4:14).</a:t>
            </a:r>
            <a:endParaRPr lang="en-US" sz="4000" b="1">
              <a:solidFill>
                <a:schemeClr val="tx2"/>
              </a:solidFill>
              <a:latin typeface="Times" charset="0"/>
              <a:cs typeface="SimSun"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rPr>
              <a:t>308</a:t>
            </a:r>
          </a:p>
        </p:txBody>
      </p:sp>
    </p:spTree>
    <p:extLst>
      <p:ext uri="{BB962C8B-B14F-4D97-AF65-F5344CB8AC3E}">
        <p14:creationId xmlns:p14="http://schemas.microsoft.com/office/powerpoint/2010/main" val="9505722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zh-CN" altLang="en-US" sz="5400" b="1" dirty="0">
                <a:effectLst>
                  <a:glow rad="127000">
                    <a:schemeClr val="tx1"/>
                  </a:glow>
                </a:effectLst>
                <a:latin typeface="Arial" charset="0"/>
                <a:ea typeface="ＭＳ Ｐゴシック" charset="0"/>
                <a:cs typeface="ＭＳ Ｐゴシック" charset="0"/>
              </a:rPr>
              <a:t>为什么你需要</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委身</a:t>
            </a:r>
            <a:r>
              <a:rPr lang="zh-CN" altLang="en-US" sz="5400" b="1" dirty="0">
                <a:effectLst>
                  <a:glow rad="127000">
                    <a:schemeClr val="tx1"/>
                  </a:glow>
                </a:effectLst>
                <a:latin typeface="Arial" charset="0"/>
                <a:ea typeface="ＭＳ Ｐゴシック" charset="0"/>
                <a:cs typeface="ＭＳ Ｐゴシック" charset="0"/>
              </a:rPr>
              <a:t>与神</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284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68212" y="373676"/>
            <a:ext cx="3076775" cy="40132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pic>
        <p:nvPicPr>
          <p:cNvPr id="12" name="Picture 11"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l="28884" t="7836" r="11630" b="16160"/>
          <a:stretch/>
        </p:blipFill>
        <p:spPr>
          <a:xfrm rot="5400000">
            <a:off x="3653355" y="755871"/>
            <a:ext cx="5888582" cy="5316639"/>
          </a:xfrm>
          <a:prstGeom prst="rect">
            <a:avLst/>
          </a:prstGeom>
        </p:spPr>
      </p:pic>
      <p:sp>
        <p:nvSpPr>
          <p:cNvPr id="14" name="Rectangle 13"/>
          <p:cNvSpPr/>
          <p:nvPr/>
        </p:nvSpPr>
        <p:spPr>
          <a:xfrm>
            <a:off x="3698904" y="291390"/>
            <a:ext cx="3255036" cy="600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5" name="Title 1"/>
          <p:cNvSpPr txBox="1">
            <a:spLocks/>
          </p:cNvSpPr>
          <p:nvPr/>
        </p:nvSpPr>
        <p:spPr bwMode="auto">
          <a:xfrm>
            <a:off x="2120900" y="1244"/>
            <a:ext cx="44831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prstClr val="white"/>
                </a:solidFill>
                <a:effectLst/>
                <a:uLnTx/>
                <a:uFillTx/>
                <a:latin typeface="Arial"/>
                <a:cs typeface="Arial"/>
              </a:rPr>
              <a:t>以斯帖</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16" name="TextBox 15">
            <a:extLst>
              <a:ext uri="{FF2B5EF4-FFF2-40B4-BE49-F238E27FC236}">
                <a16:creationId xmlns:a16="http://schemas.microsoft.com/office/drawing/2014/main" id="{83676598-9AF1-1F48-DB4C-86A1B0547FE0}"/>
              </a:ext>
            </a:extLst>
          </p:cNvPr>
          <p:cNvSpPr txBox="1"/>
          <p:nvPr/>
        </p:nvSpPr>
        <p:spPr>
          <a:xfrm>
            <a:off x="433859" y="3861070"/>
            <a:ext cx="2952329" cy="2462213"/>
          </a:xfrm>
          <a:prstGeom prst="rect">
            <a:avLst/>
          </a:prstGeom>
          <a:noFill/>
        </p:spPr>
        <p:txBody>
          <a:bodyPr wrap="square" rtlCol="0">
            <a:spAutoFit/>
          </a:bodyPr>
          <a:lstStyle/>
          <a:p>
            <a:r>
              <a:rPr lang="en-US" altLang="zh-CN" sz="1400" dirty="0"/>
              <a:t>1. </a:t>
            </a:r>
            <a:r>
              <a:rPr lang="zh-CN" altLang="en-US" sz="1400" dirty="0"/>
              <a:t>波斯对瓦实提的诏令</a:t>
            </a:r>
          </a:p>
          <a:p>
            <a:r>
              <a:rPr lang="en-US" altLang="zh-CN" sz="1400" dirty="0"/>
              <a:t>2. </a:t>
            </a:r>
            <a:r>
              <a:rPr lang="zh-CN" altLang="en-US" sz="1400" dirty="0"/>
              <a:t>末底改救了王</a:t>
            </a:r>
          </a:p>
          <a:p>
            <a:r>
              <a:rPr lang="en-US" altLang="zh-CN" sz="1400" dirty="0"/>
              <a:t>3. </a:t>
            </a:r>
            <a:r>
              <a:rPr lang="zh-CN" altLang="en-US" sz="1400" dirty="0"/>
              <a:t>哈曼策划报仇</a:t>
            </a:r>
          </a:p>
          <a:p>
            <a:r>
              <a:rPr lang="en-US" altLang="zh-CN" sz="1400" dirty="0"/>
              <a:t>4. </a:t>
            </a:r>
            <a:r>
              <a:rPr lang="zh-CN" altLang="en-US" sz="1400" dirty="0"/>
              <a:t>对以斯帖的求情</a:t>
            </a:r>
          </a:p>
          <a:p>
            <a:r>
              <a:rPr lang="en-US" altLang="zh-CN" sz="1400" dirty="0"/>
              <a:t>5. </a:t>
            </a:r>
            <a:r>
              <a:rPr lang="zh-CN" altLang="en-US" sz="1400" dirty="0"/>
              <a:t>为亚哈随鲁制作晚餐</a:t>
            </a:r>
          </a:p>
          <a:p>
            <a:endParaRPr lang="zh-CN" altLang="en-US" sz="1400" dirty="0"/>
          </a:p>
          <a:p>
            <a:r>
              <a:rPr lang="en-US" altLang="zh-CN" sz="1400" dirty="0"/>
              <a:t>6. </a:t>
            </a:r>
            <a:r>
              <a:rPr lang="zh-CN" altLang="en-US" sz="1400" dirty="0"/>
              <a:t>对末底改显示恩惠</a:t>
            </a:r>
          </a:p>
          <a:p>
            <a:r>
              <a:rPr lang="en-US" altLang="zh-CN" sz="1400" dirty="0"/>
              <a:t>7. </a:t>
            </a:r>
            <a:r>
              <a:rPr lang="zh-CN" altLang="en-US" sz="1400" dirty="0"/>
              <a:t>以斯帖请求保全自己的生命</a:t>
            </a:r>
          </a:p>
          <a:p>
            <a:r>
              <a:rPr lang="en-US" altLang="zh-CN" sz="1400" dirty="0"/>
              <a:t>8. </a:t>
            </a:r>
            <a:r>
              <a:rPr lang="zh-CN" altLang="en-US" sz="1400" dirty="0"/>
              <a:t>亚哈随鲁提拔末底改</a:t>
            </a:r>
          </a:p>
          <a:p>
            <a:r>
              <a:rPr lang="en-US" altLang="zh-CN" sz="1400" dirty="0"/>
              <a:t>9. </a:t>
            </a:r>
            <a:r>
              <a:rPr lang="zh-CN" altLang="en-US" sz="1400" dirty="0"/>
              <a:t>哈曼的儿子们被绞死</a:t>
            </a:r>
          </a:p>
          <a:p>
            <a:r>
              <a:rPr lang="en-US" altLang="zh-CN" sz="1400" dirty="0"/>
              <a:t>10. </a:t>
            </a:r>
            <a:r>
              <a:rPr lang="zh-CN" altLang="en-US" sz="1400" dirty="0"/>
              <a:t>对末底改伟大的证言</a:t>
            </a:r>
            <a:endParaRPr lang="en-US" sz="1400" dirty="0"/>
          </a:p>
        </p:txBody>
      </p:sp>
    </p:spTree>
    <p:extLst>
      <p:ext uri="{BB962C8B-B14F-4D97-AF65-F5344CB8AC3E}">
        <p14:creationId xmlns:p14="http://schemas.microsoft.com/office/powerpoint/2010/main" val="29743459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神的工作面临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威胁</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以斯帖</a:t>
            </a:r>
            <a:r>
              <a:rPr lang="en-US" sz="4800" b="1" dirty="0">
                <a:effectLst>
                  <a:glow rad="127000">
                    <a:schemeClr val="tx1"/>
                  </a:glow>
                </a:effectLst>
                <a:latin typeface="Arial" charset="0"/>
                <a:ea typeface="ＭＳ Ｐゴシック" charset="0"/>
                <a:cs typeface="ＭＳ Ｐゴシック" charset="0"/>
              </a:rPr>
              <a:t> 1–4)</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782380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r>
              <a:rPr lang="zh-CN" altLang="en-US" dirty="0">
                <a:effectLst>
                  <a:glow rad="228600">
                    <a:srgbClr val="000000">
                      <a:alpha val="75000"/>
                    </a:srgbClr>
                  </a:glow>
                </a:effectLst>
                <a:latin typeface="Arial Black" charset="0"/>
                <a:ea typeface="ＭＳ Ｐゴシック" charset="0"/>
                <a:cs typeface="Arial" charset="0"/>
              </a:rPr>
              <a:t>我们与上帝的关系很牢固</a:t>
            </a:r>
            <a:r>
              <a:rPr lang="en-US" altLang="zh-CN" dirty="0">
                <a:effectLst>
                  <a:glow rad="228600">
                    <a:srgbClr val="000000">
                      <a:alpha val="75000"/>
                    </a:srgbClr>
                  </a:glow>
                </a:effectLst>
                <a:latin typeface="Arial Black" charset="0"/>
                <a:ea typeface="ＭＳ Ｐゴシック" charset="0"/>
                <a:cs typeface="Arial" charset="0"/>
              </a:rPr>
              <a:t>——</a:t>
            </a:r>
            <a:r>
              <a:rPr lang="zh-CN" altLang="en-US" dirty="0">
                <a:effectLst>
                  <a:glow rad="228600">
                    <a:srgbClr val="000000">
                      <a:alpha val="75000"/>
                    </a:srgbClr>
                  </a:glow>
                </a:effectLst>
                <a:latin typeface="Arial Black" charset="0"/>
                <a:ea typeface="ＭＳ Ｐゴシック" charset="0"/>
                <a:cs typeface="Arial" charset="0"/>
              </a:rPr>
              <a:t>但这并不意味着不会受到攻击！</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2451990929"/>
      </p:ext>
    </p:extLst>
  </p:cSld>
  <p:clrMapOvr>
    <a:masterClrMapping/>
  </p:clrMapOvr>
  <p:transition spd="slow">
    <p:dissolv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zh-CN" altLang="en-US" dirty="0">
                <a:effectLst>
                  <a:glow rad="228600">
                    <a:srgbClr val="000000">
                      <a:alpha val="75000"/>
                    </a:srgbClr>
                  </a:glow>
                </a:effectLst>
                <a:latin typeface="Arial Black" charset="0"/>
                <a:ea typeface="ＭＳ Ｐゴシック" charset="0"/>
                <a:cs typeface="Arial" charset="0"/>
              </a:rPr>
              <a:t>我们处于战争之中</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1988760943"/>
      </p:ext>
    </p:extLst>
  </p:cSld>
  <p:clrMapOvr>
    <a:masterClrMapping/>
  </p:clrMapOvr>
  <p:transition spd="slow">
    <p:dissolv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42014"/>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ja-JP" altLang="en-US">
                <a:effectLst>
                  <a:glow rad="228600">
                    <a:srgbClr val="000000">
                      <a:alpha val="75000"/>
                    </a:srgbClr>
                  </a:glow>
                </a:effectLst>
                <a:latin typeface="Arial Black" charset="0"/>
                <a:ea typeface="ＭＳ Ｐゴシック" charset="0"/>
                <a:cs typeface="Arial" charset="0"/>
              </a:rPr>
              <a:t>十字路口</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1659322690"/>
      </p:ext>
    </p:extLst>
  </p:cSld>
  <p:clrMapOvr>
    <a:masterClrMapping/>
  </p:clrMapOvr>
  <p:transition spd="slow">
    <p:dissolv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神的工作面临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威胁</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以斯帖</a:t>
            </a:r>
            <a:r>
              <a:rPr lang="en-US" sz="4800" b="1" dirty="0">
                <a:effectLst>
                  <a:glow rad="127000">
                    <a:schemeClr val="tx1"/>
                  </a:glow>
                </a:effectLst>
                <a:latin typeface="Arial" charset="0"/>
                <a:ea typeface="ＭＳ Ｐゴシック" charset="0"/>
                <a:cs typeface="ＭＳ Ｐゴシック" charset="0"/>
              </a:rPr>
              <a:t> 1–4)</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4575216" y="2353629"/>
            <a:ext cx="4389272"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神的工作终必</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得胜</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5–10)</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1391344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Lst>
  </p:timing>
</p:sld>
</file>

<file path=ppt/slides/slide11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zh-CN" altLang="en-US" dirty="0">
                <a:effectLst>
                  <a:outerShdw blurRad="38100" dist="38100" dir="2700000" algn="tl">
                    <a:srgbClr val="366B1B"/>
                  </a:outerShdw>
                </a:effectLst>
                <a:latin typeface="Arail" charset="0"/>
                <a:ea typeface="ＭＳ Ｐゴシック" charset="0"/>
                <a:cs typeface="Arail" charset="0"/>
              </a:rPr>
              <a:t>概要</a:t>
            </a:r>
            <a:endParaRPr lang="en-US" dirty="0">
              <a:effectLst>
                <a:outerShdw blurRad="38100" dist="38100" dir="2700000" algn="tl">
                  <a:srgbClr val="366B1B"/>
                </a:outerShdw>
              </a:effectLst>
              <a:latin typeface="Arail" charset="0"/>
              <a:ea typeface="ＭＳ Ｐゴシック" charset="0"/>
              <a:cs typeface="Arail" charset="0"/>
            </a:endParaRP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effectLst>
                  <a:outerShdw blurRad="38100" dist="38100" dir="2700000" algn="tl">
                    <a:srgbClr val="DDDDDD"/>
                  </a:outerShdw>
                </a:effectLst>
                <a:latin typeface="Arail" charset="0"/>
                <a:cs typeface="Arail" charset="0"/>
              </a:rPr>
              <a:t>I.	(1—4</a:t>
            </a:r>
            <a:r>
              <a:rPr kumimoji="1" lang="zh-CN" altLang="en-US" dirty="0">
                <a:solidFill>
                  <a:srgbClr val="003300"/>
                </a:solidFill>
                <a:effectLst>
                  <a:outerShdw blurRad="38100" dist="38100" dir="2700000" algn="tl">
                    <a:srgbClr val="DDDDDD"/>
                  </a:outerShdw>
                </a:effectLst>
                <a:latin typeface="Arail" charset="0"/>
                <a:cs typeface="Arail" charset="0"/>
              </a:rPr>
              <a:t>章</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因上帝巧妙的策略安排</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末底改与以斯帖</a:t>
            </a:r>
          </a:p>
          <a:p>
            <a:pPr>
              <a:spcBef>
                <a:spcPct val="20000"/>
              </a:spcBef>
              <a:buClr>
                <a:srgbClr val="808000"/>
              </a:buClr>
              <a:defRPr/>
            </a:pPr>
            <a:r>
              <a:rPr kumimoji="1" lang="zh-CN" altLang="en-US" dirty="0">
                <a:solidFill>
                  <a:srgbClr val="003300"/>
                </a:solidFill>
                <a:effectLst>
                  <a:outerShdw blurRad="38100" dist="38100" dir="2700000" algn="tl">
                    <a:srgbClr val="DDDDDD"/>
                  </a:outerShdw>
                </a:effectLst>
                <a:latin typeface="Arail" charset="0"/>
                <a:cs typeface="Arail" charset="0"/>
              </a:rPr>
              <a:t>   发现了哈曼的灭绝阴谋</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神以这事件告诫以色列如若</a:t>
            </a:r>
          </a:p>
          <a:p>
            <a:pPr>
              <a:spcBef>
                <a:spcPct val="20000"/>
              </a:spcBef>
              <a:buClr>
                <a:srgbClr val="808000"/>
              </a:buClr>
              <a:defRPr/>
            </a:pPr>
            <a:r>
              <a:rPr kumimoji="1" lang="zh-CN" altLang="en-US" dirty="0">
                <a:solidFill>
                  <a:srgbClr val="003300"/>
                </a:solidFill>
                <a:effectLst>
                  <a:outerShdw blurRad="38100" dist="38100" dir="2700000" algn="tl">
                    <a:srgbClr val="DDDDDD"/>
                  </a:outerShdw>
                </a:effectLst>
                <a:latin typeface="Arail" charset="0"/>
                <a:cs typeface="Arail" charset="0"/>
              </a:rPr>
              <a:t>   没有祂的插手，它将无发生存</a:t>
            </a:r>
            <a:r>
              <a:rPr kumimoji="1" lang="en-US" altLang="zh-CN" dirty="0">
                <a:solidFill>
                  <a:srgbClr val="003300"/>
                </a:solidFill>
                <a:effectLst>
                  <a:outerShdw blurRad="38100" dist="38100" dir="2700000" algn="tl">
                    <a:srgbClr val="DDDDDD"/>
                  </a:outerShdw>
                </a:effectLst>
                <a:latin typeface="Arail" charset="0"/>
                <a:cs typeface="Arail" charset="0"/>
              </a:rPr>
              <a:t>.</a:t>
            </a:r>
          </a:p>
        </p:txBody>
      </p:sp>
      <p:sp>
        <p:nvSpPr>
          <p:cNvPr id="7" name="Rectangle 4"/>
          <p:cNvSpPr txBox="1">
            <a:spLocks noChangeArrowheads="1"/>
          </p:cNvSpPr>
          <p:nvPr/>
        </p:nvSpPr>
        <p:spPr bwMode="auto">
          <a:xfrm>
            <a:off x="-36513" y="3563938"/>
            <a:ext cx="5040313" cy="3294062"/>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effectLst>
                  <a:outerShdw blurRad="38100" dist="38100" dir="2700000" algn="tl">
                    <a:srgbClr val="DDDDDD"/>
                  </a:outerShdw>
                </a:effectLst>
                <a:latin typeface="Arail" charset="0"/>
                <a:cs typeface="Arail" charset="0"/>
              </a:rPr>
              <a:t>II. (5—10</a:t>
            </a:r>
            <a:r>
              <a:rPr kumimoji="1" lang="zh-CN" altLang="en-US" dirty="0">
                <a:solidFill>
                  <a:srgbClr val="003300"/>
                </a:solidFill>
                <a:effectLst>
                  <a:outerShdw blurRad="38100" dist="38100" dir="2700000" algn="tl">
                    <a:srgbClr val="DDDDDD"/>
                  </a:outerShdw>
                </a:effectLst>
                <a:latin typeface="Arail" charset="0"/>
                <a:cs typeface="Arail" charset="0"/>
              </a:rPr>
              <a:t>章</a:t>
            </a:r>
            <a:r>
              <a:rPr kumimoji="1" lang="en-US" altLang="zh-CN" dirty="0">
                <a:solidFill>
                  <a:srgbClr val="003300"/>
                </a:solidFill>
                <a:effectLst>
                  <a:outerShdw blurRad="38100" dist="38100" dir="2700000" algn="tl">
                    <a:srgbClr val="DDDDDD"/>
                  </a:outerShdw>
                </a:effectLst>
                <a:latin typeface="Arail" charset="0"/>
                <a:cs typeface="Arail" charset="0"/>
              </a:rPr>
              <a:t>)</a:t>
            </a:r>
            <a:r>
              <a:rPr kumimoji="1" lang="zh-CN" altLang="en-US" dirty="0">
                <a:solidFill>
                  <a:srgbClr val="003300"/>
                </a:solidFill>
                <a:effectLst>
                  <a:outerShdw blurRad="38100" dist="38100" dir="2700000" algn="tl">
                    <a:srgbClr val="DDDDDD"/>
                  </a:outerShdw>
                </a:effectLst>
                <a:latin typeface="Arail" charset="0"/>
                <a:cs typeface="Arail" charset="0"/>
              </a:rPr>
              <a:t>上帝籍着末底改和以斯帖的眷顾行动使到哈曼的灭绝阴谋反转成作茧自缚，激励了回流的以色列族群相信祂会维持与亞伯拉罕立下的旨约</a:t>
            </a:r>
            <a:r>
              <a:rPr kumimoji="1" lang="en-US" altLang="zh-CN" dirty="0">
                <a:solidFill>
                  <a:srgbClr val="003300"/>
                </a:solidFill>
                <a:effectLst>
                  <a:outerShdw blurRad="38100" dist="38100" dir="2700000" algn="tl">
                    <a:srgbClr val="DDDDDD"/>
                  </a:outerShdw>
                </a:effectLst>
                <a:latin typeface="Arail" charset="0"/>
                <a:cs typeface="Arail" charset="0"/>
              </a:rPr>
              <a:t>. </a:t>
            </a:r>
          </a:p>
        </p:txBody>
      </p:sp>
    </p:spTree>
    <p:extLst>
      <p:ext uri="{BB962C8B-B14F-4D97-AF65-F5344CB8AC3E}">
        <p14:creationId xmlns:p14="http://schemas.microsoft.com/office/powerpoint/2010/main" val="2980144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4831551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大危机</a:t>
            </a: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阴谋 </a:t>
            </a:r>
            <a:r>
              <a:rPr lang="en-US" altLang="zh-CN" sz="3200" dirty="0">
                <a:solidFill>
                  <a:srgbClr val="F1F7E9"/>
                </a:solidFill>
                <a:effectLst>
                  <a:glow rad="228600">
                    <a:srgbClr val="000000"/>
                  </a:glow>
                </a:effectLst>
                <a:latin typeface="Arial"/>
                <a:ea typeface="Times New Roman" pitchFamily="-111" charset="0"/>
                <a:cs typeface="Arial"/>
              </a:rPr>
              <a:t>3-4</a:t>
            </a: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66577" name="Text Box 17"/>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哈曼的擢升与没落</a:t>
            </a: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0" name="Text Box 20"/>
          <p:cNvSpPr txBox="1">
            <a:spLocks noChangeArrowheads="1"/>
          </p:cNvSpPr>
          <p:nvPr/>
        </p:nvSpPr>
        <p:spPr bwMode="auto">
          <a:xfrm>
            <a:off x="2286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4" name="Line 24"/>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66590" name="Text Box 30"/>
          <p:cNvSpPr txBox="1">
            <a:spLocks noChangeArrowheads="1"/>
          </p:cNvSpPr>
          <p:nvPr/>
        </p:nvSpPr>
        <p:spPr bwMode="auto">
          <a:xfrm>
            <a:off x="12192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禁食</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31" name="Text Box 17"/>
          <p:cNvSpPr txBox="1">
            <a:spLocks noChangeArrowheads="1"/>
          </p:cNvSpPr>
          <p:nvPr/>
        </p:nvSpPr>
        <p:spPr bwMode="auto">
          <a:xfrm rot="-4276547">
            <a:off x="2312987" y="2341275"/>
            <a:ext cx="38830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4161750" indent="-24161750" eaLnBrk="0" hangingPunct="0">
              <a:defRPr sz="2400" b="1">
                <a:solidFill>
                  <a:srgbClr val="000000"/>
                </a:solidFill>
                <a:latin typeface="Arial Narrow" charset="0"/>
                <a:ea typeface="ＭＳ Ｐゴシック" charset="0"/>
                <a:cs typeface="Times New Roman" charset="0"/>
              </a:defRPr>
            </a:lvl1pPr>
            <a:lvl2pPr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lvl="1" eaLnBrk="1" hangingPunct="1">
              <a:spcBef>
                <a:spcPct val="50000"/>
              </a:spcBef>
              <a:defRPr/>
            </a:pPr>
            <a:r>
              <a:rPr lang="ja-JP" altLang="en-US" sz="3200" dirty="0">
                <a:solidFill>
                  <a:srgbClr val="F1F7E9"/>
                </a:solidFill>
                <a:effectLst>
                  <a:glow rad="228600">
                    <a:srgbClr val="000000"/>
                  </a:glow>
                </a:effectLst>
                <a:latin typeface="Arial"/>
                <a:ea typeface="Times New Roman" pitchFamily="-111" charset="0"/>
                <a:cs typeface="Arial"/>
              </a:rPr>
              <a:t>勇气</a:t>
            </a:r>
            <a:r>
              <a:rPr lang="en-US" altLang="ja-JP" sz="3200" dirty="0">
                <a:solidFill>
                  <a:srgbClr val="F1F7E9"/>
                </a:solidFill>
                <a:effectLst>
                  <a:glow rad="228600">
                    <a:srgbClr val="000000"/>
                  </a:glow>
                </a:effectLst>
                <a:latin typeface="Arial"/>
                <a:ea typeface="Times New Roman" pitchFamily="-111" charset="0"/>
                <a:cs typeface="Arial"/>
              </a:rPr>
              <a:t> 5-7</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32" name="Text Box 20"/>
          <p:cNvSpPr txBox="1">
            <a:spLocks noChangeArrowheads="1"/>
          </p:cNvSpPr>
          <p:nvPr/>
        </p:nvSpPr>
        <p:spPr bwMode="auto">
          <a:xfrm>
            <a:off x="27432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Tree>
    <p:extLst>
      <p:ext uri="{BB962C8B-B14F-4D97-AF65-F5344CB8AC3E}">
        <p14:creationId xmlns:p14="http://schemas.microsoft.com/office/powerpoint/2010/main" val="3487444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91821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r>
              <a:rPr lang="zh-CN" altLang="en-US" sz="4400" dirty="0">
                <a:effectLst>
                  <a:outerShdw blurRad="38100" dist="38100" dir="2700000" algn="tl">
                    <a:srgbClr val="808080"/>
                  </a:outerShdw>
                </a:effectLst>
                <a:latin typeface="Arial" pitchFamily="34" charset="0"/>
                <a:ea typeface="Geneva" charset="0"/>
              </a:rPr>
              <a:t>以斯帖为犹太人冒了生命</a:t>
            </a:r>
            <a:endParaRPr lang="en-US" altLang="en-US" sz="4400" dirty="0">
              <a:effectLst>
                <a:outerShdw blurRad="38100" dist="38100" dir="2700000" algn="tl">
                  <a:srgbClr val="808080"/>
                </a:outerShdw>
              </a:effectLst>
              <a:latin typeface="Arial" pitchFamily="34" charset="0"/>
              <a:ea typeface="Geneva" charset="0"/>
            </a:endParaRPr>
          </a:p>
        </p:txBody>
      </p:sp>
    </p:spTree>
    <p:extLst>
      <p:ext uri="{BB962C8B-B14F-4D97-AF65-F5344CB8AC3E}">
        <p14:creationId xmlns:p14="http://schemas.microsoft.com/office/powerpoint/2010/main" val="1759148150"/>
      </p:ext>
    </p:extLst>
  </p:cSld>
  <p:clrMapOvr>
    <a:masterClrMapping/>
  </p:clrMapOvr>
  <p:transition>
    <p:fade thruBlk="1"/>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99330" name="Picture 3" descr="OESTH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4"/>
          <p:cNvSpPr txBox="1">
            <a:spLocks noChangeArrowheads="1"/>
          </p:cNvSpPr>
          <p:nvPr/>
        </p:nvSpPr>
        <p:spPr bwMode="auto">
          <a:xfrm>
            <a:off x="395288" y="381000"/>
            <a:ext cx="44815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ja-JP" altLang="en-US" sz="3200">
                <a:solidFill>
                  <a:schemeClr val="tx1"/>
                </a:solidFill>
                <a:latin typeface="Times New Roman" charset="0"/>
              </a:rPr>
              <a:t>以斯帖</a:t>
            </a:r>
            <a:r>
              <a:rPr lang="zh-CN" altLang="en-US" sz="3200">
                <a:solidFill>
                  <a:schemeClr val="tx1"/>
                </a:solidFill>
                <a:latin typeface="Times New Roman" charset="0"/>
                <a:cs typeface="SimSun" charset="0"/>
              </a:rPr>
              <a:t>记 </a:t>
            </a:r>
            <a:r>
              <a:rPr lang="en-US" altLang="ja-JP" sz="3200">
                <a:solidFill>
                  <a:schemeClr val="tx1"/>
                </a:solidFill>
                <a:latin typeface="Times New Roman" charset="0"/>
              </a:rPr>
              <a:t>5:1-8</a:t>
            </a:r>
            <a:endParaRPr lang="en-US" sz="3200">
              <a:solidFill>
                <a:schemeClr val="tx1"/>
              </a:solidFill>
              <a:latin typeface="Times New Roman" charset="0"/>
            </a:endParaRPr>
          </a:p>
        </p:txBody>
      </p:sp>
    </p:spTree>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23813" y="455306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23079"/>
            <a:ext cx="9120187" cy="1446653"/>
          </a:xfrm>
          <a:effectLst/>
        </p:spPr>
        <p:txBody>
          <a:bodyPr/>
          <a:lstStyle/>
          <a:p>
            <a:pPr algn="l">
              <a:defRPr/>
            </a:pPr>
            <a:r>
              <a:rPr lang="ko-KR" altLang="en-US" sz="5400" b="1" i="1" dirty="0" err="1">
                <a:solidFill>
                  <a:schemeClr val="tx1"/>
                </a:solidFill>
                <a:latin typeface="Arial" charset="0"/>
                <a:ea typeface="ＭＳ Ｐゴシック" charset="0"/>
                <a:cs typeface="ＭＳ Ｐゴシック" charset="0"/>
              </a:rPr>
              <a:t>作个坚定忠实的人</a:t>
            </a:r>
            <a:r>
              <a:rPr lang="ko-KR" altLang="en-US" sz="5400" b="1" i="1" dirty="0">
                <a:solidFill>
                  <a:schemeClr val="tx1"/>
                </a:solidFill>
                <a:latin typeface="Arial" charset="0"/>
                <a:ea typeface="ＭＳ Ｐゴシック" charset="0"/>
                <a:cs typeface="ＭＳ Ｐゴシック" charset="0"/>
              </a:rPr>
              <a:t> </a:t>
            </a:r>
            <a:endParaRPr lang="en-US" sz="5400" b="1" i="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977570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846595" cy="6846595"/>
          </a:xfrm>
          <a:prstGeom prst="rect">
            <a:avLst/>
          </a:prstGeom>
        </p:spPr>
      </p:pic>
      <p:sp>
        <p:nvSpPr>
          <p:cNvPr id="3" name="Title 2"/>
          <p:cNvSpPr>
            <a:spLocks noGrp="1"/>
          </p:cNvSpPr>
          <p:nvPr>
            <p:ph type="title" idx="4294967295"/>
          </p:nvPr>
        </p:nvSpPr>
        <p:spPr>
          <a:xfrm>
            <a:off x="6846594" y="0"/>
            <a:ext cx="2297406" cy="6846594"/>
          </a:xfrm>
        </p:spPr>
        <p:txBody>
          <a:bodyPr/>
          <a:lstStyle/>
          <a:p>
            <a:pPr>
              <a:defRPr/>
            </a:pPr>
            <a:r>
              <a:rPr lang="ko-KR" altLang="en-US" sz="3600" dirty="0" err="1"/>
              <a:t>以斯帖邀请哈曼和国王吃席</a:t>
            </a:r>
            <a:r>
              <a:rPr lang="ko-KR" altLang="en-US" sz="3600" dirty="0"/>
              <a:t>（</a:t>
            </a:r>
            <a:r>
              <a:rPr lang="en-US" altLang="ko-KR" sz="3600" dirty="0"/>
              <a:t>5:4</a:t>
            </a:r>
            <a:r>
              <a:rPr lang="ko-KR" altLang="en-US" sz="3600" dirty="0"/>
              <a:t>）</a:t>
            </a:r>
            <a:endParaRPr lang="en-US" sz="3600" dirty="0"/>
          </a:p>
        </p:txBody>
      </p:sp>
    </p:spTree>
    <p:extLst>
      <p:ext uri="{BB962C8B-B14F-4D97-AF65-F5344CB8AC3E}">
        <p14:creationId xmlns:p14="http://schemas.microsoft.com/office/powerpoint/2010/main" val="2234314362"/>
      </p:ext>
    </p:extLst>
  </p:cSld>
  <p:clrMapOvr>
    <a:masterClrMapping/>
  </p:clrMapOvr>
  <p:transition>
    <p:fade thruBlk="1"/>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0" scaled="1"/>
          </a:gradFill>
          <a:ln w="9525">
            <a:solidFill>
              <a:schemeClr val="tx1"/>
            </a:solidFill>
            <a:miter lim="800000"/>
            <a:headEnd/>
            <a:tailEnd/>
          </a:ln>
          <a:effectLst/>
        </p:spPr>
        <p:txBody>
          <a:bodyPr wrap="none" anchor="ctr"/>
          <a:lstStyle/>
          <a:p>
            <a:pPr>
              <a:defRPr/>
            </a:pPr>
            <a:endParaRPr lang="en-US">
              <a:latin typeface="Arial Narrow" pitchFamily="-112" charset="0"/>
              <a:ea typeface="Times New Roman" charset="0"/>
              <a:cs typeface="Times New Roman" charset="0"/>
            </a:endParaRPr>
          </a:p>
        </p:txBody>
      </p:sp>
      <p:sp>
        <p:nvSpPr>
          <p:cNvPr id="69636" name="Text Box 4"/>
          <p:cNvSpPr txBox="1">
            <a:spLocks noChangeArrowheads="1"/>
          </p:cNvSpPr>
          <p:nvPr/>
        </p:nvSpPr>
        <p:spPr bwMode="auto">
          <a:xfrm>
            <a:off x="304800" y="3810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ja-JP" altLang="en-US" sz="3200">
                <a:solidFill>
                  <a:schemeClr val="bg1"/>
                </a:solidFill>
                <a:latin typeface="Times New Roman" charset="0"/>
              </a:rPr>
              <a:t>以斯帖</a:t>
            </a:r>
            <a:r>
              <a:rPr lang="zh-CN" altLang="en-US" sz="3200">
                <a:solidFill>
                  <a:schemeClr val="bg1"/>
                </a:solidFill>
                <a:latin typeface="Times New Roman" charset="0"/>
                <a:cs typeface="SimSun" charset="0"/>
              </a:rPr>
              <a:t>记 </a:t>
            </a:r>
            <a:r>
              <a:rPr lang="en-US" altLang="ja-JP" sz="3200">
                <a:solidFill>
                  <a:schemeClr val="bg1"/>
                </a:solidFill>
                <a:latin typeface="Times New Roman" charset="0"/>
              </a:rPr>
              <a:t>5:9-14</a:t>
            </a:r>
            <a:endParaRPr lang="en-US" sz="3200">
              <a:solidFill>
                <a:schemeClr val="bg1"/>
              </a:solidFill>
              <a:latin typeface="Times New Roman" charset="0"/>
            </a:endParaRPr>
          </a:p>
        </p:txBody>
      </p:sp>
      <p:pic>
        <p:nvPicPr>
          <p:cNvPr id="5" name="Picture 4">
            <a:extLst>
              <a:ext uri="{FF2B5EF4-FFF2-40B4-BE49-F238E27FC236}">
                <a16:creationId xmlns:a16="http://schemas.microsoft.com/office/drawing/2014/main" id="{33E86E7B-E990-E84D-B173-15367299370C}"/>
              </a:ext>
            </a:extLst>
          </p:cNvPr>
          <p:cNvPicPr>
            <a:picLocks noChangeAspect="1"/>
          </p:cNvPicPr>
          <p:nvPr/>
        </p:nvPicPr>
        <p:blipFill>
          <a:blip r:embed="rId3"/>
          <a:stretch>
            <a:fillRect/>
          </a:stretch>
        </p:blipFill>
        <p:spPr>
          <a:xfrm>
            <a:off x="0" y="932688"/>
            <a:ext cx="9144000" cy="5925312"/>
          </a:xfrm>
          <a:prstGeom prst="rect">
            <a:avLst/>
          </a:prstGeom>
        </p:spPr>
      </p:pic>
    </p:spTree>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zh-CN" altLang="en-US" sz="3600" dirty="0">
                <a:solidFill>
                  <a:schemeClr val="bg1"/>
                </a:solidFill>
                <a:effectLst/>
                <a:latin typeface="Arial" charset="0"/>
                <a:ea typeface="Geneva" charset="0"/>
                <a:cs typeface="Arial" charset="0"/>
              </a:rPr>
              <a:t>“一根高七十五英尺的</a:t>
            </a:r>
            <a:r>
              <a:rPr lang="zh-CN" altLang="en-US" sz="3600" dirty="0">
                <a:solidFill>
                  <a:srgbClr val="FFFF00"/>
                </a:solidFill>
                <a:effectLst/>
                <a:latin typeface="Arial" charset="0"/>
                <a:ea typeface="Geneva" charset="0"/>
                <a:cs typeface="Arial" charset="0"/>
              </a:rPr>
              <a:t>尖杆</a:t>
            </a:r>
            <a:r>
              <a:rPr lang="en-US" altLang="zh-CN" sz="3600" dirty="0">
                <a:solidFill>
                  <a:schemeClr val="bg1"/>
                </a:solidFill>
                <a:effectLst/>
                <a:latin typeface="Arial" charset="0"/>
                <a:ea typeface="Geneva" charset="0"/>
                <a:cs typeface="Arial" charset="0"/>
              </a:rPr>
              <a:t>...”</a:t>
            </a:r>
            <a:br>
              <a:rPr lang="en-US" altLang="zh-CN" sz="3600" dirty="0">
                <a:solidFill>
                  <a:schemeClr val="bg1"/>
                </a:solidFill>
                <a:effectLst/>
                <a:latin typeface="Arial" charset="0"/>
                <a:ea typeface="Geneva" charset="0"/>
                <a:cs typeface="Arial" charset="0"/>
              </a:rPr>
            </a:br>
            <a:r>
              <a:rPr lang="zh-CN" altLang="en-US" sz="3600" dirty="0">
                <a:solidFill>
                  <a:schemeClr val="bg1"/>
                </a:solidFill>
                <a:effectLst/>
                <a:latin typeface="Arial" charset="0"/>
                <a:ea typeface="Geneva" charset="0"/>
                <a:cs typeface="Arial" charset="0"/>
              </a:rPr>
              <a:t>（</a:t>
            </a:r>
            <a:r>
              <a:rPr lang="en-US" altLang="zh-CN" sz="3600" dirty="0">
                <a:solidFill>
                  <a:schemeClr val="bg1"/>
                </a:solidFill>
                <a:effectLst/>
                <a:latin typeface="Arial" charset="0"/>
                <a:ea typeface="Geneva" charset="0"/>
                <a:cs typeface="Arial" charset="0"/>
              </a:rPr>
              <a:t>5:14 </a:t>
            </a:r>
            <a:r>
              <a:rPr lang="en-US" sz="3600" dirty="0">
                <a:solidFill>
                  <a:schemeClr val="bg1"/>
                </a:solidFill>
                <a:effectLst/>
                <a:latin typeface="Arial" charset="0"/>
                <a:ea typeface="Geneva" charset="0"/>
                <a:cs typeface="Arial" charset="0"/>
              </a:rPr>
              <a:t>NLT</a:t>
            </a:r>
            <a:r>
              <a:rPr lang="en-US" altLang="zh-CN"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Geneva" charset="0"/>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建造了一个高七十五英尺的</a:t>
            </a:r>
            <a:r>
              <a:rPr kumimoji="0"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cs typeface="Arial"/>
              </a:rPr>
              <a:t>绞刑架</a:t>
            </a: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Geneva" pitchFamily="-112" charset="0"/>
                <a:cs typeface="Arial"/>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Geneva" pitchFamily="-112" charset="0"/>
                <a:cs typeface="Arial"/>
              </a:rPr>
              <a:t>5:14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Geneva" pitchFamily="-112" charset="0"/>
                <a:cs typeface="Arial"/>
              </a:rPr>
              <a:t>NIV，NAU）</a:t>
            </a:r>
            <a:endParaRPr kumimoji="0" lang="en-US" sz="3200" b="1" i="0" u="none" strike="noStrike" kern="1200" cap="none" spc="0" normalizeH="0" baseline="0" noProof="0" dirty="0">
              <a:ln>
                <a:noFill/>
              </a:ln>
              <a:solidFill>
                <a:srgbClr val="FFFFFF"/>
              </a:solidFill>
              <a:effectLst/>
              <a:uLnTx/>
              <a:uFillTx/>
              <a:latin typeface="Arial" charset="0"/>
              <a:ea typeface="Geneva" charset="0"/>
              <a:cs typeface="Arial" charset="0"/>
            </a:endParaRPr>
          </a:p>
        </p:txBody>
      </p:sp>
    </p:spTree>
    <p:extLst>
      <p:ext uri="{BB962C8B-B14F-4D97-AF65-F5344CB8AC3E}">
        <p14:creationId xmlns:p14="http://schemas.microsoft.com/office/powerpoint/2010/main" val="4007426215"/>
      </p:ext>
    </p:extLst>
  </p:cSld>
  <p:clrMapOvr>
    <a:masterClrMapping/>
  </p:clrMapOvr>
  <p:transition>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2133795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a:latin typeface="Arial Narrow" pitchFamily="-112" charset="0"/>
              <a:ea typeface="Times New Roman" charset="0"/>
              <a:cs typeface="Times New Roman" charset="0"/>
            </a:endParaRPr>
          </a:p>
        </p:txBody>
      </p:sp>
      <p:sp>
        <p:nvSpPr>
          <p:cNvPr id="70660" name="Text Box 4"/>
          <p:cNvSpPr txBox="1">
            <a:spLocks noChangeArrowheads="1"/>
          </p:cNvSpPr>
          <p:nvPr/>
        </p:nvSpPr>
        <p:spPr bwMode="auto">
          <a:xfrm>
            <a:off x="304800" y="3810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ja-JP" altLang="en-US" sz="3200">
                <a:solidFill>
                  <a:schemeClr val="bg1"/>
                </a:solidFill>
                <a:latin typeface="Times New Roman" charset="0"/>
              </a:rPr>
              <a:t>以斯帖</a:t>
            </a:r>
            <a:r>
              <a:rPr lang="zh-CN" altLang="en-US" sz="3200">
                <a:solidFill>
                  <a:schemeClr val="bg1"/>
                </a:solidFill>
                <a:latin typeface="Times New Roman" charset="0"/>
                <a:cs typeface="SimSun" charset="0"/>
              </a:rPr>
              <a:t>记 </a:t>
            </a:r>
            <a:r>
              <a:rPr lang="en-US" altLang="ja-JP" sz="3200">
                <a:solidFill>
                  <a:schemeClr val="bg1"/>
                </a:solidFill>
                <a:latin typeface="Times New Roman" charset="0"/>
              </a:rPr>
              <a:t>6</a:t>
            </a:r>
            <a:endParaRPr lang="en-US" sz="3200">
              <a:solidFill>
                <a:schemeClr val="bg1"/>
              </a:solidFill>
              <a:latin typeface="Times New Roman" charset="0"/>
            </a:endParaRPr>
          </a:p>
        </p:txBody>
      </p:sp>
      <p:pic>
        <p:nvPicPr>
          <p:cNvPr id="5" name="Picture 4">
            <a:extLst>
              <a:ext uri="{FF2B5EF4-FFF2-40B4-BE49-F238E27FC236}">
                <a16:creationId xmlns:a16="http://schemas.microsoft.com/office/drawing/2014/main" id="{3BD7E4C4-312A-7145-ACF1-692C74A0509B}"/>
              </a:ext>
            </a:extLst>
          </p:cNvPr>
          <p:cNvPicPr>
            <a:picLocks noChangeAspect="1"/>
          </p:cNvPicPr>
          <p:nvPr/>
        </p:nvPicPr>
        <p:blipFill>
          <a:blip r:embed="rId3"/>
          <a:stretch>
            <a:fillRect/>
          </a:stretch>
        </p:blipFill>
        <p:spPr>
          <a:xfrm>
            <a:off x="2496504" y="0"/>
            <a:ext cx="6647496" cy="6858000"/>
          </a:xfrm>
          <a:prstGeom prst="rect">
            <a:avLst/>
          </a:prstGeom>
        </p:spPr>
      </p:pic>
    </p:spTree>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
            <a:ext cx="9144000" cy="6706471"/>
          </a:xfrm>
          <a:prstGeom prst="rect">
            <a:avLst/>
          </a:prstGeom>
        </p:spPr>
      </p:pic>
      <p:sp>
        <p:nvSpPr>
          <p:cNvPr id="101378" name="Rectangle 2"/>
          <p:cNvSpPr>
            <a:spLocks noGrp="1" noChangeArrowheads="1"/>
          </p:cNvSpPr>
          <p:nvPr>
            <p:ph type="title" idx="4294967295"/>
          </p:nvPr>
        </p:nvSpPr>
        <p:spPr>
          <a:xfrm>
            <a:off x="4730738" y="63499"/>
            <a:ext cx="4413262" cy="5449419"/>
          </a:xfrm>
          <a:effectLst/>
        </p:spPr>
        <p:txBody>
          <a:bodyPr/>
          <a:lstStyle/>
          <a:p>
            <a:pPr eaLnBrk="1" hangingPunct="1">
              <a:defRPr/>
            </a:pPr>
            <a:r>
              <a:rPr lang="ko-KR" altLang="en-US" sz="3600" dirty="0" err="1">
                <a:solidFill>
                  <a:schemeClr val="bg1"/>
                </a:solidFill>
                <a:effectLst>
                  <a:glow rad="228600">
                    <a:schemeClr val="tx1"/>
                  </a:glow>
                </a:effectLst>
                <a:latin typeface="Arial" charset="0"/>
                <a:ea typeface="Geneva" charset="0"/>
                <a:cs typeface="Arial" charset="0"/>
              </a:rPr>
              <a:t>我看出</a:t>
            </a:r>
            <a:r>
              <a:rPr lang="ko-KR" altLang="en-US" sz="3600" dirty="0">
                <a:solidFill>
                  <a:schemeClr val="bg1"/>
                </a:solidFill>
                <a:effectLst>
                  <a:glow rad="228600">
                    <a:schemeClr val="tx1"/>
                  </a:glow>
                </a:effectLst>
                <a:latin typeface="Arial" charset="0"/>
                <a:ea typeface="Geneva" charset="0"/>
                <a:cs typeface="Arial" charset="0"/>
              </a:rPr>
              <a:t> </a:t>
            </a:r>
            <a:r>
              <a:rPr lang="ko-KR" altLang="en-US" sz="3600" dirty="0" err="1">
                <a:solidFill>
                  <a:schemeClr val="bg1"/>
                </a:solidFill>
                <a:effectLst>
                  <a:glow rad="228600">
                    <a:schemeClr val="tx1"/>
                  </a:glow>
                </a:effectLst>
                <a:latin typeface="Arial" charset="0"/>
                <a:ea typeface="Geneva" charset="0"/>
                <a:cs typeface="Arial" charset="0"/>
              </a:rPr>
              <a:t>神并没有差派他，是他自己宣讲这话攻击我，因为多比雅和参巴拉收买了他</a:t>
            </a:r>
            <a:r>
              <a:rPr lang="ko-KR" altLang="en-US" sz="3600" dirty="0">
                <a:solidFill>
                  <a:schemeClr val="bg1"/>
                </a:solidFill>
                <a:effectLst>
                  <a:glow rad="228600">
                    <a:schemeClr val="tx1"/>
                  </a:glow>
                </a:effectLst>
                <a:latin typeface="Arial" charset="0"/>
                <a:ea typeface="Geneva" charset="0"/>
                <a:cs typeface="Arial" charset="0"/>
              </a:rPr>
              <a:t>。</a:t>
            </a:r>
            <a:br>
              <a:rPr lang="ko-KR" altLang="en-US" sz="3600" dirty="0">
                <a:solidFill>
                  <a:schemeClr val="bg1"/>
                </a:solidFill>
                <a:effectLst>
                  <a:glow rad="228600">
                    <a:schemeClr val="tx1"/>
                  </a:glow>
                </a:effectLst>
                <a:latin typeface="Arial" charset="0"/>
                <a:ea typeface="Geneva" charset="0"/>
                <a:cs typeface="Arial" charset="0"/>
              </a:rPr>
            </a:br>
            <a:br>
              <a:rPr lang="en-US" sz="3600" dirty="0">
                <a:solidFill>
                  <a:schemeClr val="bg1"/>
                </a:solidFill>
                <a:effectLst>
                  <a:glow rad="228600">
                    <a:schemeClr val="tx1"/>
                  </a:glow>
                </a:effectLst>
                <a:latin typeface="Arial" charset="0"/>
                <a:ea typeface="Geneva" charset="0"/>
                <a:cs typeface="Arial" charset="0"/>
              </a:rPr>
            </a:br>
            <a:r>
              <a:rPr lang="en-US" sz="3600" dirty="0">
                <a:solidFill>
                  <a:schemeClr val="bg1"/>
                </a:solidFill>
                <a:effectLst>
                  <a:glow rad="228600">
                    <a:schemeClr val="tx1"/>
                  </a:glow>
                </a:effectLst>
                <a:latin typeface="Arial" charset="0"/>
                <a:ea typeface="Geneva" charset="0"/>
                <a:cs typeface="Arial" charset="0"/>
              </a:rPr>
              <a:t>(6:12 </a:t>
            </a:r>
            <a:r>
              <a:rPr lang="en-US" sz="3200" dirty="0">
                <a:solidFill>
                  <a:schemeClr val="bg1"/>
                </a:solidFill>
                <a:effectLst>
                  <a:glow rad="228600">
                    <a:schemeClr val="tx1"/>
                  </a:glow>
                </a:effectLst>
                <a:latin typeface="Arial" charset="0"/>
                <a:ea typeface="Geneva" charset="0"/>
                <a:cs typeface="Arial" charset="0"/>
              </a:rPr>
              <a:t>CNV</a:t>
            </a:r>
            <a:r>
              <a:rPr lang="en-US" sz="3600" dirty="0">
                <a:solidFill>
                  <a:schemeClr val="bg1"/>
                </a:solidFill>
                <a:effectLst>
                  <a:glow rad="228600">
                    <a:schemeClr val="tx1"/>
                  </a:glow>
                </a:effectLst>
                <a:latin typeface="Arial" charset="0"/>
                <a:ea typeface="Geneva" charset="0"/>
                <a:cs typeface="Arial" charset="0"/>
              </a:rPr>
              <a:t>)</a:t>
            </a:r>
            <a:endParaRPr lang="en-US" sz="3600" dirty="0">
              <a:effectLst>
                <a:glow rad="228600">
                  <a:schemeClr val="tx1"/>
                </a:glow>
              </a:effectLst>
              <a:latin typeface="Arial" charset="0"/>
              <a:ea typeface="Geneva" charset="0"/>
              <a:cs typeface="Arial" charset="0"/>
            </a:endParaRPr>
          </a:p>
        </p:txBody>
      </p:sp>
    </p:spTree>
    <p:extLst>
      <p:ext uri="{BB962C8B-B14F-4D97-AF65-F5344CB8AC3E}">
        <p14:creationId xmlns:p14="http://schemas.microsoft.com/office/powerpoint/2010/main" val="3995985683"/>
      </p:ext>
    </p:extLst>
  </p:cSld>
  <p:clrMapOvr>
    <a:masterClrMapping/>
  </p:clrMapOvr>
  <p:transition>
    <p:fade thruBlk="1"/>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0637621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Estherp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679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descr="Estherpg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131840" y="1844824"/>
            <a:ext cx="2808312" cy="504056"/>
          </a:xfrm>
          <a:solidFill>
            <a:schemeClr val="tx1"/>
          </a:solidFill>
        </p:spPr>
        <p:txBody>
          <a:bodyPr/>
          <a:lstStyle/>
          <a:p>
            <a:r>
              <a:rPr lang="ko-KR" altLang="en-US" sz="2400" dirty="0" err="1">
                <a:latin typeface="Times New Roman"/>
                <a:cs typeface="Times New Roman"/>
              </a:rPr>
              <a:t>以斯帖</a:t>
            </a:r>
            <a:r>
              <a:rPr lang="en-US" sz="2000" dirty="0">
                <a:latin typeface="Times New Roman"/>
                <a:cs typeface="Times New Roman"/>
              </a:rPr>
              <a:t> </a:t>
            </a:r>
            <a:r>
              <a:rPr lang="en-US" altLang="zh-CN" sz="2400" dirty="0">
                <a:latin typeface="Times New Roman"/>
                <a:cs typeface="Times New Roman"/>
              </a:rPr>
              <a:t>7</a:t>
            </a:r>
            <a:r>
              <a:rPr lang="en-US" sz="2400" baseline="0" dirty="0">
                <a:latin typeface="Times New Roman"/>
                <a:cs typeface="Times New Roman"/>
              </a:rPr>
              <a:t>:3-4a</a:t>
            </a:r>
            <a:endParaRPr lang="en-US" sz="2400" dirty="0">
              <a:latin typeface="Times New Roman"/>
              <a:cs typeface="Times New Roman"/>
            </a:endParaRPr>
          </a:p>
        </p:txBody>
      </p:sp>
      <p:sp>
        <p:nvSpPr>
          <p:cNvPr id="5" name="Title 1"/>
          <p:cNvSpPr txBox="1">
            <a:spLocks/>
          </p:cNvSpPr>
          <p:nvPr/>
        </p:nvSpPr>
        <p:spPr bwMode="auto">
          <a:xfrm>
            <a:off x="467544" y="2232248"/>
            <a:ext cx="8280920" cy="429309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800000"/>
                </a:solidFill>
                <a:effectLst/>
                <a:uLnTx/>
                <a:uFillTx/>
                <a:latin typeface="Capitals"/>
              </a:rPr>
              <a:t>王后以斯帖回答说：</a:t>
            </a:r>
            <a:endParaRPr kumimoji="0" lang="en-US" altLang="zh-CN" sz="3600" b="1" i="0" u="none" strike="noStrike" kern="1200" cap="none" spc="0" normalizeH="0" baseline="0" noProof="0" dirty="0">
              <a:ln>
                <a:noFill/>
              </a:ln>
              <a:solidFill>
                <a:srgbClr val="800000"/>
              </a:solidFill>
              <a:effectLst/>
              <a:uLnTx/>
              <a:uFillTx/>
              <a:latin typeface="Capitals"/>
              <a:ea typeface="Osaka"/>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apitals"/>
                <a:cs typeface="Capitals"/>
              </a:rPr>
              <a:t>「我若在王眼前蒙恩，王若以为美，我所愿的，是愿王将我的性命赐给我；我所求的，是求王将我的本族赐给我。 </a:t>
            </a:r>
            <a:r>
              <a:rPr kumimoji="0" lang="en-US" altLang="zh-CN" sz="2400" b="1" i="0" u="none" strike="noStrike" kern="1200" cap="none" spc="0" normalizeH="0" baseline="0" noProof="0" dirty="0">
                <a:ln>
                  <a:noFill/>
                </a:ln>
                <a:solidFill>
                  <a:srgbClr val="000000"/>
                </a:solidFill>
                <a:effectLst/>
                <a:uLnTx/>
                <a:uFillTx/>
                <a:latin typeface="Capitals"/>
                <a:ea typeface="Osaka"/>
                <a:cs typeface="Capitals"/>
              </a:rPr>
              <a:t>4</a:t>
            </a:r>
            <a:r>
              <a:rPr kumimoji="0" lang="zh-CN" altLang="en-US" sz="2400" b="1" i="0" u="none" strike="noStrike" kern="1200" cap="none" spc="0" normalizeH="0" baseline="0" noProof="0" dirty="0">
                <a:ln>
                  <a:noFill/>
                </a:ln>
                <a:solidFill>
                  <a:srgbClr val="000000"/>
                </a:solidFill>
                <a:effectLst/>
                <a:uLnTx/>
                <a:uFillTx/>
                <a:latin typeface="Capitals"/>
                <a:cs typeface="Capitals"/>
              </a:rPr>
              <a:t>因我和我的本族被卖了，要剪除杀戮灭绝我们</a:t>
            </a:r>
            <a:endParaRPr kumimoji="0" lang="en-US" sz="2400" b="0" i="0" u="none" strike="noStrike" kern="1200" cap="none" spc="0" normalizeH="0" baseline="0" noProof="0" dirty="0">
              <a:ln>
                <a:noFill/>
              </a:ln>
              <a:solidFill>
                <a:srgbClr val="000000"/>
              </a:solidFill>
              <a:effectLst/>
              <a:uLnTx/>
              <a:uFillTx/>
              <a:latin typeface="Capitals"/>
              <a:ea typeface="Osaka"/>
              <a:cs typeface="Capitals"/>
            </a:endParaRPr>
          </a:p>
        </p:txBody>
      </p:sp>
    </p:spTree>
    <p:extLst>
      <p:ext uri="{BB962C8B-B14F-4D97-AF65-F5344CB8AC3E}">
        <p14:creationId xmlns:p14="http://schemas.microsoft.com/office/powerpoint/2010/main" val="14883525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descr="Esther_Denouncing_Haman.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txBox="1">
            <a:spLocks/>
          </p:cNvSpPr>
          <p:nvPr/>
        </p:nvSpPr>
        <p:spPr bwMode="auto">
          <a:xfrm>
            <a:off x="0" y="152400"/>
            <a:ext cx="91440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9pPr>
          </a:lstStyle>
          <a:p>
            <a:pPr algn="ctr">
              <a:defRPr/>
            </a:pPr>
            <a:r>
              <a:rPr lang="en-US" altLang="ja-JP" b="0" kern="0" dirty="0">
                <a:effectLst>
                  <a:glow rad="228600">
                    <a:srgbClr val="000000"/>
                  </a:glow>
                </a:effectLst>
                <a:latin typeface="Arial" charset="0"/>
                <a:cs typeface="Arial" charset="0"/>
              </a:rPr>
              <a:t>"</a:t>
            </a:r>
            <a:r>
              <a:rPr lang="zh-CN" altLang="en-US" b="0" kern="0" dirty="0">
                <a:effectLst>
                  <a:glow rad="228600">
                    <a:srgbClr val="000000"/>
                  </a:glow>
                </a:effectLst>
                <a:latin typeface="Arial" charset="0"/>
                <a:cs typeface="Arial" charset="0"/>
              </a:rPr>
              <a:t>仇人敌人就是这恶人哈曼</a:t>
            </a:r>
            <a:r>
              <a:rPr lang="en-US" altLang="ja-JP" b="0" kern="0" dirty="0">
                <a:effectLst>
                  <a:glow rad="228600">
                    <a:srgbClr val="000000"/>
                  </a:glow>
                </a:effectLst>
                <a:latin typeface="Arial" charset="0"/>
                <a:cs typeface="Arial" charset="0"/>
              </a:rPr>
              <a:t>” (7:6)</a:t>
            </a:r>
            <a:endParaRPr lang="en-US" b="0" kern="0" dirty="0">
              <a:effectLst>
                <a:glow rad="228600">
                  <a:srgbClr val="000000"/>
                </a:glow>
              </a:effectLst>
              <a:latin typeface="Arial" charset="0"/>
              <a:cs typeface="Arial"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609600"/>
            <a:ext cx="9144000" cy="1143000"/>
          </a:xfrm>
          <a:effectLst>
            <a:outerShdw blurRad="63500" dist="38099" dir="2700000" algn="ctr" rotWithShape="0">
              <a:schemeClr val="bg2">
                <a:alpha val="74998"/>
              </a:schemeClr>
            </a:outerShdw>
          </a:effectLst>
        </p:spPr>
        <p:txBody>
          <a:bodyPr/>
          <a:lstStyle/>
          <a:p>
            <a:pPr eaLnBrk="1" hangingPunct="1">
              <a:defRPr/>
            </a:pPr>
            <a:r>
              <a:rPr lang="en-US" dirty="0">
                <a:solidFill>
                  <a:schemeClr val="bg1"/>
                </a:solidFill>
                <a:effectLst/>
                <a:latin typeface="Arial" charset="0"/>
                <a:ea typeface="Geneva" charset="0"/>
                <a:cs typeface="Arial" charset="0"/>
              </a:rPr>
              <a:t>“</a:t>
            </a:r>
            <a:r>
              <a:rPr lang="zh-CN" altLang="en-US" dirty="0">
                <a:solidFill>
                  <a:schemeClr val="bg1"/>
                </a:solidFill>
                <a:effectLst/>
                <a:latin typeface="Arial" charset="0"/>
                <a:ea typeface="Geneva" charset="0"/>
                <a:cs typeface="Arial" charset="0"/>
              </a:rPr>
              <a:t>这恶人哈曼</a:t>
            </a:r>
            <a:r>
              <a:rPr lang="en-US" dirty="0">
                <a:solidFill>
                  <a:schemeClr val="bg1"/>
                </a:solidFill>
                <a:effectLst/>
                <a:latin typeface="Arial" charset="0"/>
                <a:ea typeface="Geneva" charset="0"/>
                <a:cs typeface="Arial" charset="0"/>
              </a:rPr>
              <a:t>…” (7:6)</a:t>
            </a:r>
            <a:endParaRPr lang="en-US" dirty="0">
              <a:effectLst/>
              <a:latin typeface="Arial" charset="0"/>
              <a:ea typeface="Geneva" charset="0"/>
              <a:cs typeface="Arial"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989138"/>
            <a:ext cx="9242426"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186107"/>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Times New Roman"/>
                <a:ea typeface="ＭＳ Ｐゴシック" charset="0"/>
                <a:cs typeface="Times New Roman"/>
              </a:rPr>
              <a:t>一般教会都缺少了认真的委身</a:t>
            </a:r>
            <a:endParaRPr lang="en-US" sz="5400" b="1" dirty="0">
              <a:effectLst>
                <a:glow rad="127000">
                  <a:schemeClr val="tx1"/>
                </a:glow>
              </a:effectLst>
              <a:latin typeface="Times New Roman"/>
              <a:ea typeface="ＭＳ Ｐゴシック" charset="0"/>
              <a:cs typeface="Times New Roman"/>
            </a:endParaRP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为什么会这样</a:t>
            </a:r>
            <a:r>
              <a:rPr kumimoji="0" lang="en-US" sz="5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 </a:t>
            </a:r>
          </a:p>
        </p:txBody>
      </p:sp>
    </p:spTree>
    <p:extLst>
      <p:ext uri="{BB962C8B-B14F-4D97-AF65-F5344CB8AC3E}">
        <p14:creationId xmlns:p14="http://schemas.microsoft.com/office/powerpoint/2010/main" val="13300969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pitchFamily="-111" charset="0"/>
              <a:ea typeface="Times New Roman" pitchFamily="-111" charset="0"/>
              <a:cs typeface="Times New Roman" pitchFamily="-111" charset="0"/>
            </a:endParaRPr>
          </a:p>
        </p:txBody>
      </p:sp>
      <p:pic>
        <p:nvPicPr>
          <p:cNvPr id="2" name="Picture 1"/>
          <p:cNvPicPr>
            <a:picLocks noChangeAspect="1"/>
          </p:cNvPicPr>
          <p:nvPr/>
        </p:nvPicPr>
        <p:blipFill>
          <a:blip r:embed="rId3"/>
          <a:stretch>
            <a:fillRect/>
          </a:stretch>
        </p:blipFill>
        <p:spPr>
          <a:xfrm>
            <a:off x="0" y="901699"/>
            <a:ext cx="9144000" cy="6070515"/>
          </a:xfrm>
          <a:prstGeom prst="rect">
            <a:avLst/>
          </a:prstGeom>
        </p:spPr>
      </p:pic>
      <p:sp>
        <p:nvSpPr>
          <p:cNvPr id="5" name="Title 4"/>
          <p:cNvSpPr>
            <a:spLocks noGrp="1"/>
          </p:cNvSpPr>
          <p:nvPr>
            <p:ph type="title" idx="4294967295"/>
          </p:nvPr>
        </p:nvSpPr>
        <p:spPr>
          <a:xfrm>
            <a:off x="304800" y="-76200"/>
            <a:ext cx="7772400" cy="1143000"/>
          </a:xfrm>
        </p:spPr>
        <p:txBody>
          <a:bodyPr/>
          <a:lstStyle/>
          <a:p>
            <a:pPr>
              <a:defRPr/>
            </a:pPr>
            <a:r>
              <a:rPr lang="ja-JP" altLang="en-US">
                <a:solidFill>
                  <a:schemeClr val="bg1"/>
                </a:solidFill>
                <a:latin typeface="Times New Roman" charset="0"/>
              </a:rPr>
              <a:t>以斯帖</a:t>
            </a:r>
            <a:r>
              <a:rPr lang="zh-CN" altLang="en-US" dirty="0">
                <a:solidFill>
                  <a:schemeClr val="bg1"/>
                </a:solidFill>
                <a:latin typeface="Times New Roman" charset="0"/>
              </a:rPr>
              <a:t>记</a:t>
            </a:r>
            <a:r>
              <a:rPr lang="en-US" altLang="zh-CN" dirty="0">
                <a:solidFill>
                  <a:schemeClr val="bg1"/>
                </a:solidFill>
                <a:latin typeface="Times New Roman" charset="0"/>
              </a:rPr>
              <a:t> </a:t>
            </a:r>
            <a:r>
              <a:rPr lang="en-US" dirty="0">
                <a:solidFill>
                  <a:schemeClr val="bg1"/>
                </a:solidFill>
                <a:effectLst>
                  <a:outerShdw blurRad="38100" dist="38100" dir="2700000" algn="tl">
                    <a:srgbClr val="000000"/>
                  </a:outerShdw>
                </a:effectLst>
                <a:latin typeface="Arial" charset="0"/>
                <a:ea typeface="ＭＳ Ｐゴシック" charset="0"/>
                <a:cs typeface="Times New Roman" charset="0"/>
              </a:rPr>
              <a:t>7:8</a:t>
            </a:r>
            <a:endParaRPr lang="en-US"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305523151"/>
      </p:ext>
    </p:extLst>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zh-CN" altLang="en-US" sz="3600" dirty="0">
                <a:solidFill>
                  <a:schemeClr val="bg1"/>
                </a:solidFill>
                <a:effectLst/>
                <a:latin typeface="Arial" charset="0"/>
                <a:ea typeface="Geneva" charset="0"/>
                <a:cs typeface="Arial" charset="0"/>
              </a:rPr>
              <a:t>“一根高七十五英尺的</a:t>
            </a:r>
            <a:r>
              <a:rPr lang="zh-CN" altLang="en-US" sz="3600" dirty="0">
                <a:solidFill>
                  <a:srgbClr val="FFFF00"/>
                </a:solidFill>
                <a:effectLst/>
                <a:latin typeface="Arial" charset="0"/>
                <a:ea typeface="Geneva" charset="0"/>
                <a:cs typeface="Arial" charset="0"/>
              </a:rPr>
              <a:t>尖杆</a:t>
            </a:r>
            <a:r>
              <a:rPr lang="en-US" altLang="zh-CN" sz="3600" dirty="0">
                <a:solidFill>
                  <a:schemeClr val="bg1"/>
                </a:solidFill>
                <a:effectLst/>
                <a:latin typeface="Arial" charset="0"/>
                <a:ea typeface="Geneva" charset="0"/>
                <a:cs typeface="Arial" charset="0"/>
              </a:rPr>
              <a:t>...”</a:t>
            </a:r>
            <a:br>
              <a:rPr lang="en-US" altLang="zh-CN" sz="3600" dirty="0">
                <a:solidFill>
                  <a:schemeClr val="bg1"/>
                </a:solidFill>
                <a:effectLst/>
                <a:latin typeface="Arial" charset="0"/>
                <a:ea typeface="Geneva" charset="0"/>
                <a:cs typeface="Arial" charset="0"/>
              </a:rPr>
            </a:br>
            <a:r>
              <a:rPr lang="zh-CN" altLang="en-US" sz="3600" dirty="0">
                <a:solidFill>
                  <a:schemeClr val="bg1"/>
                </a:solidFill>
                <a:effectLst/>
                <a:latin typeface="Arial" charset="0"/>
                <a:ea typeface="Geneva" charset="0"/>
                <a:cs typeface="Arial" charset="0"/>
              </a:rPr>
              <a:t>（</a:t>
            </a:r>
            <a:r>
              <a:rPr lang="en-US" altLang="zh-CN" sz="3600" dirty="0">
                <a:solidFill>
                  <a:schemeClr val="bg1"/>
                </a:solidFill>
                <a:effectLst/>
                <a:latin typeface="Arial" charset="0"/>
                <a:ea typeface="Geneva" charset="0"/>
                <a:cs typeface="Arial" charset="0"/>
              </a:rPr>
              <a:t>5:14 </a:t>
            </a:r>
            <a:r>
              <a:rPr lang="en-US" sz="3600" dirty="0">
                <a:solidFill>
                  <a:schemeClr val="bg1"/>
                </a:solidFill>
                <a:effectLst/>
                <a:latin typeface="Arial" charset="0"/>
                <a:ea typeface="Geneva" charset="0"/>
                <a:cs typeface="Arial" charset="0"/>
              </a:rPr>
              <a:t>NLT</a:t>
            </a:r>
            <a:r>
              <a:rPr lang="en-US" altLang="zh-CN"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Geneva" charset="0"/>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建造了一个高七十五英尺的</a:t>
            </a:r>
            <a:r>
              <a:rPr kumimoji="0"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cs typeface="Arial"/>
              </a:rPr>
              <a:t>绞刑架</a:t>
            </a: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Geneva" pitchFamily="-112" charset="0"/>
                <a:cs typeface="Arial"/>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Geneva" pitchFamily="-112" charset="0"/>
                <a:cs typeface="Arial"/>
              </a:rPr>
              <a:t>5:14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Geneva" pitchFamily="-112" charset="0"/>
                <a:cs typeface="Arial"/>
              </a:rPr>
              <a:t>NIV，NAU）</a:t>
            </a:r>
            <a:endParaRPr kumimoji="0" lang="en-US" sz="3200" b="1" i="0" u="none" strike="noStrike" kern="1200" cap="none" spc="0" normalizeH="0" baseline="0" noProof="0" dirty="0">
              <a:ln>
                <a:noFill/>
              </a:ln>
              <a:solidFill>
                <a:srgbClr val="FFFFFF"/>
              </a:solidFill>
              <a:effectLst/>
              <a:uLnTx/>
              <a:uFillTx/>
              <a:latin typeface="Arial" charset="0"/>
              <a:ea typeface="Geneva" charset="0"/>
              <a:cs typeface="Arial" charset="0"/>
            </a:endParaRPr>
          </a:p>
        </p:txBody>
      </p:sp>
    </p:spTree>
    <p:extLst>
      <p:ext uri="{BB962C8B-B14F-4D97-AF65-F5344CB8AC3E}">
        <p14:creationId xmlns:p14="http://schemas.microsoft.com/office/powerpoint/2010/main" val="1150305392"/>
      </p:ext>
    </p:extLst>
  </p:cSld>
  <p:clrMapOvr>
    <a:masterClrMapping/>
  </p:clrMapOvr>
  <p:transition>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52025988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714500" y="658743"/>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大危机</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阴謀 </a:t>
            </a:r>
            <a:r>
              <a:rPr lang="en-US" altLang="zh-CN" sz="3200" dirty="0">
                <a:solidFill>
                  <a:srgbClr val="F1F7E9"/>
                </a:solidFill>
                <a:effectLst>
                  <a:glow rad="228600">
                    <a:srgbClr val="000000"/>
                  </a:glow>
                </a:effectLst>
                <a:latin typeface="Arial"/>
                <a:ea typeface="Times New Roman" pitchFamily="-111" charset="0"/>
                <a:cs typeface="Arial"/>
              </a:rPr>
              <a:t>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勇气 </a:t>
            </a:r>
            <a:r>
              <a:rPr lang="en-US" altLang="zh-CN" sz="3200" dirty="0">
                <a:solidFill>
                  <a:srgbClr val="F1F7E9"/>
                </a:solidFill>
                <a:effectLst>
                  <a:glow rad="228600">
                    <a:srgbClr val="000000"/>
                  </a:glow>
                </a:effectLst>
                <a:latin typeface="Arial"/>
                <a:ea typeface="Times New Roman" pitchFamily="-111" charset="0"/>
                <a:cs typeface="Arial"/>
              </a:rPr>
              <a:t>5-7</a:t>
            </a:r>
          </a:p>
        </p:txBody>
      </p:sp>
      <p:sp>
        <p:nvSpPr>
          <p:cNvPr id="72723" name="Text Box 19"/>
          <p:cNvSpPr txBox="1">
            <a:spLocks noChangeArrowheads="1"/>
          </p:cNvSpPr>
          <p:nvPr/>
        </p:nvSpPr>
        <p:spPr bwMode="auto">
          <a:xfrm>
            <a:off x="5893698" y="608689"/>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大拯救</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復仇 </a:t>
            </a:r>
            <a:r>
              <a:rPr lang="en-US" altLang="zh-CN" sz="3200" dirty="0">
                <a:solidFill>
                  <a:srgbClr val="F1F7E9"/>
                </a:solidFill>
                <a:effectLst>
                  <a:glow rad="228600">
                    <a:srgbClr val="000000"/>
                  </a:glow>
                </a:effectLst>
                <a:latin typeface="Arial"/>
                <a:ea typeface="Times New Roman" pitchFamily="-111" charset="0"/>
                <a:cs typeface="Arial"/>
              </a:rPr>
              <a:t>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勝利 </a:t>
            </a:r>
            <a:r>
              <a:rPr lang="en-US" altLang="zh-CN" sz="3200" dirty="0">
                <a:solidFill>
                  <a:srgbClr val="F1F7E9"/>
                </a:solidFill>
                <a:effectLst>
                  <a:glow rad="228600">
                    <a:srgbClr val="000000"/>
                  </a:glow>
                </a:effectLst>
                <a:latin typeface="Arial"/>
                <a:ea typeface="Times New Roman" pitchFamily="-111" charset="0"/>
                <a:cs typeface="Arial"/>
              </a:rPr>
              <a:t>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哈曼的擢升与没落</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对犹大人的守护</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禁食</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宴会</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欢宴</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1588607751"/>
      </p:ext>
    </p:extLst>
  </p:cSld>
  <p:clrMapOvr>
    <a:masterClrMapping/>
  </p:clrMapOvr>
  <p:transition spd="med">
    <p:randomBar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2032817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714500" y="658743"/>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大危机</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阴謀 </a:t>
            </a:r>
            <a:r>
              <a:rPr lang="en-US" altLang="zh-CN" sz="3200" dirty="0">
                <a:solidFill>
                  <a:srgbClr val="F1F7E9"/>
                </a:solidFill>
                <a:effectLst>
                  <a:glow rad="228600">
                    <a:srgbClr val="000000"/>
                  </a:glow>
                </a:effectLst>
                <a:latin typeface="Arial"/>
                <a:ea typeface="Times New Roman" pitchFamily="-111" charset="0"/>
                <a:cs typeface="Arial"/>
              </a:rPr>
              <a:t>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勇气 </a:t>
            </a:r>
            <a:r>
              <a:rPr lang="en-US" altLang="zh-CN" sz="3200" dirty="0">
                <a:solidFill>
                  <a:srgbClr val="F1F7E9"/>
                </a:solidFill>
                <a:effectLst>
                  <a:glow rad="228600">
                    <a:srgbClr val="000000"/>
                  </a:glow>
                </a:effectLst>
                <a:latin typeface="Arial"/>
                <a:ea typeface="Times New Roman" pitchFamily="-111" charset="0"/>
                <a:cs typeface="Arial"/>
              </a:rPr>
              <a:t>5-7</a:t>
            </a:r>
          </a:p>
        </p:txBody>
      </p:sp>
      <p:sp>
        <p:nvSpPr>
          <p:cNvPr id="72723" name="Text Box 19"/>
          <p:cNvSpPr txBox="1">
            <a:spLocks noChangeArrowheads="1"/>
          </p:cNvSpPr>
          <p:nvPr/>
        </p:nvSpPr>
        <p:spPr bwMode="auto">
          <a:xfrm>
            <a:off x="5893698" y="608689"/>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大拯救</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復仇 </a:t>
            </a:r>
            <a:r>
              <a:rPr lang="en-US" altLang="zh-CN" sz="3200" dirty="0">
                <a:solidFill>
                  <a:srgbClr val="F1F7E9"/>
                </a:solidFill>
                <a:effectLst>
                  <a:glow rad="228600">
                    <a:srgbClr val="000000"/>
                  </a:glow>
                </a:effectLst>
                <a:latin typeface="Arial"/>
                <a:ea typeface="Times New Roman" pitchFamily="-111" charset="0"/>
                <a:cs typeface="Arial"/>
              </a:rPr>
              <a:t>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勝利 </a:t>
            </a:r>
            <a:r>
              <a:rPr lang="en-US" altLang="zh-CN" sz="3200" dirty="0">
                <a:solidFill>
                  <a:srgbClr val="F1F7E9"/>
                </a:solidFill>
                <a:effectLst>
                  <a:glow rad="228600">
                    <a:srgbClr val="000000"/>
                  </a:glow>
                </a:effectLst>
                <a:latin typeface="Arial"/>
                <a:ea typeface="Times New Roman" pitchFamily="-111" charset="0"/>
                <a:cs typeface="Arial"/>
              </a:rPr>
              <a:t>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哈曼的擢升与没落</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对犹大人的守护</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禁食</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宴会</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欢宴</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4254738062"/>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esthercrown1.14.E1.jpg"/>
          <p:cNvPicPr>
            <a:picLocks noChangeAspect="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395288" y="765175"/>
            <a:ext cx="8382000" cy="4760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3600">
                <a:solidFill>
                  <a:schemeClr val="bg1"/>
                </a:solidFill>
                <a:cs typeface="SimSun" charset="0"/>
              </a:rPr>
              <a:t>因以丝帖记里的记载</a:t>
            </a:r>
            <a:r>
              <a:rPr lang="zh-CN" altLang="en-US">
                <a:solidFill>
                  <a:schemeClr val="bg1"/>
                </a:solidFill>
                <a:cs typeface="SimSun" charset="0"/>
              </a:rPr>
              <a:t>，</a:t>
            </a:r>
            <a:r>
              <a:rPr lang="ja-JP" altLang="en-US" sz="3600">
                <a:solidFill>
                  <a:schemeClr val="bg1"/>
                </a:solidFill>
                <a:latin typeface="Times New Roman" charset="0"/>
                <a:cs typeface="SimSun" charset="0"/>
              </a:rPr>
              <a:t>普珥</a:t>
            </a:r>
            <a:r>
              <a:rPr lang="zh-CN" altLang="en-US" sz="3600">
                <a:solidFill>
                  <a:schemeClr val="bg1"/>
                </a:solidFill>
                <a:latin typeface="Times New Roman" charset="0"/>
                <a:cs typeface="SimSun" charset="0"/>
              </a:rPr>
              <a:t>节成为犹太日历里一个较小的假日</a:t>
            </a:r>
            <a:r>
              <a:rPr lang="en-US" altLang="zh-CN" sz="3600">
                <a:solidFill>
                  <a:schemeClr val="bg1"/>
                </a:solidFill>
                <a:latin typeface="Times New Roman" charset="0"/>
                <a:cs typeface="SimSun" charset="0"/>
              </a:rPr>
              <a:t>. </a:t>
            </a:r>
            <a:r>
              <a:rPr lang="zh-CN" altLang="en-US" sz="3600">
                <a:solidFill>
                  <a:schemeClr val="bg1"/>
                </a:solidFill>
                <a:cs typeface="SimSun" charset="0"/>
              </a:rPr>
              <a:t>在它</a:t>
            </a:r>
            <a:r>
              <a:rPr lang="zh-CN" altLang="en-US" sz="3600">
                <a:solidFill>
                  <a:schemeClr val="bg1"/>
                </a:solidFill>
                <a:latin typeface="Times New Roman" charset="0"/>
                <a:cs typeface="SimSun" charset="0"/>
              </a:rPr>
              <a:t>之</a:t>
            </a:r>
            <a:r>
              <a:rPr lang="zh-CN" altLang="en-US" sz="3600">
                <a:solidFill>
                  <a:schemeClr val="bg1"/>
                </a:solidFill>
                <a:cs typeface="SimSun" charset="0"/>
              </a:rPr>
              <a:t>前的以丝帖禁食日是</a:t>
            </a:r>
            <a:r>
              <a:rPr lang="zh-CN" altLang="en-US" sz="3600">
                <a:solidFill>
                  <a:schemeClr val="bg1"/>
                </a:solidFill>
                <a:latin typeface="Times New Roman" charset="0"/>
                <a:cs typeface="SimSun" charset="0"/>
              </a:rPr>
              <a:t>记念当时被</a:t>
            </a:r>
            <a:r>
              <a:rPr lang="ja-JP" altLang="en-US" sz="3600">
                <a:solidFill>
                  <a:schemeClr val="bg1"/>
                </a:solidFill>
                <a:cs typeface="SimSun" charset="0"/>
              </a:rPr>
              <a:t>拯救</a:t>
            </a:r>
            <a:r>
              <a:rPr lang="zh-CN" altLang="en-US" sz="3600">
                <a:solidFill>
                  <a:schemeClr val="bg1"/>
                </a:solidFill>
                <a:cs typeface="SimSun" charset="0"/>
              </a:rPr>
              <a:t>前</a:t>
            </a:r>
            <a:r>
              <a:rPr lang="en-US" altLang="zh-CN" sz="3600">
                <a:solidFill>
                  <a:schemeClr val="bg1"/>
                </a:solidFill>
                <a:cs typeface="SimSun" charset="0"/>
              </a:rPr>
              <a:t>, </a:t>
            </a:r>
            <a:r>
              <a:rPr lang="zh-CN" altLang="en-US" sz="3600">
                <a:solidFill>
                  <a:schemeClr val="bg1"/>
                </a:solidFill>
                <a:latin typeface="Times New Roman" charset="0"/>
                <a:cs typeface="SimSun" charset="0"/>
              </a:rPr>
              <a:t>人民聚集</a:t>
            </a:r>
            <a:r>
              <a:rPr lang="zh-CN" altLang="en-US" sz="3600">
                <a:solidFill>
                  <a:schemeClr val="bg1"/>
                </a:solidFill>
                <a:cs typeface="SimSun" charset="0"/>
              </a:rPr>
              <a:t>一起</a:t>
            </a:r>
            <a:r>
              <a:rPr lang="zh-CN" altLang="en-US" sz="3600">
                <a:solidFill>
                  <a:schemeClr val="bg1"/>
                </a:solidFill>
                <a:latin typeface="Times New Roman" charset="0"/>
                <a:cs typeface="SimSun" charset="0"/>
              </a:rPr>
              <a:t>禁食和祷告的事件</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依据他勒目律</a:t>
            </a:r>
            <a:r>
              <a:rPr lang="zh-CN" altLang="en-US" sz="3600">
                <a:solidFill>
                  <a:schemeClr val="bg1"/>
                </a:solidFill>
                <a:cs typeface="SimSun" charset="0"/>
              </a:rPr>
              <a:t>法习俗</a:t>
            </a:r>
            <a:r>
              <a:rPr lang="en-US" altLang="ja-JP" sz="3600">
                <a:solidFill>
                  <a:schemeClr val="bg1"/>
                </a:solidFill>
                <a:latin typeface="Times New Roman" charset="0"/>
                <a:cs typeface="SimSun" charset="0"/>
              </a:rPr>
              <a:t>,</a:t>
            </a:r>
            <a:r>
              <a:rPr lang="zh-CN" altLang="en-US" sz="3600">
                <a:solidFill>
                  <a:schemeClr val="bg1"/>
                </a:solidFill>
                <a:cs typeface="SimSun" charset="0"/>
              </a:rPr>
              <a:t>犹太人在</a:t>
            </a:r>
            <a:r>
              <a:rPr lang="zh-CN" altLang="en-US" sz="3600">
                <a:solidFill>
                  <a:schemeClr val="bg1"/>
                </a:solidFill>
                <a:latin typeface="Times New Roman" charset="0"/>
                <a:cs typeface="SimSun" charset="0"/>
              </a:rPr>
              <a:t>庆祝</a:t>
            </a:r>
            <a:r>
              <a:rPr lang="zh-CN" altLang="en-US" sz="3600">
                <a:solidFill>
                  <a:schemeClr val="bg1"/>
                </a:solidFill>
                <a:cs typeface="SimSun" charset="0"/>
              </a:rPr>
              <a:t>普珥节时</a:t>
            </a:r>
            <a:r>
              <a:rPr lang="en-US" altLang="zh-CN" sz="3600">
                <a:solidFill>
                  <a:schemeClr val="bg1"/>
                </a:solidFill>
                <a:cs typeface="SimSun" charset="0"/>
              </a:rPr>
              <a:t>,</a:t>
            </a:r>
            <a:r>
              <a:rPr lang="zh-CN" sz="3600">
                <a:solidFill>
                  <a:schemeClr val="bg1"/>
                </a:solidFill>
                <a:cs typeface="SimSun" charset="0"/>
              </a:rPr>
              <a:t> </a:t>
            </a:r>
            <a:r>
              <a:rPr lang="zh-CN" altLang="en-US" sz="3600">
                <a:solidFill>
                  <a:schemeClr val="bg1"/>
                </a:solidFill>
                <a:cs typeface="SimSun" charset="0"/>
              </a:rPr>
              <a:t>会在教堂朗诵</a:t>
            </a:r>
            <a:r>
              <a:rPr lang="zh-CN" altLang="en-US" sz="3600">
                <a:solidFill>
                  <a:schemeClr val="bg1"/>
                </a:solidFill>
                <a:latin typeface="Times New Roman" charset="0"/>
                <a:cs typeface="SimSun" charset="0"/>
              </a:rPr>
              <a:t>彌基碌 </a:t>
            </a:r>
            <a:r>
              <a:rPr lang="en-US" altLang="ja-JP" sz="3600">
                <a:solidFill>
                  <a:schemeClr val="bg1"/>
                </a:solidFill>
                <a:latin typeface="Times New Roman" charset="0"/>
                <a:cs typeface="SimSun" charset="0"/>
              </a:rPr>
              <a:t>(</a:t>
            </a:r>
            <a:r>
              <a:rPr lang="zh-CN" altLang="en-US" sz="3600">
                <a:solidFill>
                  <a:schemeClr val="bg1"/>
                </a:solidFill>
                <a:latin typeface="Times New Roman" charset="0"/>
                <a:cs typeface="SimSun" charset="0"/>
              </a:rPr>
              <a:t>以丝帖记卷轴</a:t>
            </a:r>
            <a:r>
              <a:rPr lang="en-US" altLang="ja-JP" sz="3600">
                <a:solidFill>
                  <a:schemeClr val="bg1"/>
                </a:solidFill>
                <a:latin typeface="Times New Roman" charset="0"/>
                <a:cs typeface="SimSun" charset="0"/>
              </a:rPr>
              <a:t>),</a:t>
            </a:r>
            <a:r>
              <a:rPr lang="en-US" altLang="zh-CN"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救済穷人 </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彼此餽送礼物</a:t>
            </a:r>
            <a:r>
              <a:rPr lang="en-US" altLang="ja-JP" sz="3600">
                <a:solidFill>
                  <a:schemeClr val="bg1"/>
                </a:solidFill>
                <a:latin typeface="Times New Roman" charset="0"/>
                <a:cs typeface="SimSun" charset="0"/>
              </a:rPr>
              <a:t>,</a:t>
            </a:r>
            <a:r>
              <a:rPr lang="zh-CN" altLang="en-US" sz="3600">
                <a:solidFill>
                  <a:schemeClr val="bg1"/>
                </a:solidFill>
                <a:cs typeface="SimSun" charset="0"/>
              </a:rPr>
              <a:t>以及</a:t>
            </a:r>
            <a:r>
              <a:rPr lang="zh-CN" altLang="en-US" sz="3600">
                <a:solidFill>
                  <a:schemeClr val="bg1"/>
                </a:solidFill>
                <a:latin typeface="Times New Roman" charset="0"/>
                <a:cs typeface="SimSun" charset="0"/>
              </a:rPr>
              <a:t>设筵共欢</a:t>
            </a:r>
            <a:r>
              <a:rPr lang="en-US" altLang="zh-CN" sz="3600">
                <a:solidFill>
                  <a:schemeClr val="bg1"/>
                </a:solidFill>
                <a:latin typeface="Times New Roman" charset="0"/>
                <a:cs typeface="SimSun" charset="0"/>
              </a:rPr>
              <a:t>.</a:t>
            </a:r>
            <a:endParaRPr lang="en-US" altLang="ja-JP" sz="3600">
              <a:solidFill>
                <a:schemeClr val="bg1"/>
              </a:solidFill>
              <a:latin typeface="Times New Roman" charset="0"/>
              <a:cs typeface="SimSun" charset="0"/>
            </a:endParaRPr>
          </a:p>
          <a:p>
            <a:pPr eaLnBrk="1" hangingPunct="1">
              <a:spcBef>
                <a:spcPct val="50000"/>
              </a:spcBef>
            </a:pPr>
            <a:endParaRPr lang="en-US" sz="3600">
              <a:solidFill>
                <a:schemeClr val="bg1"/>
              </a:solidFill>
              <a:latin typeface="Times New Roman" charset="0"/>
              <a:cs typeface="SimSun" charset="0"/>
            </a:endParaRPr>
          </a:p>
        </p:txBody>
      </p:sp>
      <p:sp>
        <p:nvSpPr>
          <p:cNvPr id="231428" name="Text Box 4"/>
          <p:cNvSpPr txBox="1">
            <a:spLocks noChangeArrowheads="1"/>
          </p:cNvSpPr>
          <p:nvPr/>
        </p:nvSpPr>
        <p:spPr bwMode="auto">
          <a:xfrm>
            <a:off x="4114800" y="62785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eaLnBrk="1" hangingPunct="1">
              <a:spcBef>
                <a:spcPct val="50000"/>
              </a:spcBef>
              <a:defRPr/>
            </a:pPr>
            <a:r>
              <a:rPr lang="en-US" sz="3200" i="1">
                <a:solidFill>
                  <a:schemeClr val="bg1"/>
                </a:solidFill>
                <a:latin typeface="Times New Roman" charset="0"/>
              </a:rPr>
              <a:t>Harper</a:t>
            </a:r>
            <a:r>
              <a:rPr lang="ja-JP" altLang="en-US" sz="3200" i="1">
                <a:solidFill>
                  <a:schemeClr val="bg1"/>
                </a:solidFill>
                <a:latin typeface="Times New Roman" charset="0"/>
              </a:rPr>
              <a:t>’</a:t>
            </a:r>
            <a:r>
              <a:rPr lang="en-US" sz="3200" i="1">
                <a:solidFill>
                  <a:schemeClr val="bg1"/>
                </a:solidFill>
                <a:latin typeface="Times New Roman" charset="0"/>
              </a:rPr>
              <a:t>s Bible Dictionary</a:t>
            </a:r>
            <a:endParaRPr lang="en-US" sz="3200" b="0" i="1">
              <a:solidFill>
                <a:schemeClr val="tx1"/>
              </a:solidFill>
              <a:effectLst>
                <a:outerShdw blurRad="38100" dist="38100" dir="2700000" algn="tl">
                  <a:srgbClr val="000000"/>
                </a:outerShdw>
              </a:effectLst>
              <a:latin typeface="Times New Roman" charset="0"/>
            </a:endParaRPr>
          </a:p>
        </p:txBody>
      </p:sp>
    </p:spTree>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p:cNvSpPr>
          <p:nvPr/>
        </p:nvSpPr>
        <p:spPr bwMode="auto">
          <a:xfrm>
            <a:off x="0" y="0"/>
            <a:ext cx="9144000" cy="6858000"/>
          </a:xfrm>
          <a:prstGeom prst="rect">
            <a:avLst/>
          </a:prstGeom>
          <a:gradFill rotWithShape="0">
            <a:gsLst>
              <a:gs pos="0">
                <a:srgbClr val="3333CC"/>
              </a:gs>
              <a:gs pos="100000">
                <a:srgbClr val="CC0000"/>
              </a:gs>
            </a:gsLst>
            <a:lin ang="5400000" scaled="1"/>
          </a:gradFill>
          <a:ln w="9525">
            <a:solidFill>
              <a:schemeClr val="tx1"/>
            </a:solidFill>
            <a:miter lim="800000"/>
            <a:headEnd/>
            <a:tailEnd/>
          </a:ln>
        </p:spPr>
        <p:txBody>
          <a:bodyPr wrap="none" anchor="ctr"/>
          <a:lstStyle/>
          <a:p>
            <a:endParaRPr lang="en-US"/>
          </a:p>
        </p:txBody>
      </p:sp>
      <p:pic>
        <p:nvPicPr>
          <p:cNvPr id="113666" name="Picture 3" descr="d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9863"/>
            <a:ext cx="487680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1116013" y="4797425"/>
            <a:ext cx="711358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2" eaLnBrk="1" hangingPunct="1">
              <a:spcBef>
                <a:spcPct val="50000"/>
              </a:spcBef>
            </a:pPr>
            <a:r>
              <a:rPr lang="zh-CN" altLang="en-US" sz="4000" i="1">
                <a:solidFill>
                  <a:schemeClr val="bg1"/>
                </a:solidFill>
                <a:latin typeface="Times New Roman" charset="0"/>
                <a:cs typeface="SimSun" charset="0"/>
              </a:rPr>
              <a:t>签放在怀里，定事由耶和华。</a:t>
            </a:r>
          </a:p>
        </p:txBody>
      </p:sp>
      <p:sp>
        <p:nvSpPr>
          <p:cNvPr id="75781" name="Text Box 5"/>
          <p:cNvSpPr txBox="1">
            <a:spLocks noChangeArrowheads="1"/>
          </p:cNvSpPr>
          <p:nvPr/>
        </p:nvSpPr>
        <p:spPr bwMode="auto">
          <a:xfrm>
            <a:off x="1042988" y="5949950"/>
            <a:ext cx="7823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zh-CN" altLang="en-US" sz="3200">
                <a:solidFill>
                  <a:schemeClr val="bg1"/>
                </a:solidFill>
                <a:latin typeface="Times New Roman" charset="0"/>
                <a:cs typeface="SimSun" charset="0"/>
              </a:rPr>
              <a:t>箴言 </a:t>
            </a:r>
            <a:r>
              <a:rPr lang="en-US" altLang="zh-CN" sz="3200">
                <a:solidFill>
                  <a:schemeClr val="bg1"/>
                </a:solidFill>
                <a:latin typeface="Times New Roman" charset="0"/>
                <a:cs typeface="SimSun" charset="0"/>
              </a:rPr>
              <a:t>16:33 (</a:t>
            </a:r>
            <a:r>
              <a:rPr lang="zh-CN" altLang="en-US" sz="3200">
                <a:solidFill>
                  <a:schemeClr val="bg1"/>
                </a:solidFill>
                <a:latin typeface="Times New Roman" charset="0"/>
                <a:cs typeface="SimSun" charset="0"/>
              </a:rPr>
              <a:t>和合本</a:t>
            </a:r>
            <a:r>
              <a:rPr lang="en-US" altLang="zh-CN" sz="3200">
                <a:solidFill>
                  <a:schemeClr val="bg1"/>
                </a:solidFill>
                <a:latin typeface="Times New Roman" charset="0"/>
                <a:cs typeface="SimSun" charset="0"/>
              </a:rPr>
              <a:t>)</a:t>
            </a:r>
            <a:endParaRPr lang="en-US" altLang="zh-CN" sz="3200" b="0">
              <a:solidFill>
                <a:schemeClr val="tx1"/>
              </a:solidFill>
              <a:effectLst>
                <a:outerShdw blurRad="38100" dist="38100" dir="2700000" algn="tl">
                  <a:srgbClr val="000000"/>
                </a:outerShdw>
              </a:effectLst>
              <a:latin typeface="Times New Roman" charset="0"/>
              <a:cs typeface="SimSun" charset="0"/>
            </a:endParaRPr>
          </a:p>
        </p:txBody>
      </p:sp>
    </p:spTree>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115714" name="Picture 1" descr="estherThe King and Queen08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038" y="0"/>
            <a:ext cx="7421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914400" y="5715000"/>
            <a:ext cx="5410200" cy="1143000"/>
          </a:xfrm>
        </p:spPr>
        <p:txBody>
          <a:bodyPr/>
          <a:lstStyle/>
          <a:p>
            <a:r>
              <a:rPr lang="zh-CN" altLang="en-US" sz="3600">
                <a:latin typeface="Arial" charset="0"/>
                <a:cs typeface="SimSun" charset="0"/>
              </a:rPr>
              <a:t>这故事每一年都活在犹太人的话剧中 </a:t>
            </a:r>
            <a:endParaRPr lang="en-US" sz="3600">
              <a:latin typeface="Arial" charset="0"/>
              <a:cs typeface="SimSun"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Puri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title"/>
          </p:nvPr>
        </p:nvSpPr>
        <p:spPr>
          <a:xfrm>
            <a:off x="457200" y="76200"/>
            <a:ext cx="8229600" cy="788988"/>
          </a:xfrm>
        </p:spPr>
        <p:txBody>
          <a:bodyPr/>
          <a:lstStyle/>
          <a:p>
            <a:r>
              <a:rPr kumimoji="0" lang="zh-CN" altLang="en-US" b="1">
                <a:solidFill>
                  <a:schemeClr val="bg1"/>
                </a:solidFill>
                <a:effectLst/>
                <a:latin typeface="Times New Roman" charset="0"/>
                <a:cs typeface="SimSun" charset="0"/>
              </a:rPr>
              <a:t>普珥 </a:t>
            </a:r>
            <a:r>
              <a:rPr lang="en-US" altLang="zh-CN">
                <a:latin typeface="Times New Roman" charset="0"/>
                <a:cs typeface="SimSun" charset="0"/>
              </a:rPr>
              <a:t>:</a:t>
            </a:r>
            <a:r>
              <a:rPr lang="zh-CN" altLang="en-US">
                <a:latin typeface="Times New Roman" charset="0"/>
                <a:cs typeface="SimSun" charset="0"/>
              </a:rPr>
              <a:t>胜利者之</a:t>
            </a:r>
            <a:r>
              <a:rPr lang="ja-JP" altLang="en-US">
                <a:latin typeface="Times New Roman" charset="0"/>
              </a:rPr>
              <a:t>掣签</a:t>
            </a:r>
            <a:r>
              <a:rPr lang="en-US" altLang="ja-JP">
                <a:latin typeface="Times New Roman" charset="0"/>
              </a:rPr>
              <a:t> </a:t>
            </a:r>
            <a:endParaRPr lang="en-US">
              <a:latin typeface="Times New Roman"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 name="Title 1"/>
          <p:cNvSpPr>
            <a:spLocks noGrp="1"/>
          </p:cNvSpPr>
          <p:nvPr>
            <p:ph type="title"/>
          </p:nvPr>
        </p:nvSpPr>
        <p:spPr>
          <a:xfrm>
            <a:off x="228600" y="76200"/>
            <a:ext cx="2438400" cy="3886200"/>
          </a:xfrm>
        </p:spPr>
        <p:txBody>
          <a:bodyPr/>
          <a:lstStyle/>
          <a:p>
            <a:pPr>
              <a:defRPr/>
            </a:pPr>
            <a:r>
              <a:rPr lang="zh-CN" altLang="en-US" sz="3600" dirty="0">
                <a:effectLst>
                  <a:outerShdw blurRad="38100" dist="38100" dir="2700000" algn="tl">
                    <a:srgbClr val="000000"/>
                  </a:outerShdw>
                </a:effectLst>
                <a:latin typeface="Arial" charset="0"/>
                <a:ea typeface="ＭＳ Ｐゴシック" charset="0"/>
                <a:cs typeface="Arial" charset="0"/>
              </a:rPr>
              <a:t>神真的关心那些被遗留下来的人吗</a:t>
            </a:r>
            <a:r>
              <a:rPr lang="en-US" sz="3600" dirty="0">
                <a:effectLst>
                  <a:outerShdw blurRad="38100" dist="38100" dir="2700000" algn="tl">
                    <a:srgbClr val="000000"/>
                  </a:outerShdw>
                </a:effectLst>
                <a:latin typeface="Arial" charset="0"/>
                <a:ea typeface="ＭＳ Ｐゴシック" charset="0"/>
                <a:cs typeface="Arial" charset="0"/>
              </a:rPr>
              <a:t>?</a:t>
            </a: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大部分的犹太人即使在被掳时期之后也没能回归到以色列地</a:t>
            </a:r>
            <a:endParaRPr kumimoji="1" 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79876" name="Picture 5" descr="Does_God_Ca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4018D7B1-BEE7-90D8-0E94-AB6CFEE1784B}"/>
              </a:ext>
            </a:extLst>
          </p:cNvPr>
          <p:cNvSpPr txBox="1"/>
          <p:nvPr/>
        </p:nvSpPr>
        <p:spPr>
          <a:xfrm>
            <a:off x="3070627" y="2348880"/>
            <a:ext cx="3116559" cy="646331"/>
          </a:xfrm>
          <a:prstGeom prst="rect">
            <a:avLst/>
          </a:prstGeom>
          <a:noFill/>
        </p:spPr>
        <p:txBody>
          <a:bodyPr wrap="none" rtlCol="0">
            <a:spAutoFit/>
          </a:bodyPr>
          <a:lstStyle/>
          <a:p>
            <a:r>
              <a:rPr lang="zh-CN" altLang="en-US" sz="3600" dirty="0">
                <a:solidFill>
                  <a:schemeClr val="tx2"/>
                </a:solidFill>
              </a:rPr>
              <a:t>上帝在乎吗？</a:t>
            </a:r>
            <a:endParaRPr lang="en-US" sz="3600" dirty="0">
              <a:solidFill>
                <a:schemeClr val="tx2"/>
              </a:solidFill>
            </a:endParaRPr>
          </a:p>
        </p:txBody>
      </p:sp>
    </p:spTree>
    <p:extLst>
      <p:ext uri="{BB962C8B-B14F-4D97-AF65-F5344CB8AC3E}">
        <p14:creationId xmlns:p14="http://schemas.microsoft.com/office/powerpoint/2010/main" val="3328331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17461081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107504" y="168419"/>
            <a:ext cx="9036496" cy="2108453"/>
          </a:xfrm>
        </p:spPr>
        <p:txBody>
          <a:bodyPr anchor="t"/>
          <a:lstStyle/>
          <a:p>
            <a:pPr>
              <a:defRPr/>
            </a:pPr>
            <a:r>
              <a:rPr lang="zh-CN" altLang="en-US" dirty="0">
                <a:effectLst>
                  <a:glow rad="228600">
                    <a:srgbClr val="000000">
                      <a:alpha val="75000"/>
                    </a:srgbClr>
                  </a:glow>
                </a:effectLst>
                <a:latin typeface="Arial Black" charset="0"/>
                <a:ea typeface="ＭＳ Ｐゴシック" charset="0"/>
                <a:cs typeface="Arial" charset="0"/>
              </a:rPr>
              <a:t>我们与上帝的关系很牢固</a:t>
            </a:r>
            <a:r>
              <a:rPr lang="en-US" altLang="zh-CN" dirty="0">
                <a:effectLst>
                  <a:glow rad="228600">
                    <a:srgbClr val="000000">
                      <a:alpha val="75000"/>
                    </a:srgbClr>
                  </a:glow>
                </a:effectLst>
                <a:latin typeface="Arial Black" charset="0"/>
                <a:ea typeface="ＭＳ Ｐゴシック" charset="0"/>
                <a:cs typeface="Arial" charset="0"/>
              </a:rPr>
              <a:t>——</a:t>
            </a:r>
            <a:r>
              <a:rPr lang="zh-CN" altLang="en-US" dirty="0">
                <a:effectLst>
                  <a:glow rad="228600">
                    <a:srgbClr val="000000">
                      <a:alpha val="75000"/>
                    </a:srgbClr>
                  </a:glow>
                </a:effectLst>
                <a:latin typeface="Arial Black" charset="0"/>
                <a:ea typeface="ＭＳ Ｐゴシック" charset="0"/>
                <a:cs typeface="Arial" charset="0"/>
              </a:rPr>
              <a:t>但这并不意味着不会受到攻击！</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2771357829"/>
      </p:ext>
    </p:extLst>
  </p:cSld>
  <p:clrMapOvr>
    <a:masterClrMapping/>
  </p:clrMapOvr>
  <p:transition spd="slow">
    <p:dissolv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0500"/>
            <a:ext cx="9144000" cy="6464808"/>
          </a:xfrm>
          <a:prstGeom prst="rect">
            <a:avLst/>
          </a:prstGeom>
        </p:spPr>
      </p:pic>
      <p:sp>
        <p:nvSpPr>
          <p:cNvPr id="10243" name="Rectangle 3"/>
          <p:cNvSpPr>
            <a:spLocks noGrp="1" noChangeArrowheads="1"/>
          </p:cNvSpPr>
          <p:nvPr>
            <p:ph type="ctrTitle"/>
          </p:nvPr>
        </p:nvSpPr>
        <p:spPr>
          <a:xfrm>
            <a:off x="3313810" y="168419"/>
            <a:ext cx="5830190" cy="4313552"/>
          </a:xfrm>
        </p:spPr>
        <p:txBody>
          <a:bodyPr anchor="t"/>
          <a:lstStyle/>
          <a:p>
            <a:pPr>
              <a:defRPr/>
            </a:pPr>
            <a:r>
              <a:rPr lang="zh-CN" altLang="en-US" dirty="0">
                <a:effectLst>
                  <a:glow rad="228600">
                    <a:srgbClr val="000000">
                      <a:alpha val="75000"/>
                    </a:srgbClr>
                  </a:glow>
                </a:effectLst>
                <a:latin typeface="Arial Black" charset="0"/>
                <a:ea typeface="ＭＳ Ｐゴシック" charset="0"/>
                <a:cs typeface="Arial" charset="0"/>
              </a:rPr>
              <a:t>我们也有未来的胜利，因为神的计划不会被挫败。</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3415440889"/>
      </p:ext>
    </p:extLst>
  </p:cSld>
  <p:clrMapOvr>
    <a:masterClrMapping/>
  </p:clrMapOvr>
  <p:transition spd="slow">
    <p:dissolv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esther-before-ahasuerus-giovanni-andrea-sirani.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7173913"/>
          </a:xfrm>
          <a:noFill/>
        </p:spPr>
      </p:pic>
      <p:sp>
        <p:nvSpPr>
          <p:cNvPr id="14338" name="Rectangle 2"/>
          <p:cNvSpPr>
            <a:spLocks noGrp="1" noChangeArrowheads="1"/>
          </p:cNvSpPr>
          <p:nvPr>
            <p:ph type="title"/>
          </p:nvPr>
        </p:nvSpPr>
        <p:spPr/>
        <p:txBody>
          <a:bodyPr/>
          <a:lstStyle/>
          <a:p>
            <a:pPr algn="ctr"/>
            <a:r>
              <a:rPr lang="zh-CN" altLang="en-US" b="1" i="0">
                <a:latin typeface="Arial Black" charset="0"/>
                <a:cs typeface="SimSun" charset="0"/>
              </a:rPr>
              <a:t>錀节</a:t>
            </a:r>
          </a:p>
        </p:txBody>
      </p:sp>
      <p:sp>
        <p:nvSpPr>
          <p:cNvPr id="14341" name="Rectangle 5"/>
          <p:cNvSpPr>
            <a:spLocks noGrp="1" noChangeArrowheads="1"/>
          </p:cNvSpPr>
          <p:nvPr>
            <p:ph type="body" sz="half" idx="1"/>
          </p:nvPr>
        </p:nvSpPr>
        <p:spPr>
          <a:xfrm>
            <a:off x="685800" y="1849438"/>
            <a:ext cx="7558088" cy="4114800"/>
          </a:xfrm>
          <a:effectLst>
            <a:outerShdw blurRad="63500" dist="38099" dir="2700000" algn="ctr" rotWithShape="0">
              <a:srgbClr val="000000">
                <a:alpha val="74998"/>
              </a:srgbClr>
            </a:outerShdw>
          </a:effectLst>
        </p:spPr>
        <p:txBody>
          <a:bodyPr/>
          <a:lstStyle/>
          <a:p>
            <a:pPr algn="ctr">
              <a:buFontTx/>
              <a:buNone/>
            </a:pPr>
            <a:r>
              <a:rPr lang="en-US" altLang="zh-CN" sz="4000" b="1">
                <a:solidFill>
                  <a:schemeClr val="tx2"/>
                </a:solidFill>
                <a:latin typeface="Times" charset="0"/>
                <a:cs typeface="SimSun" charset="0"/>
              </a:rPr>
              <a:t>(</a:t>
            </a:r>
            <a:r>
              <a:rPr lang="ja-JP" altLang="en-US" sz="4000" b="1">
                <a:solidFill>
                  <a:schemeClr val="tx2"/>
                </a:solidFill>
                <a:latin typeface="Times" charset="0"/>
                <a:cs typeface="SimSun" charset="0"/>
              </a:rPr>
              <a:t>末底改</a:t>
            </a:r>
            <a:r>
              <a:rPr lang="zh-CN" altLang="en-US" sz="4000" b="1">
                <a:solidFill>
                  <a:schemeClr val="tx2"/>
                </a:solidFill>
                <a:latin typeface="Times" charset="0"/>
                <a:cs typeface="SimSun" charset="0"/>
              </a:rPr>
              <a:t>对以斯帖说</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此时你若闭口不言</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犹大人必从别处得解脱</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蒙拯救</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你和你父家必至灭亡</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焉知你得了王后的位分不是为现今的机会吗</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以斯帖</a:t>
            </a:r>
            <a:r>
              <a:rPr lang="en-US" altLang="zh-CN" sz="4000" b="1">
                <a:solidFill>
                  <a:schemeClr val="tx2"/>
                </a:solidFill>
                <a:latin typeface="Times" charset="0"/>
                <a:cs typeface="SimSun" charset="0"/>
              </a:rPr>
              <a:t>4:14).</a:t>
            </a:r>
            <a:endParaRPr lang="en-US" sz="4000" b="1">
              <a:solidFill>
                <a:schemeClr val="tx2"/>
              </a:solidFill>
              <a:latin typeface="Times" charset="0"/>
              <a:cs typeface="SimSun"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rPr>
              <a:t>308</a:t>
            </a:r>
          </a:p>
        </p:txBody>
      </p:sp>
    </p:spTree>
    <p:extLst>
      <p:ext uri="{BB962C8B-B14F-4D97-AF65-F5344CB8AC3E}">
        <p14:creationId xmlns:p14="http://schemas.microsoft.com/office/powerpoint/2010/main" val="7241121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860877"/>
          </a:xfrm>
        </p:spPr>
        <p:txBody>
          <a:bodyPr anchor="t"/>
          <a:lstStyle/>
          <a:p>
            <a:pPr>
              <a:defRPr/>
            </a:pPr>
            <a:r>
              <a:rPr lang="zh-CN" altLang="en-US" b="1" dirty="0">
                <a:effectLst>
                  <a:glow rad="228600">
                    <a:srgbClr val="000000">
                      <a:alpha val="75000"/>
                    </a:srgbClr>
                  </a:glow>
                </a:effectLst>
                <a:latin typeface="Arial"/>
                <a:ea typeface="ＭＳ Ｐゴシック" charset="0"/>
                <a:cs typeface="Arial"/>
              </a:rPr>
              <a:t>你无法阻挠上帝的主权计划。但你可以成为其中的一部分。</a:t>
            </a:r>
            <a:endParaRPr lang="en-US"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0" y="1796282"/>
            <a:ext cx="9167182" cy="4583591"/>
          </a:xfrm>
          <a:prstGeom prst="rect">
            <a:avLst/>
          </a:prstGeom>
        </p:spPr>
      </p:pic>
    </p:spTree>
    <p:extLst>
      <p:ext uri="{BB962C8B-B14F-4D97-AF65-F5344CB8AC3E}">
        <p14:creationId xmlns:p14="http://schemas.microsoft.com/office/powerpoint/2010/main" val="81365190"/>
      </p:ext>
    </p:extLst>
  </p:cSld>
  <p:clrMapOvr>
    <a:masterClrMapping/>
  </p:clrMapOvr>
  <p:transition spd="slow">
    <p:dissolve/>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246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388" y="0"/>
            <a:ext cx="9091612"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9" name="Rectangle 2"/>
          <p:cNvSpPr>
            <a:spLocks noGrp="1" noChangeArrowheads="1"/>
          </p:cNvSpPr>
          <p:nvPr>
            <p:ph type="title"/>
          </p:nvPr>
        </p:nvSpPr>
        <p:spPr>
          <a:xfrm>
            <a:off x="-3175" y="0"/>
            <a:ext cx="9144000" cy="908050"/>
          </a:xfrm>
        </p:spPr>
        <p:txBody>
          <a:bodyPr/>
          <a:lstStyle/>
          <a:p>
            <a:r>
              <a:rPr lang="zh-CN" sz="4800">
                <a:latin typeface="Arial" charset="0"/>
                <a:ea typeface="ＭＳ Ｐゴシック" charset="0"/>
                <a:cs typeface="Arial" charset="0"/>
              </a:rPr>
              <a:t>“圣经”的视交叉</a:t>
            </a:r>
            <a:endParaRPr lang="en-US" sz="3600">
              <a:latin typeface="Arial" charset="0"/>
              <a:ea typeface="ＭＳ Ｐゴシック" charset="0"/>
              <a:cs typeface="Arial" charset="0"/>
            </a:endParaRPr>
          </a:p>
        </p:txBody>
      </p:sp>
      <p:sp>
        <p:nvSpPr>
          <p:cNvPr id="70247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Comic Sans MS" charset="0"/>
                <a:ea typeface="ＭＳ Ｐゴシック" charset="0"/>
              </a:rPr>
              <a:t>以相反的顺序重复模式</a:t>
            </a:r>
            <a:endPar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val="0"/>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368425" y="5572125"/>
            <a:ext cx="2030413" cy="720725"/>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创造</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5540375" y="5519738"/>
            <a:ext cx="2070100" cy="936625"/>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新创造</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533400" y="2784475"/>
            <a:ext cx="2114550" cy="2408238"/>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男人的规则失去在秋季</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6291263" y="2552700"/>
            <a:ext cx="2520950" cy="2452688"/>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在千年恢复男人的规则</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0" y="1982788"/>
            <a:ext cx="2913063" cy="792162"/>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基督的救赎</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6180138" y="1811338"/>
            <a:ext cx="2605087" cy="792162"/>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基督的规则</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02479"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446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3090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785410" name="Rectangle 2"/>
          <p:cNvSpPr>
            <a:spLocks noGrp="1" noChangeArrowheads="1"/>
          </p:cNvSpPr>
          <p:nvPr>
            <p:ph type="ctrTitle"/>
          </p:nvPr>
        </p:nvSpPr>
        <p:spPr>
          <a:xfrm>
            <a:off x="0" y="0"/>
            <a:ext cx="9144000" cy="1505702"/>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sz="6000" dirty="0">
                <a:solidFill>
                  <a:srgbClr val="FFFFFF"/>
                </a:solidFill>
                <a:latin typeface="NSimSun" pitchFamily="49" charset="-122"/>
                <a:ea typeface="NSimSun" pitchFamily="49" charset="-122"/>
              </a:rPr>
              <a:t> 20:4-6  </a:t>
            </a:r>
            <a:r>
              <a:rPr lang="zh-TW" altLang="en-US" sz="6000" dirty="0">
                <a:solidFill>
                  <a:srgbClr val="FFFFFF"/>
                </a:solidFill>
                <a:latin typeface="NSimSun" pitchFamily="49" charset="-122"/>
                <a:ea typeface="NSimSun" pitchFamily="49" charset="-122"/>
              </a:rPr>
              <a:t>简图 </a:t>
            </a:r>
            <a:endParaRPr lang="en-US" sz="6000" dirty="0">
              <a:solidFill>
                <a:srgbClr val="FFFFFF"/>
              </a:solidFill>
              <a:latin typeface="NSimSun" pitchFamily="49" charset="-122"/>
              <a:ea typeface="NSimSun" pitchFamily="49" charset="-122"/>
            </a:endParaRPr>
          </a:p>
        </p:txBody>
      </p:sp>
      <p:sp>
        <p:nvSpPr>
          <p:cNvPr id="481283" name="Rectangle 3"/>
          <p:cNvSpPr>
            <a:spLocks noChangeArrowheads="1"/>
          </p:cNvSpPr>
          <p:nvPr/>
        </p:nvSpPr>
        <p:spPr bwMode="auto">
          <a:xfrm>
            <a:off x="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5b </a:t>
            </a:r>
            <a:r>
              <a:rPr kumimoji="0" lang="zh-CN" altLang="en-US" sz="20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这是头一次的</a:t>
            </a:r>
            <a:r>
              <a:rPr kumimoji="0" lang="zh-CN" altLang="en-US" sz="2000" b="1" i="0" u="none" strike="noStrike" kern="1200" cap="none" spc="0" normalizeH="0" baseline="0" noProof="0">
                <a:ln>
                  <a:noFill/>
                </a:ln>
                <a:solidFill>
                  <a:srgbClr val="FF0000"/>
                </a:solidFill>
                <a:effectLst/>
                <a:uLnTx/>
                <a:uFillTx/>
                <a:latin typeface="NSimSun" pitchFamily="49" charset="-122"/>
                <a:ea typeface="NSimSun" pitchFamily="49" charset="-122"/>
                <a:cs typeface="+mn-cs"/>
              </a:rPr>
              <a:t>复活。</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r>
              <a:rPr kumimoji="0" lang="en-US" altLang="ja-JP"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6a </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在头一次复活有分的、有福了、圣洁了．第二次的死在他们身上没有权柄</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endParaRPr kumimoji="0" 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5a </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其余的死人还没有</a:t>
            </a:r>
            <a:r>
              <a:rPr kumimoji="0" lang="zh-CN" altLang="en-US" sz="2400" b="1" i="0" u="none" strike="noStrike" kern="1200" cap="none" spc="0" normalizeH="0" baseline="0" noProof="0">
                <a:ln>
                  <a:noFill/>
                </a:ln>
                <a:solidFill>
                  <a:srgbClr val="AB3226"/>
                </a:solidFill>
                <a:effectLst/>
                <a:uLnTx/>
                <a:uFillTx/>
                <a:latin typeface="NSimSun" pitchFamily="49" charset="-122"/>
                <a:ea typeface="NSimSun" pitchFamily="49" charset="-122"/>
                <a:cs typeface="+mn-cs"/>
              </a:rPr>
              <a:t>复活</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、直等那</a:t>
            </a:r>
            <a:r>
              <a:rPr kumimoji="0" lang="zh-CN" altLang="en-US" sz="2400" b="1" i="0" u="none" strike="noStrike" kern="1200" cap="none" spc="0" normalizeH="0" baseline="0" noProof="0">
                <a:ln>
                  <a:noFill/>
                </a:ln>
                <a:solidFill>
                  <a:srgbClr val="2E3ED0"/>
                </a:solidFill>
                <a:effectLst/>
                <a:uLnTx/>
                <a:uFillTx/>
                <a:latin typeface="NSimSun" pitchFamily="49" charset="-122"/>
                <a:ea typeface="NSimSun" pitchFamily="49" charset="-122"/>
                <a:cs typeface="+mn-cs"/>
              </a:rPr>
              <a:t>一千年</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完了。 </a:t>
            </a:r>
            <a:r>
              <a:rPr kumimoji="0" lang="en-US" altLang="ja-JP"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a:t>
            </a:r>
            <a:endParaRPr kumimoji="0" 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6b  </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他们必作　神和基督的祭司、并要与基督一同作王</a:t>
            </a:r>
            <a:r>
              <a:rPr kumimoji="0" lang="zh-CN" altLang="en-US" sz="2000" b="1" i="0" u="none" strike="noStrike" kern="1200" cap="none" spc="0" normalizeH="0" baseline="0" noProof="0">
                <a:ln>
                  <a:noFill/>
                </a:ln>
                <a:solidFill>
                  <a:srgbClr val="2E3ED0"/>
                </a:solidFill>
                <a:effectLst/>
                <a:uLnTx/>
                <a:uFillTx/>
                <a:latin typeface="Arial" pitchFamily="34" charset="0"/>
                <a:ea typeface="MS PGothic" pitchFamily="34" charset="-128"/>
                <a:cs typeface="+mn-cs"/>
              </a:rPr>
              <a:t>千一年</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endParaRPr kumimoji="0" lang="en-US" sz="24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4a </a:t>
            </a:r>
            <a:r>
              <a:rPr kumimoji="0" lang="zh-CN" altLang="en-US" sz="24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我又看见几个宝座、也有坐在上面的、并有审判的权柄赐给他们．我又看见那些因为给耶稣作见证、并为　神之道被斩者的灵魂、和那没有拜过兽与兽像、也没有在额上和手上受过他印记之人的灵魂</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endParaRPr kumimoji="0" 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4b </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他们都</a:t>
            </a:r>
            <a:r>
              <a:rPr kumimoji="0" lang="zh-CN" altLang="en-US" sz="2400" b="1" i="0" u="sng" strike="noStrike" kern="1200" cap="none" spc="0" normalizeH="0" baseline="0" noProof="0">
                <a:ln>
                  <a:noFill/>
                </a:ln>
                <a:solidFill>
                  <a:srgbClr val="AB3226"/>
                </a:solidFill>
                <a:effectLst/>
                <a:uLnTx/>
                <a:uFillTx/>
                <a:latin typeface="NSimSun" pitchFamily="49" charset="-122"/>
                <a:ea typeface="NSimSun" pitchFamily="49" charset="-122"/>
                <a:cs typeface="+mn-cs"/>
              </a:rPr>
              <a:t>复活了</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、与基督一同作王</a:t>
            </a:r>
            <a:r>
              <a:rPr kumimoji="0" lang="zh-CN" altLang="en-US" sz="2400" b="1" i="0" u="none" strike="noStrike" kern="1200" cap="none" spc="0" normalizeH="0" baseline="0" noProof="0">
                <a:ln>
                  <a:noFill/>
                </a:ln>
                <a:solidFill>
                  <a:srgbClr val="2E3ED0"/>
                </a:solidFill>
                <a:effectLst/>
                <a:uLnTx/>
                <a:uFillTx/>
                <a:latin typeface="NSimSun" pitchFamily="49" charset="-122"/>
                <a:ea typeface="NSimSun" pitchFamily="49" charset="-122"/>
                <a:cs typeface="+mn-cs"/>
              </a:rPr>
              <a:t>一千年</a:t>
            </a:r>
            <a:r>
              <a:rPr kumimoji="0" lang="zh-CN" altLang="en-US" sz="24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 </a:t>
            </a: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481291" name="Picture 11"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5418"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1000 </a:t>
            </a:r>
            <a:r>
              <a:rPr kumimoji="0" lang="zh-TW" altLang="en-US" sz="2400" b="1"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年</a:t>
            </a:r>
            <a:r>
              <a:rPr kumimoji="0" lang="zh-TW" alt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 </a:t>
            </a:r>
            <a:endParaRPr kumimoji="0" 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Tree>
    <p:extLst>
      <p:ext uri="{BB962C8B-B14F-4D97-AF65-F5344CB8AC3E}">
        <p14:creationId xmlns:p14="http://schemas.microsoft.com/office/powerpoint/2010/main" val="3936550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zh-CN" altLang="en-US" sz="5400" b="1" dirty="0">
                <a:effectLst>
                  <a:glow rad="127000">
                    <a:schemeClr val="tx1"/>
                  </a:glow>
                </a:effectLst>
                <a:latin typeface="Arial" charset="0"/>
                <a:ea typeface="ＭＳ Ｐゴシック" charset="0"/>
                <a:cs typeface="ＭＳ Ｐゴシック" charset="0"/>
              </a:rPr>
              <a:t>为什么你需要</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委身</a:t>
            </a:r>
            <a:r>
              <a:rPr lang="zh-CN" altLang="en-US" sz="5400" b="1" dirty="0">
                <a:effectLst>
                  <a:glow rad="127000">
                    <a:schemeClr val="tx1"/>
                  </a:glow>
                </a:effectLst>
                <a:latin typeface="Arial" charset="0"/>
                <a:ea typeface="ＭＳ Ｐゴシック" charset="0"/>
                <a:cs typeface="ＭＳ Ｐゴシック" charset="0"/>
              </a:rPr>
              <a:t>与神</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4061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Osaka"/>
              <a:cs typeface="Osaka"/>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dirty="0">
                <a:effectLst>
                  <a:glow rad="127000">
                    <a:schemeClr val="tx1"/>
                  </a:glow>
                </a:effectLst>
                <a:latin typeface="Arial" charset="0"/>
                <a:ea typeface="ＭＳ Ｐゴシック" charset="0"/>
                <a:cs typeface="ＭＳ Ｐゴシック" charset="0"/>
              </a:rPr>
              <a:t>神的工作面临</a:t>
            </a:r>
            <a:r>
              <a:rPr lang="zh-CN" altLang="en-US" sz="4800" dirty="0">
                <a:solidFill>
                  <a:srgbClr val="FFFF00"/>
                </a:solidFill>
                <a:effectLst>
                  <a:glow rad="127000">
                    <a:schemeClr val="tx1"/>
                  </a:glow>
                </a:effectLst>
                <a:latin typeface="Arial" charset="0"/>
                <a:ea typeface="ＭＳ Ｐゴシック" charset="0"/>
                <a:cs typeface="ＭＳ Ｐゴシック" charset="0"/>
              </a:rPr>
              <a:t>威胁</a:t>
            </a:r>
            <a:r>
              <a:rPr lang="en-US" sz="4800" dirty="0">
                <a:effectLst>
                  <a:glow rad="127000">
                    <a:schemeClr val="tx1"/>
                  </a:glow>
                </a:effectLst>
                <a:latin typeface="Arial" charset="0"/>
                <a:ea typeface="ＭＳ Ｐゴシック" charset="0"/>
                <a:cs typeface="ＭＳ Ｐゴシック" charset="0"/>
              </a:rPr>
              <a:t> </a:t>
            </a:r>
            <a:br>
              <a:rPr lang="en-US" sz="4800" dirty="0">
                <a:effectLst>
                  <a:glow rad="127000">
                    <a:schemeClr val="tx1"/>
                  </a:glow>
                </a:effectLst>
                <a:latin typeface="Arial" charset="0"/>
                <a:ea typeface="ＭＳ Ｐゴシック" charset="0"/>
                <a:cs typeface="ＭＳ Ｐゴシック" charset="0"/>
              </a:rPr>
            </a:br>
            <a:r>
              <a:rPr lang="en-US" sz="4800" dirty="0">
                <a:effectLst>
                  <a:glow rad="127000">
                    <a:schemeClr val="tx1"/>
                  </a:glow>
                </a:effectLst>
                <a:latin typeface="Arial" charset="0"/>
                <a:ea typeface="ＭＳ Ｐゴシック" charset="0"/>
                <a:cs typeface="ＭＳ Ｐゴシック" charset="0"/>
              </a:rPr>
              <a:t>(</a:t>
            </a:r>
            <a:r>
              <a:rPr lang="ko-KR" altLang="en-US" sz="4800" dirty="0">
                <a:effectLst>
                  <a:glow rad="127000">
                    <a:schemeClr val="tx1"/>
                  </a:glow>
                </a:effectLst>
                <a:latin typeface="Arial" charset="0"/>
                <a:ea typeface="ＭＳ Ｐゴシック" charset="0"/>
                <a:cs typeface="ＭＳ Ｐゴシック" charset="0"/>
              </a:rPr>
              <a:t>以斯帖</a:t>
            </a:r>
            <a:r>
              <a:rPr lang="en-US" sz="4800" dirty="0">
                <a:effectLst>
                  <a:glow rad="127000">
                    <a:schemeClr val="tx1"/>
                  </a:glow>
                </a:effectLst>
                <a:latin typeface="Arial" charset="0"/>
                <a:ea typeface="ＭＳ Ｐゴシック" charset="0"/>
                <a:cs typeface="ＭＳ Ｐゴシック" charset="0"/>
              </a:rPr>
              <a:t> 1–4)</a:t>
            </a:r>
            <a:r>
              <a:rPr lang="zh-CN" altLang="en-US" sz="4800"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Osaka"/>
              <a:cs typeface="Osaka"/>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神的工作终必</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得胜</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5–10)</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rot="21121882">
            <a:off x="-82654" y="4248055"/>
            <a:ext cx="9551216" cy="250449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主旨</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b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尽管撒旦诸般威胁，</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b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神终必胜利</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a:t>
            </a:r>
            <a:endParaRPr kumimoji="0" lang="en-US" sz="4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77879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2971800" cy="685800"/>
          </a:xfrm>
          <a:solidFill>
            <a:srgbClr val="000000"/>
          </a:solidFill>
        </p:spPr>
        <p:txBody>
          <a:bodyPr/>
          <a:lstStyle/>
          <a:p>
            <a:pPr algn="ctr">
              <a:defRPr/>
            </a:pPr>
            <a:r>
              <a:rPr lang="zh-CN" altLang="en-US" sz="3200" i="0">
                <a:effectLst>
                  <a:outerShdw blurRad="38100" dist="38100" dir="2700000" algn="tl">
                    <a:srgbClr val="366B1B"/>
                  </a:outerShdw>
                </a:effectLst>
                <a:latin typeface="Arial Black" charset="0"/>
                <a:ea typeface="ＭＳ Ｐゴシック" charset="0"/>
                <a:cs typeface="Arial" charset="0"/>
              </a:rPr>
              <a:t>应用</a:t>
            </a:r>
            <a:endParaRPr lang="en-US" sz="3200" i="0">
              <a:effectLst>
                <a:outerShdw blurRad="38100" dist="38100" dir="2700000" algn="tl">
                  <a:srgbClr val="366B1B"/>
                </a:outerShdw>
              </a:effectLst>
              <a:latin typeface="Arial Black" charset="0"/>
              <a:ea typeface="ＭＳ Ｐゴシック" charset="0"/>
              <a:cs typeface="Arial" charset="0"/>
            </a:endParaRP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308</a:t>
            </a:r>
          </a:p>
        </p:txBody>
      </p:sp>
      <p:sp>
        <p:nvSpPr>
          <p:cNvPr id="18436" name="WordArt 4"/>
          <p:cNvSpPr>
            <a:spLocks noChangeArrowheads="1" noChangeShapeType="1" noTextEdit="1"/>
          </p:cNvSpPr>
          <p:nvPr/>
        </p:nvSpPr>
        <p:spPr bwMode="auto">
          <a:xfrm>
            <a:off x="3563938" y="4653136"/>
            <a:ext cx="5227637" cy="1900064"/>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在上帝把你摆在的位</a:t>
            </a:r>
            <a:endParaRPr kumimoji="0" lang="en-GB" altLang="zh-CN"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置上去帮助神的百姓。</a:t>
            </a:r>
            <a:endParaRPr kumimoji="0" 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endParaRP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2946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zh-CN" altLang="en-US" sz="5400" b="1" dirty="0">
                <a:effectLst>
                  <a:glow rad="127000">
                    <a:schemeClr val="tx1"/>
                  </a:glow>
                </a:effectLst>
                <a:latin typeface="Arial" charset="0"/>
                <a:ea typeface="ＭＳ Ｐゴシック" charset="0"/>
                <a:cs typeface="ＭＳ Ｐゴシック" charset="0"/>
              </a:rPr>
              <a:t>为什么你需要</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委身</a:t>
            </a:r>
            <a:r>
              <a:rPr lang="zh-CN" altLang="en-US" sz="5400" b="1" dirty="0">
                <a:effectLst>
                  <a:glow rad="127000">
                    <a:schemeClr val="tx1"/>
                  </a:glow>
                </a:effectLst>
                <a:latin typeface="Arial" charset="0"/>
                <a:ea typeface="ＭＳ Ｐゴシック" charset="0"/>
                <a:cs typeface="ＭＳ Ｐゴシック" charset="0"/>
              </a:rPr>
              <a:t>与神</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2114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5" descr="esther0903-Iran 17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362200" y="4876800"/>
            <a:ext cx="4730750" cy="2133600"/>
          </a:xfrm>
        </p:spPr>
        <p:txBody>
          <a:bodyPr/>
          <a:lstStyle/>
          <a:p>
            <a:pPr algn="ctr"/>
            <a:r>
              <a:rPr lang="zh-CN" altLang="en-US" b="1">
                <a:latin typeface="Arial Black" charset="0"/>
                <a:cs typeface="SimSun" charset="0"/>
              </a:rPr>
              <a:t>以斯帖</a:t>
            </a:r>
            <a:r>
              <a:rPr lang="zh-CN" altLang="en-US" b="1">
                <a:latin typeface="Times New Roman" charset="0"/>
                <a:cs typeface="SimSun" charset="0"/>
              </a:rPr>
              <a:t>坟墓存留与</a:t>
            </a:r>
            <a:r>
              <a:rPr lang="zh-CN" altLang="en-US" b="1">
                <a:latin typeface="Arial Black" charset="0"/>
                <a:cs typeface="SimSun" charset="0"/>
              </a:rPr>
              <a:t>今天的</a:t>
            </a:r>
            <a:r>
              <a:rPr lang="zh-CN" altLang="en-US" b="1">
                <a:latin typeface="Times New Roman" charset="0"/>
                <a:cs typeface="SimSun" charset="0"/>
              </a:rPr>
              <a:t>伊朗</a:t>
            </a:r>
            <a:endParaRPr lang="en-US" altLang="zh-CN" b="1">
              <a:latin typeface="Times New Roman" charset="0"/>
              <a:cs typeface="SimSun"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1651712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394241787"/>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0" y="0"/>
            <a:ext cx="9144000" cy="6858000"/>
          </a:xfrm>
          <a:prstGeom prst="rect">
            <a:avLst/>
          </a:prstGeom>
          <a:solidFill>
            <a:srgbClr val="E4D6E4"/>
          </a:solidFill>
          <a:ln w="9525">
            <a:solidFill>
              <a:schemeClr val="tx1"/>
            </a:solidFill>
            <a:miter lim="800000"/>
            <a:headEnd/>
            <a:tailEnd/>
          </a:ln>
        </p:spPr>
        <p:txBody>
          <a:bodyPr wrap="none" anchor="ctr"/>
          <a:lstStyle/>
          <a:p>
            <a:endParaRPr lang="en-US"/>
          </a:p>
        </p:txBody>
      </p:sp>
      <p:pic>
        <p:nvPicPr>
          <p:cNvPr id="119811" name="Picture 3" descr="gallows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59513" y="2362200"/>
            <a:ext cx="280828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4"/>
          <p:cNvSpPr txBox="1">
            <a:spLocks noChangeArrowheads="1"/>
          </p:cNvSpPr>
          <p:nvPr/>
        </p:nvSpPr>
        <p:spPr bwMode="auto">
          <a:xfrm>
            <a:off x="381000" y="381000"/>
            <a:ext cx="838200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4000" i="1">
                <a:solidFill>
                  <a:schemeClr val="tx1"/>
                </a:solidFill>
                <a:latin typeface="Times New Roman" charset="0"/>
                <a:cs typeface="SimSun" charset="0"/>
              </a:rPr>
              <a:t>真理永远悬挂在</a:t>
            </a:r>
            <a:r>
              <a:rPr lang="zh-CN" altLang="en-US" sz="4000" i="1">
                <a:solidFill>
                  <a:schemeClr val="tx1"/>
                </a:solidFill>
                <a:cs typeface="SimSun" charset="0"/>
              </a:rPr>
              <a:t>支</a:t>
            </a:r>
            <a:r>
              <a:rPr lang="zh-CN" altLang="en-US" sz="4000" i="1">
                <a:solidFill>
                  <a:schemeClr val="tx1"/>
                </a:solidFill>
                <a:latin typeface="Times New Roman" charset="0"/>
                <a:cs typeface="SimSun" charset="0"/>
              </a:rPr>
              <a:t>架上，</a:t>
            </a:r>
          </a:p>
          <a:p>
            <a:pPr eaLnBrk="1" hangingPunct="1">
              <a:spcBef>
                <a:spcPct val="50000"/>
              </a:spcBef>
            </a:pPr>
            <a:r>
              <a:rPr lang="zh-CN" altLang="en-US" sz="4000" i="1">
                <a:solidFill>
                  <a:schemeClr val="tx1"/>
                </a:solidFill>
                <a:latin typeface="Times New Roman" charset="0"/>
                <a:cs typeface="SimSun" charset="0"/>
              </a:rPr>
              <a:t>错误</a:t>
            </a:r>
            <a:r>
              <a:rPr lang="zh-CN" altLang="en-US" sz="4000" i="1">
                <a:solidFill>
                  <a:schemeClr val="tx1"/>
                </a:solidFill>
                <a:cs typeface="SimSun" charset="0"/>
              </a:rPr>
              <a:t>永立于</a:t>
            </a:r>
            <a:r>
              <a:rPr lang="zh-CN" altLang="en-US" sz="4000" i="1">
                <a:solidFill>
                  <a:schemeClr val="tx1"/>
                </a:solidFill>
                <a:latin typeface="Times New Roman" charset="0"/>
                <a:cs typeface="SimSun" charset="0"/>
              </a:rPr>
              <a:t>宝座上</a:t>
            </a:r>
          </a:p>
          <a:p>
            <a:pPr eaLnBrk="1" hangingPunct="1">
              <a:spcBef>
                <a:spcPct val="50000"/>
              </a:spcBef>
            </a:pPr>
            <a:r>
              <a:rPr lang="zh-CN" altLang="en-US" sz="4000" i="1">
                <a:solidFill>
                  <a:schemeClr val="tx1"/>
                </a:solidFill>
                <a:latin typeface="Times New Roman" charset="0"/>
                <a:cs typeface="SimSun" charset="0"/>
              </a:rPr>
              <a:t>然而，支架左翼右倾着未来，</a:t>
            </a:r>
          </a:p>
          <a:p>
            <a:pPr eaLnBrk="1" hangingPunct="1">
              <a:spcBef>
                <a:spcPct val="50000"/>
              </a:spcBef>
            </a:pPr>
            <a:r>
              <a:rPr lang="zh-CN" altLang="en-US" sz="4000" i="1">
                <a:solidFill>
                  <a:schemeClr val="tx1"/>
                </a:solidFill>
                <a:latin typeface="Times New Roman" charset="0"/>
                <a:cs typeface="SimSun" charset="0"/>
              </a:rPr>
              <a:t>而在暗淡不明的背后， </a:t>
            </a:r>
          </a:p>
          <a:p>
            <a:pPr eaLnBrk="1" hangingPunct="1">
              <a:spcBef>
                <a:spcPct val="50000"/>
              </a:spcBef>
            </a:pPr>
            <a:r>
              <a:rPr lang="zh-CN" altLang="en-US" sz="4000" i="1">
                <a:solidFill>
                  <a:schemeClr val="tx1"/>
                </a:solidFill>
                <a:latin typeface="Times New Roman" charset="0"/>
                <a:cs typeface="SimSun" charset="0"/>
              </a:rPr>
              <a:t>上帝虽隐藏不见</a:t>
            </a:r>
            <a:r>
              <a:rPr lang="en-US" altLang="zh-CN" sz="4000" i="1">
                <a:solidFill>
                  <a:schemeClr val="tx1"/>
                </a:solidFill>
                <a:latin typeface="Times New Roman" charset="0"/>
                <a:cs typeface="SimSun" charset="0"/>
              </a:rPr>
              <a:t>, </a:t>
            </a:r>
          </a:p>
          <a:p>
            <a:pPr eaLnBrk="1" hangingPunct="1">
              <a:spcBef>
                <a:spcPct val="50000"/>
              </a:spcBef>
            </a:pPr>
            <a:r>
              <a:rPr lang="zh-CN" altLang="en-US" sz="4000" i="1">
                <a:solidFill>
                  <a:schemeClr val="tx1"/>
                </a:solidFill>
                <a:latin typeface="Times New Roman" charset="0"/>
                <a:cs typeface="SimSun" charset="0"/>
              </a:rPr>
              <a:t>主祂必定慈爱佑护。 </a:t>
            </a:r>
          </a:p>
          <a:p>
            <a:pPr eaLnBrk="1" hangingPunct="1">
              <a:spcBef>
                <a:spcPct val="50000"/>
              </a:spcBef>
            </a:pPr>
            <a:r>
              <a:rPr lang="en-US" sz="4000" i="1">
                <a:solidFill>
                  <a:schemeClr val="tx1"/>
                </a:solidFill>
                <a:latin typeface="Times New Roman" charset="0"/>
                <a:cs typeface="SimSun" charset="0"/>
              </a:rPr>
              <a:t> </a:t>
            </a:r>
            <a:endParaRPr lang="en-US" sz="4000">
              <a:solidFill>
                <a:schemeClr val="tx1"/>
              </a:solidFill>
              <a:latin typeface="Times New Roman" charset="0"/>
              <a:cs typeface="SimSun" charset="0"/>
            </a:endParaRPr>
          </a:p>
          <a:p>
            <a:pPr eaLnBrk="1" hangingPunct="1">
              <a:spcBef>
                <a:spcPct val="50000"/>
              </a:spcBef>
            </a:pPr>
            <a:r>
              <a:rPr lang="en-US" sz="4000">
                <a:solidFill>
                  <a:schemeClr val="tx1"/>
                </a:solidFill>
                <a:latin typeface="Times New Roman" charset="0"/>
                <a:cs typeface="SimSun" charset="0"/>
              </a:rPr>
              <a:t> </a:t>
            </a:r>
          </a:p>
        </p:txBody>
      </p:sp>
      <p:sp>
        <p:nvSpPr>
          <p:cNvPr id="119813" name="Text Box 5"/>
          <p:cNvSpPr txBox="1">
            <a:spLocks noChangeArrowheads="1"/>
          </p:cNvSpPr>
          <p:nvPr/>
        </p:nvSpPr>
        <p:spPr bwMode="auto">
          <a:xfrm>
            <a:off x="539750" y="6172200"/>
            <a:ext cx="9975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3200">
                <a:solidFill>
                  <a:schemeClr val="tx1"/>
                </a:solidFill>
                <a:latin typeface="Times New Roman" charset="0"/>
                <a:cs typeface="SimSun" charset="0"/>
              </a:rPr>
              <a:t>现代的危机 </a:t>
            </a:r>
            <a:r>
              <a:rPr lang="en-US" sz="3200">
                <a:solidFill>
                  <a:schemeClr val="tx1"/>
                </a:solidFill>
                <a:latin typeface="Times New Roman" charset="0"/>
                <a:cs typeface="SimSun" charset="0"/>
              </a:rPr>
              <a:t>[1844], </a:t>
            </a:r>
            <a:r>
              <a:rPr lang="zh-CN" altLang="en-US" sz="2800">
                <a:solidFill>
                  <a:schemeClr val="tx1"/>
                </a:solidFill>
                <a:latin typeface="Times New Roman" charset="0"/>
                <a:cs typeface="SimSun" charset="0"/>
              </a:rPr>
              <a:t>詹姆斯 罗素 洛威尔</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77828"/>
                                        </p:tgtEl>
                                        <p:attrNameLst>
                                          <p:attrName>style.visibility</p:attrName>
                                        </p:attrNameLst>
                                      </p:cBhvr>
                                      <p:to>
                                        <p:strVal val="visible"/>
                                      </p:to>
                                    </p:set>
                                    <p:animEffect transition="in" filter="dissolve">
                                      <p:cBhvr>
                                        <p:cTn id="7" dur="75"/>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10363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755650" y="1812925"/>
            <a:ext cx="8388350" cy="4359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ltLang="zh-CN"/>
              <a:t>  </a:t>
            </a:r>
            <a:r>
              <a:rPr lang="en-US"/>
              <a:t>1</a:t>
            </a:r>
            <a:r>
              <a:rPr lang="zh-CN" altLang="en-US"/>
              <a:t>　上主作为何等奧秘，</a:t>
            </a:r>
          </a:p>
          <a:p>
            <a:r>
              <a:rPr lang="en-US" altLang="zh-CN"/>
              <a:t>        </a:t>
            </a:r>
            <a:r>
              <a:rPr lang="zh-CN" altLang="en-US"/>
              <a:t>行事伟大神奇</a:t>
            </a:r>
          </a:p>
          <a:p>
            <a:r>
              <a:rPr lang="en-US" altLang="zh-CN"/>
              <a:t>        </a:t>
            </a:r>
            <a:r>
              <a:rPr lang="zh-CN" altLang="en-US"/>
              <a:t>海洋之中有其踪， </a:t>
            </a:r>
          </a:p>
          <a:p>
            <a:r>
              <a:rPr lang="en-US" altLang="zh-CN"/>
              <a:t>        </a:t>
            </a:r>
            <a:r>
              <a:rPr lang="zh-CN" altLang="en-US"/>
              <a:t>驾御风暴飞驰。 </a:t>
            </a:r>
          </a:p>
          <a:p>
            <a:r>
              <a:rPr lang="en-US"/>
              <a:t>		</a:t>
            </a:r>
          </a:p>
        </p:txBody>
      </p:sp>
      <p:sp>
        <p:nvSpPr>
          <p:cNvPr id="79876" name="Text Box 4"/>
          <p:cNvSpPr txBox="1">
            <a:spLocks noChangeArrowheads="1"/>
          </p:cNvSpPr>
          <p:nvPr/>
        </p:nvSpPr>
        <p:spPr bwMode="auto">
          <a:xfrm>
            <a:off x="900113" y="476250"/>
            <a:ext cx="7920037" cy="70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zh-CN" altLang="en-US"/>
              <a:t>上主作为何等奧秘 </a:t>
            </a:r>
          </a:p>
        </p:txBody>
      </p:sp>
      <p:sp>
        <p:nvSpPr>
          <p:cNvPr id="79877" name="Text Box 5"/>
          <p:cNvSpPr txBox="1">
            <a:spLocks noChangeArrowheads="1"/>
          </p:cNvSpPr>
          <p:nvPr/>
        </p:nvSpPr>
        <p:spPr bwMode="auto">
          <a:xfrm>
            <a:off x="3851275" y="6021388"/>
            <a:ext cx="80359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zh-CN" altLang="en-US"/>
              <a:t>威廉 蔻佩爾</a:t>
            </a:r>
            <a:r>
              <a:rPr lang="en-US" altLang="ja-JP"/>
              <a:t>, 1731-1800</a:t>
            </a:r>
            <a:endParaRPr lang="en-US"/>
          </a:p>
        </p:txBody>
      </p:sp>
    </p:spTree>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Group 2"/>
          <p:cNvGrpSpPr>
            <a:grpSpLocks/>
          </p:cNvGrpSpPr>
          <p:nvPr/>
        </p:nvGrpSpPr>
        <p:grpSpPr bwMode="auto">
          <a:xfrm>
            <a:off x="0" y="0"/>
            <a:ext cx="9144000" cy="6858000"/>
            <a:chOff x="0" y="0"/>
            <a:chExt cx="5760" cy="4320"/>
          </a:xfrm>
        </p:grpSpPr>
        <p:sp>
          <p:nvSpPr>
            <p:cNvPr id="123909" name="Rectangle 3"/>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123910" name="Picture 4" descr="lantern in darkn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2" y="1436"/>
              <a:ext cx="5328"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1" name="Text Box 5"/>
          <p:cNvSpPr txBox="1">
            <a:spLocks noChangeArrowheads="1"/>
          </p:cNvSpPr>
          <p:nvPr/>
        </p:nvSpPr>
        <p:spPr bwMode="auto">
          <a:xfrm>
            <a:off x="1258888" y="1812925"/>
            <a:ext cx="7885112" cy="4359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2. </a:t>
            </a:r>
            <a:r>
              <a:rPr lang="zh-CN" altLang="en-US"/>
              <a:t>深不可测</a:t>
            </a:r>
            <a:r>
              <a:rPr lang="en-US" altLang="zh-CN"/>
              <a:t>, </a:t>
            </a:r>
            <a:r>
              <a:rPr lang="zh-CN" altLang="en-US"/>
              <a:t>祂的蕴藏</a:t>
            </a:r>
          </a:p>
          <a:p>
            <a:r>
              <a:rPr lang="en-US" altLang="zh-CN"/>
              <a:t>    </a:t>
            </a:r>
            <a:r>
              <a:rPr lang="zh-CN" altLang="en-US"/>
              <a:t>巧妙永不失败， </a:t>
            </a:r>
          </a:p>
          <a:p>
            <a:r>
              <a:rPr lang="en-US" altLang="zh-CN"/>
              <a:t>    </a:t>
            </a:r>
            <a:r>
              <a:rPr lang="zh-CN" altLang="en-US"/>
              <a:t>隐藏祂的智慧设计， </a:t>
            </a:r>
          </a:p>
          <a:p>
            <a:r>
              <a:rPr lang="en-US" altLang="zh-CN"/>
              <a:t>    </a:t>
            </a:r>
            <a:r>
              <a:rPr lang="zh-CN" altLang="en-US"/>
              <a:t>行祂独立旨意。 </a:t>
            </a:r>
          </a:p>
          <a:p>
            <a:r>
              <a:rPr lang="en-US"/>
              <a:t>				</a:t>
            </a:r>
          </a:p>
        </p:txBody>
      </p:sp>
      <p:sp>
        <p:nvSpPr>
          <p:cNvPr id="80902" name="Text Box 6"/>
          <p:cNvSpPr txBox="1">
            <a:spLocks noChangeArrowheads="1"/>
          </p:cNvSpPr>
          <p:nvPr/>
        </p:nvSpPr>
        <p:spPr bwMode="auto">
          <a:xfrm>
            <a:off x="457200" y="212725"/>
            <a:ext cx="8229600" cy="1616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zh-CN" altLang="en-US"/>
              <a:t>上主作为何等奧秘</a:t>
            </a:r>
          </a:p>
          <a:p>
            <a:endParaRPr lang="en-US"/>
          </a:p>
        </p:txBody>
      </p:sp>
      <p:sp>
        <p:nvSpPr>
          <p:cNvPr id="80903" name="Text Box 7"/>
          <p:cNvSpPr txBox="1">
            <a:spLocks noChangeArrowheads="1"/>
          </p:cNvSpPr>
          <p:nvPr/>
        </p:nvSpPr>
        <p:spPr bwMode="auto">
          <a:xfrm>
            <a:off x="3657600" y="5949950"/>
            <a:ext cx="82296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r>
              <a:rPr lang="ja-JP" altLang="en-US"/>
              <a:t>威廉</a:t>
            </a:r>
            <a:r>
              <a:rPr lang="en-US" altLang="ja-JP"/>
              <a:t> </a:t>
            </a:r>
            <a:r>
              <a:rPr lang="ja-JP" altLang="en-US"/>
              <a:t>蔻佩爾</a:t>
            </a:r>
            <a:r>
              <a:rPr lang="en-US" altLang="ja-JP"/>
              <a:t>, 1731-1800</a:t>
            </a:r>
            <a:endParaRPr lang="en-US"/>
          </a:p>
        </p:txBody>
      </p:sp>
    </p:spTree>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CLOUD0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515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835150" y="1812925"/>
            <a:ext cx="8604250" cy="4359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3. </a:t>
            </a:r>
            <a:r>
              <a:rPr lang="zh-CN" altLang="en-US"/>
              <a:t>圣徒应当鼓勇振奋， </a:t>
            </a:r>
          </a:p>
          <a:p>
            <a:r>
              <a:rPr lang="en-US" altLang="zh-CN"/>
              <a:t>    </a:t>
            </a:r>
            <a:r>
              <a:rPr lang="zh-CN" altLang="en-US"/>
              <a:t>不怕天空多云， </a:t>
            </a:r>
          </a:p>
          <a:p>
            <a:r>
              <a:rPr lang="en-US" altLang="zh-CN"/>
              <a:t>    </a:t>
            </a:r>
            <a:r>
              <a:rPr lang="zh-CN" altLang="en-US"/>
              <a:t>云中深慈爱隣悯，</a:t>
            </a:r>
          </a:p>
          <a:p>
            <a:r>
              <a:rPr lang="zh-CN" altLang="en-US"/>
              <a:t>　化为恩雨降临</a:t>
            </a:r>
            <a:r>
              <a:rPr lang="ja-JP" altLang="en-US"/>
              <a:t>。</a:t>
            </a:r>
            <a:r>
              <a:rPr lang="en-US" altLang="ja-JP"/>
              <a:t> </a:t>
            </a:r>
          </a:p>
          <a:p>
            <a:r>
              <a:rPr lang="en-US"/>
              <a:t>			</a:t>
            </a:r>
          </a:p>
        </p:txBody>
      </p:sp>
      <p:sp>
        <p:nvSpPr>
          <p:cNvPr id="81924" name="Text Box 4"/>
          <p:cNvSpPr txBox="1">
            <a:spLocks noChangeArrowheads="1"/>
          </p:cNvSpPr>
          <p:nvPr/>
        </p:nvSpPr>
        <p:spPr bwMode="auto">
          <a:xfrm>
            <a:off x="457200" y="212725"/>
            <a:ext cx="8229600" cy="1616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zh-CN" altLang="en-US"/>
              <a:t>上主作为何等奧秘</a:t>
            </a:r>
          </a:p>
          <a:p>
            <a:endParaRPr lang="en-US"/>
          </a:p>
        </p:txBody>
      </p:sp>
      <p:sp>
        <p:nvSpPr>
          <p:cNvPr id="81925"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r>
              <a:rPr lang="ja-JP" altLang="en-US"/>
              <a:t>威廉</a:t>
            </a:r>
            <a:r>
              <a:rPr lang="en-US" altLang="ja-JP"/>
              <a:t> </a:t>
            </a:r>
            <a:r>
              <a:rPr lang="ja-JP" altLang="en-US"/>
              <a:t>蔻佩爾</a:t>
            </a:r>
            <a:r>
              <a:rPr lang="en-US" altLang="ja-JP"/>
              <a:t>, 1731-1800</a:t>
            </a:r>
            <a:endParaRPr lang="en-US"/>
          </a:p>
        </p:txBody>
      </p:sp>
    </p:spTree>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CLOUD0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10515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1763713" y="1812925"/>
            <a:ext cx="8675687" cy="3324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4. </a:t>
            </a:r>
            <a:r>
              <a:rPr lang="zh-CN" altLang="en-US"/>
              <a:t>莫憑感觉臆断上主，</a:t>
            </a:r>
            <a:br>
              <a:rPr lang="en-US" altLang="ja-JP"/>
            </a:br>
            <a:r>
              <a:rPr lang="en-US" altLang="zh-CN"/>
              <a:t>　</a:t>
            </a:r>
            <a:r>
              <a:rPr lang="zh-CN" altLang="en-US"/>
              <a:t>一心靠主恩典，</a:t>
            </a:r>
          </a:p>
          <a:p>
            <a:r>
              <a:rPr lang="zh-CN" altLang="en-US"/>
              <a:t>　愁云雾隐密之处，</a:t>
            </a:r>
          </a:p>
          <a:p>
            <a:r>
              <a:rPr lang="zh-CN" altLang="en-US"/>
              <a:t>　有主仁慈笑脸</a:t>
            </a:r>
            <a:r>
              <a:rPr lang="en-US" altLang="ja-JP"/>
              <a:t>.</a:t>
            </a:r>
            <a:endParaRPr lang="en-US"/>
          </a:p>
        </p:txBody>
      </p:sp>
      <p:sp>
        <p:nvSpPr>
          <p:cNvPr id="82948" name="Text Box 4"/>
          <p:cNvSpPr txBox="1">
            <a:spLocks noChangeArrowheads="1"/>
          </p:cNvSpPr>
          <p:nvPr/>
        </p:nvSpPr>
        <p:spPr bwMode="auto">
          <a:xfrm>
            <a:off x="457200" y="212725"/>
            <a:ext cx="8229600" cy="70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ja-JP" altLang="en-US"/>
              <a:t>上主作为何等奧秘</a:t>
            </a:r>
            <a:endParaRPr lang="en-US"/>
          </a:p>
        </p:txBody>
      </p:sp>
      <p:sp>
        <p:nvSpPr>
          <p:cNvPr id="82949"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r>
              <a:rPr lang="ja-JP" altLang="en-US"/>
              <a:t>威廉</a:t>
            </a:r>
            <a:r>
              <a:rPr lang="en-US" altLang="ja-JP"/>
              <a:t> </a:t>
            </a:r>
            <a:r>
              <a:rPr lang="ja-JP" altLang="en-US"/>
              <a:t>蔻佩爾</a:t>
            </a:r>
            <a:r>
              <a:rPr lang="en-US" altLang="ja-JP"/>
              <a:t>, 1731-1800</a:t>
            </a:r>
            <a:endParaRPr lang="en-US"/>
          </a:p>
        </p:txBody>
      </p:sp>
    </p:spTree>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Food 2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3"/>
          <p:cNvSpPr txBox="1">
            <a:spLocks noChangeArrowheads="1"/>
          </p:cNvSpPr>
          <p:nvPr/>
        </p:nvSpPr>
        <p:spPr bwMode="auto">
          <a:xfrm>
            <a:off x="1692275" y="1628775"/>
            <a:ext cx="7900988" cy="30194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5. </a:t>
            </a:r>
            <a:r>
              <a:rPr lang="zh-CN" altLang="en-US"/>
              <a:t>祂的计划逐渐成熟</a:t>
            </a:r>
            <a:r>
              <a:rPr lang="en-US" altLang="ja-JP"/>
              <a:t>,</a:t>
            </a:r>
            <a:br>
              <a:rPr lang="en-US" altLang="ja-JP"/>
            </a:br>
            <a:r>
              <a:rPr lang="zh-CN" altLang="en-US"/>
              <a:t>　正沿时日推展</a:t>
            </a:r>
            <a:r>
              <a:rPr lang="en-US" altLang="ja-JP"/>
              <a:t>;</a:t>
            </a:r>
            <a:br>
              <a:rPr lang="en-US" altLang="ja-JP"/>
            </a:br>
            <a:r>
              <a:rPr lang="zh-CN" altLang="en-US"/>
              <a:t>　苞虽难免生涩带苦</a:t>
            </a:r>
            <a:r>
              <a:rPr lang="en-US" altLang="ja-JP"/>
              <a:t>,</a:t>
            </a:r>
            <a:br>
              <a:rPr lang="en-US" altLang="ja-JP"/>
            </a:br>
            <a:r>
              <a:rPr lang="zh-CN" altLang="en-US"/>
              <a:t>　花却必定芬甘</a:t>
            </a:r>
            <a:r>
              <a:rPr lang="en-US" altLang="ja-JP"/>
              <a:t>.	</a:t>
            </a:r>
            <a:endParaRPr lang="en-US"/>
          </a:p>
        </p:txBody>
      </p:sp>
      <p:sp>
        <p:nvSpPr>
          <p:cNvPr id="83972" name="Text Box 4"/>
          <p:cNvSpPr txBox="1">
            <a:spLocks noChangeArrowheads="1"/>
          </p:cNvSpPr>
          <p:nvPr/>
        </p:nvSpPr>
        <p:spPr bwMode="auto">
          <a:xfrm>
            <a:off x="457200" y="212725"/>
            <a:ext cx="8229600" cy="1616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ja-JP" altLang="en-US"/>
              <a:t>上主作为何等奧秘</a:t>
            </a:r>
            <a:endParaRPr lang="en-US" altLang="ja-JP"/>
          </a:p>
          <a:p>
            <a:endParaRPr lang="en-US"/>
          </a:p>
        </p:txBody>
      </p:sp>
      <p:sp>
        <p:nvSpPr>
          <p:cNvPr id="83973"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r>
              <a:rPr lang="ja-JP" altLang="en-US"/>
              <a:t>威廉</a:t>
            </a:r>
            <a:r>
              <a:rPr lang="en-US" altLang="ja-JP"/>
              <a:t> </a:t>
            </a:r>
            <a:r>
              <a:rPr lang="ja-JP" altLang="en-US"/>
              <a:t>蔻佩爾</a:t>
            </a:r>
            <a:r>
              <a:rPr lang="en-US" altLang="ja-JP"/>
              <a:t>, 1731-1800</a:t>
            </a:r>
            <a:endParaRPr lang="en-US"/>
          </a:p>
        </p:txBody>
      </p:sp>
    </p:spTree>
  </p:cSld>
  <p:clrMapOvr>
    <a:masterClrMapping/>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earthlights_dmsp_bi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52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763713" y="1844675"/>
            <a:ext cx="7899400" cy="32607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6. </a:t>
            </a:r>
            <a:r>
              <a:rPr lang="zh-CN" altLang="en-US"/>
              <a:t>盲目不信导致错误，</a:t>
            </a:r>
            <a:br>
              <a:rPr lang="zh-CN" altLang="en-US"/>
            </a:br>
            <a:r>
              <a:rPr lang="zh-CN" altLang="en-US"/>
              <a:t>　观察却不令悟</a:t>
            </a:r>
            <a:r>
              <a:rPr lang="en-US" altLang="ja-JP"/>
              <a:t>;</a:t>
            </a:r>
            <a:br>
              <a:rPr lang="en-US" altLang="ja-JP"/>
            </a:br>
            <a:r>
              <a:rPr lang="zh-CN" altLang="en-US"/>
              <a:t>　惟神自己洞悉其工</a:t>
            </a:r>
            <a:r>
              <a:rPr lang="en-US" altLang="ja-JP"/>
              <a:t>,</a:t>
            </a:r>
            <a:br>
              <a:rPr lang="en-US" altLang="ja-JP"/>
            </a:br>
            <a:r>
              <a:rPr lang="zh-CN" altLang="en-US"/>
              <a:t>　向人啟发显明</a:t>
            </a:r>
            <a:r>
              <a:rPr lang="en-US" altLang="ja-JP"/>
              <a:t>.</a:t>
            </a:r>
            <a:endParaRPr lang="en-US"/>
          </a:p>
        </p:txBody>
      </p:sp>
      <p:sp>
        <p:nvSpPr>
          <p:cNvPr id="84996" name="Text Box 4"/>
          <p:cNvSpPr txBox="1">
            <a:spLocks noChangeArrowheads="1"/>
          </p:cNvSpPr>
          <p:nvPr/>
        </p:nvSpPr>
        <p:spPr bwMode="auto">
          <a:xfrm>
            <a:off x="457200" y="212725"/>
            <a:ext cx="8229600" cy="1616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ja-JP" altLang="en-US"/>
              <a:t>上主作为何等奧秘</a:t>
            </a:r>
            <a:endParaRPr lang="en-US" altLang="ja-JP"/>
          </a:p>
          <a:p>
            <a:endParaRPr lang="en-US"/>
          </a:p>
        </p:txBody>
      </p:sp>
      <p:sp>
        <p:nvSpPr>
          <p:cNvPr id="84997"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r>
              <a:rPr lang="ja-JP" altLang="en-US"/>
              <a:t>威廉</a:t>
            </a:r>
            <a:r>
              <a:rPr lang="en-US" altLang="ja-JP"/>
              <a:t> </a:t>
            </a:r>
            <a:r>
              <a:rPr lang="ja-JP" altLang="en-US"/>
              <a:t>蔻佩爾</a:t>
            </a:r>
            <a:r>
              <a:rPr lang="en-US" altLang="ja-JP"/>
              <a:t>, 1731-1800</a:t>
            </a:r>
            <a:endParaRPr lang="en-US"/>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神的工作面临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威胁</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以斯帖</a:t>
            </a:r>
            <a:r>
              <a:rPr lang="en-US" sz="4800" b="1" dirty="0">
                <a:effectLst>
                  <a:glow rad="127000">
                    <a:schemeClr val="tx1"/>
                  </a:glow>
                </a:effectLst>
                <a:latin typeface="Arial" charset="0"/>
                <a:ea typeface="ＭＳ Ｐゴシック" charset="0"/>
                <a:cs typeface="ＭＳ Ｐゴシック" charset="0"/>
              </a:rPr>
              <a:t> 1–4)</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775815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6" descr="1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1187450" y="2362200"/>
            <a:ext cx="6913563"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541338" indent="-541338">
              <a:spcBef>
                <a:spcPct val="50000"/>
              </a:spcBef>
              <a:defRPr sz="4000">
                <a:solidFill>
                  <a:schemeClr val="bg1"/>
                </a:solidFill>
                <a:effectLst>
                  <a:glow rad="228600">
                    <a:srgbClr val="000000">
                      <a:alpha val="75000"/>
                    </a:srgbClr>
                  </a:glow>
                </a:effectLst>
                <a:latin typeface="Arial" charset="0"/>
                <a:ea typeface="Arial" charset="0"/>
                <a:cs typeface="Arial"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en-US"/>
              <a:t>. . . </a:t>
            </a:r>
            <a:r>
              <a:rPr lang="zh-CN" altLang="en-US"/>
              <a:t>并且知道你是从小明白圣经，这圣经能使你因信基督耶稣，有得救的智慧。</a:t>
            </a:r>
          </a:p>
        </p:txBody>
      </p:sp>
      <p:sp>
        <p:nvSpPr>
          <p:cNvPr id="87044" name="Text Box 4"/>
          <p:cNvSpPr txBox="1">
            <a:spLocks noChangeArrowheads="1"/>
          </p:cNvSpPr>
          <p:nvPr/>
        </p:nvSpPr>
        <p:spPr bwMode="auto">
          <a:xfrm>
            <a:off x="1600200" y="5745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3200">
                <a:solidFill>
                  <a:schemeClr val="bg1"/>
                </a:solidFill>
                <a:effectLst>
                  <a:glow rad="228600">
                    <a:srgbClr val="000000">
                      <a:alpha val="75000"/>
                    </a:srgbClr>
                  </a:glow>
                </a:effectLst>
                <a:latin typeface="Arial"/>
                <a:ea typeface="Times New Roman" pitchFamily="-111" charset="0"/>
                <a:cs typeface="Arial"/>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r>
              <a:rPr lang="zh-CN" altLang="en-US"/>
              <a:t>提摩太</a:t>
            </a:r>
            <a:r>
              <a:rPr lang="en-US" altLang="ja-JP"/>
              <a:t> 3:15 </a:t>
            </a:r>
            <a:r>
              <a:rPr lang="en-US" altLang="zh-CN"/>
              <a:t>(</a:t>
            </a:r>
            <a:r>
              <a:rPr lang="zh-CN" altLang="en-US"/>
              <a:t>和合本</a:t>
            </a:r>
            <a:r>
              <a:rPr lang="en-US" altLang="zh-CN"/>
              <a:t>)</a:t>
            </a:r>
            <a:r>
              <a:rPr lang="en-US" altLang="ja-JP"/>
              <a:t> </a:t>
            </a:r>
            <a:endParaRPr lang="en-US"/>
          </a:p>
        </p:txBody>
      </p:sp>
      <p:sp>
        <p:nvSpPr>
          <p:cNvPr id="87045" name="Text Box 5"/>
          <p:cNvSpPr txBox="1">
            <a:spLocks noChangeArrowheads="1"/>
          </p:cNvSpPr>
          <p:nvPr/>
        </p:nvSpPr>
        <p:spPr bwMode="auto">
          <a:xfrm>
            <a:off x="762000" y="533400"/>
            <a:ext cx="7391400" cy="21478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kumimoji="1" sz="4000" i="1">
                <a:solidFill>
                  <a:schemeClr val="bg1"/>
                </a:solidFill>
                <a:effectLst>
                  <a:glow rad="228600">
                    <a:srgbClr val="000000">
                      <a:alpha val="75000"/>
                    </a:srgbClr>
                  </a:glow>
                  <a:outerShdw blurRad="38100" dist="38100" dir="2700000" algn="tl">
                    <a:srgbClr val="000000"/>
                  </a:outerShdw>
                </a:effectLst>
                <a:latin typeface="Arial" charset="0"/>
                <a:cs typeface="Times New Roman" charset="0"/>
              </a:defRPr>
            </a:lvl1pPr>
            <a:lvl2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eaLnBrk="0" hangingPunct="0">
              <a:defRPr kumimoji="1" sz="4000"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r>
              <a:rPr lang="ja-JP" altLang="en-US"/>
              <a:t>以斯帖</a:t>
            </a:r>
            <a:r>
              <a:rPr lang="zh-CN" altLang="en-US"/>
              <a:t>记</a:t>
            </a:r>
          </a:p>
          <a:p>
            <a:endParaRPr lang="en-US"/>
          </a:p>
        </p:txBody>
      </p:sp>
    </p:spTree>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descr="Green marble"/>
          <p:cNvSpPr>
            <a:spLocks noChangeArrowheads="1"/>
          </p:cNvSpPr>
          <p:nvPr/>
        </p:nvSpPr>
        <p:spPr bwMode="auto">
          <a:xfrm>
            <a:off x="0" y="0"/>
            <a:ext cx="9220200" cy="6858000"/>
          </a:xfrm>
          <a:prstGeom prst="rect">
            <a:avLst/>
          </a:prstGeom>
          <a:solidFill>
            <a:schemeClr val="tx2"/>
          </a:solidFill>
          <a:ln w="9525">
            <a:solidFill>
              <a:schemeClr val="tx1"/>
            </a:solidFill>
            <a:miter lim="800000"/>
            <a:headEnd/>
            <a:tailEnd/>
          </a:ln>
        </p:spPr>
        <p:txBody>
          <a:bodyPr wrap="none" anchor="ctr"/>
          <a:lstStyle/>
          <a:p>
            <a:endParaRPr lang="en-US"/>
          </a:p>
        </p:txBody>
      </p:sp>
      <p:pic>
        <p:nvPicPr>
          <p:cNvPr id="136194" name="Picture 5" descr="estherlots_ill1.jpe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08463"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 Box 3"/>
          <p:cNvSpPr txBox="1">
            <a:spLocks noChangeArrowheads="1"/>
          </p:cNvSpPr>
          <p:nvPr/>
        </p:nvSpPr>
        <p:spPr bwMode="auto">
          <a:xfrm>
            <a:off x="4211638" y="1844675"/>
            <a:ext cx="4608512"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lnSpc>
                <a:spcPct val="120000"/>
              </a:lnSpc>
              <a:spcBef>
                <a:spcPct val="50000"/>
              </a:spcBef>
            </a:pPr>
            <a:r>
              <a:rPr lang="zh-CN" altLang="en-US" sz="4000" i="1">
                <a:solidFill>
                  <a:schemeClr val="tx1"/>
                </a:solidFill>
                <a:latin typeface="Times New Roman" charset="0"/>
                <a:cs typeface="SimSun" charset="0"/>
              </a:rPr>
              <a:t>从前所写的圣经都是为教训我们写的，叫我们因圣经所生的忍耐和安慰可以得著盼望。</a:t>
            </a:r>
          </a:p>
        </p:txBody>
      </p:sp>
      <p:sp>
        <p:nvSpPr>
          <p:cNvPr id="136196" name="Text Box 4"/>
          <p:cNvSpPr txBox="1">
            <a:spLocks noChangeArrowheads="1"/>
          </p:cNvSpPr>
          <p:nvPr/>
        </p:nvSpPr>
        <p:spPr bwMode="auto">
          <a:xfrm>
            <a:off x="1600200" y="57451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zh-CN" altLang="en-US" sz="3200">
                <a:solidFill>
                  <a:schemeClr val="tx1"/>
                </a:solidFill>
                <a:latin typeface="Times New Roman" charset="0"/>
                <a:cs typeface="SimSun" charset="0"/>
              </a:rPr>
              <a:t>罗马书 </a:t>
            </a:r>
            <a:r>
              <a:rPr lang="en-US" sz="3200">
                <a:solidFill>
                  <a:schemeClr val="tx1"/>
                </a:solidFill>
                <a:latin typeface="Times New Roman" charset="0"/>
                <a:cs typeface="SimSun" charset="0"/>
              </a:rPr>
              <a:t>15:4 </a:t>
            </a:r>
            <a:r>
              <a:rPr lang="en-US" altLang="zh-CN" sz="3200">
                <a:solidFill>
                  <a:schemeClr val="tx1"/>
                </a:solidFill>
                <a:latin typeface="Times New Roman" charset="0"/>
                <a:cs typeface="Arial" charset="0"/>
              </a:rPr>
              <a:t>(</a:t>
            </a:r>
            <a:r>
              <a:rPr lang="zh-CN" altLang="en-US" sz="3200">
                <a:solidFill>
                  <a:schemeClr val="tx1"/>
                </a:solidFill>
                <a:latin typeface="Times New Roman" charset="0"/>
                <a:cs typeface="SimSun" charset="0"/>
              </a:rPr>
              <a:t>和合本</a:t>
            </a:r>
            <a:r>
              <a:rPr lang="en-US" altLang="zh-CN" sz="3200">
                <a:solidFill>
                  <a:schemeClr val="tx1"/>
                </a:solidFill>
                <a:latin typeface="Times New Roman" charset="0"/>
                <a:cs typeface="Arial" charset="0"/>
              </a:rPr>
              <a:t>)</a:t>
            </a:r>
            <a:r>
              <a:rPr lang="en-US" altLang="ja-JP" sz="3200">
                <a:solidFill>
                  <a:schemeClr val="tx1"/>
                </a:solidFill>
                <a:latin typeface="Times New Roman" charset="0"/>
                <a:cs typeface="Arial" charset="0"/>
              </a:rPr>
              <a:t> </a:t>
            </a:r>
            <a:endParaRPr lang="en-US" sz="3200">
              <a:solidFill>
                <a:schemeClr val="tx1"/>
              </a:solidFill>
              <a:latin typeface="Times New Roman" charset="0"/>
              <a:cs typeface="Arial" charset="0"/>
            </a:endParaRPr>
          </a:p>
        </p:txBody>
      </p:sp>
      <p:sp>
        <p:nvSpPr>
          <p:cNvPr id="136197" name="Text Box 5"/>
          <p:cNvSpPr txBox="1">
            <a:spLocks noChangeArrowheads="1"/>
          </p:cNvSpPr>
          <p:nvPr/>
        </p:nvSpPr>
        <p:spPr bwMode="auto">
          <a:xfrm>
            <a:off x="4205288" y="549275"/>
            <a:ext cx="4608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5400">
                <a:solidFill>
                  <a:schemeClr val="tx1"/>
                </a:solidFill>
                <a:latin typeface="Times New Roman" charset="0"/>
              </a:rPr>
              <a:t>以斯帖</a:t>
            </a:r>
            <a:r>
              <a:rPr lang="zh-CN" altLang="en-US" sz="5400">
                <a:solidFill>
                  <a:schemeClr val="tx1"/>
                </a:solidFill>
                <a:latin typeface="Times New Roman" charset="0"/>
                <a:cs typeface="SimSun" charset="0"/>
              </a:rPr>
              <a:t>记</a:t>
            </a:r>
          </a:p>
        </p:txBody>
      </p:sp>
    </p:spTree>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8"/>
          <p:cNvSpPr>
            <a:spLocks noChangeArrowheads="1"/>
          </p:cNvSpPr>
          <p:nvPr/>
        </p:nvSpPr>
        <p:spPr bwMode="auto">
          <a:xfrm>
            <a:off x="0" y="0"/>
            <a:ext cx="9220200" cy="7086600"/>
          </a:xfrm>
          <a:prstGeom prst="rect">
            <a:avLst/>
          </a:prstGeom>
          <a:solidFill>
            <a:srgbClr val="000000"/>
          </a:solidFill>
          <a:ln w="9525">
            <a:solidFill>
              <a:srgbClr val="000000"/>
            </a:solidFill>
            <a:round/>
            <a:headEnd/>
            <a:tailEnd/>
          </a:ln>
        </p:spPr>
        <p:txBody>
          <a:bodyPr/>
          <a:lstStyle/>
          <a:p>
            <a:endParaRPr lang="en-US" sz="2000">
              <a:latin typeface="Arial" charset="0"/>
              <a:cs typeface="Arial" charset="0"/>
            </a:endParaRPr>
          </a:p>
        </p:txBody>
      </p:sp>
      <p:pic>
        <p:nvPicPr>
          <p:cNvPr id="138242" name="Picture 5" descr="esth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005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p:cNvSpPr txBox="1">
            <a:spLocks noChangeArrowheads="1"/>
          </p:cNvSpPr>
          <p:nvPr/>
        </p:nvSpPr>
        <p:spPr bwMode="auto">
          <a:xfrm>
            <a:off x="5076825" y="2349500"/>
            <a:ext cx="4067175" cy="42116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3600" i="1">
                <a:solidFill>
                  <a:schemeClr val="bg1"/>
                </a:solidFill>
                <a:latin typeface="Times New Roman" charset="0"/>
                <a:cs typeface="SimSun" charset="0"/>
              </a:rPr>
              <a:t>他们遭遇这些事，都要作为监戒；</a:t>
            </a:r>
          </a:p>
          <a:p>
            <a:pPr eaLnBrk="1" hangingPunct="1">
              <a:spcBef>
                <a:spcPct val="50000"/>
              </a:spcBef>
            </a:pPr>
            <a:r>
              <a:rPr lang="zh-CN" altLang="en-US" sz="3600" i="1">
                <a:solidFill>
                  <a:schemeClr val="bg1"/>
                </a:solidFill>
                <a:latin typeface="Times New Roman" charset="0"/>
                <a:cs typeface="SimSun" charset="0"/>
              </a:rPr>
              <a:t>并且写在经上，正是警戒我们这</a:t>
            </a:r>
          </a:p>
          <a:p>
            <a:pPr eaLnBrk="1" hangingPunct="1">
              <a:spcBef>
                <a:spcPct val="50000"/>
              </a:spcBef>
            </a:pPr>
            <a:r>
              <a:rPr lang="zh-CN" altLang="en-US" sz="3600" i="1">
                <a:solidFill>
                  <a:schemeClr val="bg1"/>
                </a:solidFill>
                <a:latin typeface="Times New Roman" charset="0"/>
                <a:cs typeface="SimSun" charset="0"/>
              </a:rPr>
              <a:t>末世的人。</a:t>
            </a:r>
          </a:p>
          <a:p>
            <a:pPr eaLnBrk="1" hangingPunct="1">
              <a:spcBef>
                <a:spcPct val="50000"/>
              </a:spcBef>
            </a:pPr>
            <a:endParaRPr lang="en-US" sz="3600" i="1">
              <a:solidFill>
                <a:schemeClr val="bg1"/>
              </a:solidFill>
              <a:latin typeface="Times New Roman" charset="0"/>
            </a:endParaRPr>
          </a:p>
        </p:txBody>
      </p:sp>
      <p:sp>
        <p:nvSpPr>
          <p:cNvPr id="89093" name="Text Box 5"/>
          <p:cNvSpPr txBox="1">
            <a:spLocks noChangeArrowheads="1"/>
          </p:cNvSpPr>
          <p:nvPr/>
        </p:nvSpPr>
        <p:spPr bwMode="auto">
          <a:xfrm>
            <a:off x="5149850" y="476250"/>
            <a:ext cx="3382963"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zh-CN" altLang="en-US" sz="3200">
                <a:solidFill>
                  <a:schemeClr val="bg1"/>
                </a:solidFill>
                <a:latin typeface="Times New Roman" charset="0"/>
                <a:cs typeface="SimSun" charset="0"/>
              </a:rPr>
              <a:t>哥林多前书 </a:t>
            </a:r>
            <a:r>
              <a:rPr lang="en-US" sz="3200">
                <a:solidFill>
                  <a:schemeClr val="bg1"/>
                </a:solidFill>
                <a:latin typeface="Times New Roman" charset="0"/>
                <a:cs typeface="SimSun" charset="0"/>
              </a:rPr>
              <a:t>10:11 (</a:t>
            </a:r>
            <a:r>
              <a:rPr lang="zh-CN" altLang="en-US" sz="3200">
                <a:solidFill>
                  <a:schemeClr val="bg1"/>
                </a:solidFill>
                <a:latin typeface="Times New Roman" charset="0"/>
                <a:cs typeface="SimSun" charset="0"/>
              </a:rPr>
              <a:t>和合本</a:t>
            </a:r>
            <a:r>
              <a:rPr lang="en-US" altLang="ja-JP" sz="3200">
                <a:solidFill>
                  <a:schemeClr val="bg1"/>
                </a:solidFill>
                <a:latin typeface="Times New Roman" charset="0"/>
                <a:cs typeface="Arial" charset="0"/>
              </a:rPr>
              <a:t>) </a:t>
            </a:r>
            <a:endParaRPr lang="en-US" sz="3200">
              <a:solidFill>
                <a:schemeClr val="bg1"/>
              </a:solidFill>
              <a:latin typeface="Times New Roman" charset="0"/>
              <a:cs typeface="Arial" charset="0"/>
            </a:endParaRPr>
          </a:p>
        </p:txBody>
      </p:sp>
    </p:spTree>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714500" y="658743"/>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大危机</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阴謀 </a:t>
            </a:r>
            <a:r>
              <a:rPr lang="en-US" altLang="zh-CN" sz="3200" dirty="0">
                <a:solidFill>
                  <a:srgbClr val="F1F7E9"/>
                </a:solidFill>
                <a:effectLst>
                  <a:glow rad="228600">
                    <a:srgbClr val="000000"/>
                  </a:glow>
                </a:effectLst>
                <a:latin typeface="Arial"/>
                <a:ea typeface="Times New Roman" pitchFamily="-111" charset="0"/>
                <a:cs typeface="Arial"/>
              </a:rPr>
              <a:t>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endParaRPr lang="en-US" dirty="0">
              <a:solidFill>
                <a:srgbClr val="F1F7E9"/>
              </a:solidFill>
              <a:effectLst>
                <a:glow rad="228600">
                  <a:srgbClr val="000000"/>
                </a:glow>
              </a:effectLst>
              <a:latin typeface="Arial"/>
              <a:ea typeface="Times New Roman" pitchFamily="-111" charset="0"/>
              <a:cs typeface="Arial"/>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勇气 </a:t>
            </a:r>
            <a:r>
              <a:rPr lang="en-US" altLang="zh-CN" sz="3200" dirty="0">
                <a:solidFill>
                  <a:srgbClr val="F1F7E9"/>
                </a:solidFill>
                <a:effectLst>
                  <a:glow rad="228600">
                    <a:srgbClr val="000000"/>
                  </a:glow>
                </a:effectLst>
                <a:latin typeface="Arial"/>
                <a:ea typeface="Times New Roman" pitchFamily="-111" charset="0"/>
                <a:cs typeface="Arial"/>
              </a:rPr>
              <a:t>5-7</a:t>
            </a:r>
          </a:p>
        </p:txBody>
      </p:sp>
      <p:sp>
        <p:nvSpPr>
          <p:cNvPr id="72723" name="Text Box 19"/>
          <p:cNvSpPr txBox="1">
            <a:spLocks noChangeArrowheads="1"/>
          </p:cNvSpPr>
          <p:nvPr/>
        </p:nvSpPr>
        <p:spPr bwMode="auto">
          <a:xfrm>
            <a:off x="5893698" y="608689"/>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大拯救</a:t>
            </a:r>
            <a:endParaRPr lang="en-US" sz="3200" dirty="0">
              <a:solidFill>
                <a:srgbClr val="F1F7E9"/>
              </a:solidFill>
              <a:effectLst>
                <a:glow rad="228600">
                  <a:srgbClr val="000000"/>
                </a:glow>
              </a:effectLst>
              <a:latin typeface="Arial"/>
              <a:ea typeface="Times New Roman" pitchFamily="-111" charset="0"/>
              <a:cs typeface="Arial"/>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復仇 </a:t>
            </a:r>
            <a:r>
              <a:rPr lang="en-US" altLang="zh-CN" sz="3200" dirty="0">
                <a:solidFill>
                  <a:srgbClr val="F1F7E9"/>
                </a:solidFill>
                <a:effectLst>
                  <a:glow rad="228600">
                    <a:srgbClr val="000000"/>
                  </a:glow>
                </a:effectLst>
                <a:latin typeface="Arial"/>
                <a:ea typeface="Times New Roman" pitchFamily="-111" charset="0"/>
                <a:cs typeface="Arial"/>
              </a:rPr>
              <a:t>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勝利 </a:t>
            </a:r>
            <a:r>
              <a:rPr lang="en-US" altLang="zh-CN" sz="3200" dirty="0">
                <a:solidFill>
                  <a:srgbClr val="F1F7E9"/>
                </a:solidFill>
                <a:effectLst>
                  <a:glow rad="228600">
                    <a:srgbClr val="000000"/>
                  </a:glow>
                </a:effectLst>
                <a:latin typeface="Arial"/>
                <a:ea typeface="Times New Roman" pitchFamily="-111" charset="0"/>
                <a:cs typeface="Arial"/>
              </a:rPr>
              <a:t>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哈曼的擢升与没落</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对犹大人的守护</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宴会</a:t>
            </a:r>
          </a:p>
          <a:p>
            <a:pPr algn="ctr">
              <a:spcBef>
                <a:spcPct val="50000"/>
              </a:spcBef>
              <a:defRPr/>
            </a:pPr>
            <a:endParaRPr lang="en-US" sz="1600" dirty="0">
              <a:solidFill>
                <a:srgbClr val="F1F7E9"/>
              </a:solidFill>
              <a:effectLst>
                <a:glow rad="228600">
                  <a:srgbClr val="000000"/>
                </a:glow>
              </a:effectLst>
              <a:latin typeface="Arial"/>
              <a:ea typeface="Times New Roman" pitchFamily="-111" charset="0"/>
              <a:cs typeface="Arial"/>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禁食</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宴会</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dirty="0">
                <a:solidFill>
                  <a:srgbClr val="F1F7E9"/>
                </a:solidFill>
                <a:effectLst>
                  <a:glow rad="228600">
                    <a:srgbClr val="000000"/>
                  </a:glow>
                </a:effectLst>
                <a:latin typeface="Arial"/>
                <a:ea typeface="Times New Roman" pitchFamily="-111" charset="0"/>
                <a:cs typeface="Arial"/>
              </a:rPr>
              <a:t>欢宴</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3227324123"/>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21734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8001000" cy="990600"/>
          </a:xfrm>
          <a:solidFill>
            <a:srgbClr val="000000"/>
          </a:solidFill>
        </p:spPr>
        <p:txBody>
          <a:bodyPr/>
          <a:lstStyle/>
          <a:p>
            <a:pPr algn="ctr">
              <a:lnSpc>
                <a:spcPct val="80000"/>
              </a:lnSpc>
            </a:pPr>
            <a:r>
              <a:rPr lang="zh-CN" altLang="en-US" b="1">
                <a:effectLst>
                  <a:outerShdw blurRad="38100" dist="38100" dir="2700000" algn="tl">
                    <a:srgbClr val="366B1B"/>
                  </a:outerShdw>
                </a:effectLst>
                <a:latin typeface="Arial Black" charset="0"/>
                <a:cs typeface="SimSun" charset="0"/>
              </a:rPr>
              <a:t>波丝王国事蹟时序</a:t>
            </a:r>
            <a:br>
              <a:rPr lang="zh-CN" altLang="en-US" b="1">
                <a:effectLst>
                  <a:outerShdw blurRad="38100" dist="38100" dir="2700000" algn="tl">
                    <a:srgbClr val="366B1B"/>
                  </a:outerShdw>
                </a:effectLst>
                <a:latin typeface="Arial Black" charset="0"/>
                <a:cs typeface="SimSun" charset="0"/>
              </a:rPr>
            </a:br>
            <a:r>
              <a:rPr lang="en-US" sz="1400" b="1">
                <a:effectLst>
                  <a:outerShdw blurRad="38100" dist="38100" dir="2700000" algn="tl">
                    <a:srgbClr val="366B1B"/>
                  </a:outerShdw>
                </a:effectLst>
                <a:latin typeface="Arial Black" charset="0"/>
                <a:cs typeface="SimSun" charset="0"/>
              </a:rPr>
              <a:t>John H. Walton, Chronological and Background Charts of the OT, 2d ed., 70</a:t>
            </a:r>
            <a:endParaRPr lang="zh-CN" altLang="en-US" sz="1400" b="1">
              <a:effectLst>
                <a:outerShdw blurRad="38100" dist="38100" dir="2700000" algn="tl">
                  <a:srgbClr val="366B1B"/>
                </a:outerShdw>
              </a:effectLst>
              <a:latin typeface="Arial Black" charset="0"/>
              <a:cs typeface="SimSun" charset="0"/>
            </a:endParaRPr>
          </a:p>
        </p:txBody>
      </p:sp>
      <p:sp>
        <p:nvSpPr>
          <p:cNvPr id="142339"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313</a:t>
            </a:r>
          </a:p>
        </p:txBody>
      </p:sp>
      <p:grpSp>
        <p:nvGrpSpPr>
          <p:cNvPr id="142340" name="Group 81"/>
          <p:cNvGrpSpPr>
            <a:grpSpLocks/>
          </p:cNvGrpSpPr>
          <p:nvPr/>
        </p:nvGrpSpPr>
        <p:grpSpPr bwMode="auto">
          <a:xfrm>
            <a:off x="228600" y="1143000"/>
            <a:ext cx="8915400" cy="5715000"/>
            <a:chOff x="0" y="0"/>
            <a:chExt cx="3911" cy="4125"/>
          </a:xfrm>
        </p:grpSpPr>
        <p:grpSp>
          <p:nvGrpSpPr>
            <p:cNvPr id="142341" name="Group 34"/>
            <p:cNvGrpSpPr>
              <a:grpSpLocks/>
            </p:cNvGrpSpPr>
            <p:nvPr/>
          </p:nvGrpSpPr>
          <p:grpSpPr bwMode="auto">
            <a:xfrm>
              <a:off x="0" y="0"/>
              <a:ext cx="1004" cy="730"/>
              <a:chOff x="0" y="0"/>
              <a:chExt cx="1004" cy="730"/>
            </a:xfrm>
          </p:grpSpPr>
          <p:sp>
            <p:nvSpPr>
              <p:cNvPr id="142411"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a:solidFill>
                      <a:schemeClr val="tx1"/>
                    </a:solidFill>
                    <a:cs typeface="SimSun" charset="0"/>
                  </a:rPr>
                  <a:t>波丝帝国的君王</a:t>
                </a:r>
              </a:p>
            </p:txBody>
          </p:sp>
          <p:sp>
            <p:nvSpPr>
              <p:cNvPr id="142412"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2" name="Group 36"/>
            <p:cNvGrpSpPr>
              <a:grpSpLocks/>
            </p:cNvGrpSpPr>
            <p:nvPr/>
          </p:nvGrpSpPr>
          <p:grpSpPr bwMode="auto">
            <a:xfrm>
              <a:off x="1004" y="0"/>
              <a:ext cx="470" cy="730"/>
              <a:chOff x="1004" y="0"/>
              <a:chExt cx="470" cy="730"/>
            </a:xfrm>
          </p:grpSpPr>
          <p:sp>
            <p:nvSpPr>
              <p:cNvPr id="142409"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日期</a:t>
                </a:r>
              </a:p>
            </p:txBody>
          </p:sp>
          <p:sp>
            <p:nvSpPr>
              <p:cNvPr id="142410"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3" name="Group 38"/>
            <p:cNvGrpSpPr>
              <a:grpSpLocks/>
            </p:cNvGrpSpPr>
            <p:nvPr/>
          </p:nvGrpSpPr>
          <p:grpSpPr bwMode="auto">
            <a:xfrm>
              <a:off x="1474" y="0"/>
              <a:ext cx="1229" cy="730"/>
              <a:chOff x="1474" y="0"/>
              <a:chExt cx="1229" cy="730"/>
            </a:xfrm>
          </p:grpSpPr>
          <p:sp>
            <p:nvSpPr>
              <p:cNvPr id="142407"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与圣经相关之事</a:t>
                </a:r>
                <a:endParaRPr lang="en-US">
                  <a:solidFill>
                    <a:schemeClr val="tx1"/>
                  </a:solidFill>
                  <a:cs typeface="SimSun" charset="0"/>
                </a:endParaRPr>
              </a:p>
            </p:txBody>
          </p:sp>
          <p:sp>
            <p:nvSpPr>
              <p:cNvPr id="142408"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4" name="Group 40"/>
            <p:cNvGrpSpPr>
              <a:grpSpLocks/>
            </p:cNvGrpSpPr>
            <p:nvPr/>
          </p:nvGrpSpPr>
          <p:grpSpPr bwMode="auto">
            <a:xfrm>
              <a:off x="2703" y="0"/>
              <a:ext cx="1208" cy="730"/>
              <a:chOff x="2703" y="0"/>
              <a:chExt cx="1208" cy="730"/>
            </a:xfrm>
          </p:grpSpPr>
          <p:sp>
            <p:nvSpPr>
              <p:cNvPr id="142405"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与希腊相关之事</a:t>
                </a:r>
                <a:endParaRPr lang="en-US">
                  <a:solidFill>
                    <a:schemeClr val="tx1"/>
                  </a:solidFill>
                  <a:cs typeface="SimSun" charset="0"/>
                </a:endParaRPr>
              </a:p>
            </p:txBody>
          </p:sp>
          <p:sp>
            <p:nvSpPr>
              <p:cNvPr id="142406"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5" name="Group 42"/>
            <p:cNvGrpSpPr>
              <a:grpSpLocks/>
            </p:cNvGrpSpPr>
            <p:nvPr/>
          </p:nvGrpSpPr>
          <p:grpSpPr bwMode="auto">
            <a:xfrm>
              <a:off x="0" y="730"/>
              <a:ext cx="1004" cy="518"/>
              <a:chOff x="0" y="730"/>
              <a:chExt cx="1004" cy="518"/>
            </a:xfrm>
          </p:grpSpPr>
          <p:sp>
            <p:nvSpPr>
              <p:cNvPr id="142403"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居鲁士</a:t>
                </a:r>
              </a:p>
            </p:txBody>
          </p:sp>
          <p:sp>
            <p:nvSpPr>
              <p:cNvPr id="142404"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6" name="Group 44"/>
            <p:cNvGrpSpPr>
              <a:grpSpLocks/>
            </p:cNvGrpSpPr>
            <p:nvPr/>
          </p:nvGrpSpPr>
          <p:grpSpPr bwMode="auto">
            <a:xfrm>
              <a:off x="1004" y="730"/>
              <a:ext cx="470" cy="518"/>
              <a:chOff x="1004" y="730"/>
              <a:chExt cx="470" cy="518"/>
            </a:xfrm>
          </p:grpSpPr>
          <p:sp>
            <p:nvSpPr>
              <p:cNvPr id="142401"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539-530</a:t>
                </a:r>
              </a:p>
            </p:txBody>
          </p:sp>
          <p:sp>
            <p:nvSpPr>
              <p:cNvPr id="142402"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7" name="Group 46"/>
            <p:cNvGrpSpPr>
              <a:grpSpLocks/>
            </p:cNvGrpSpPr>
            <p:nvPr/>
          </p:nvGrpSpPr>
          <p:grpSpPr bwMode="auto">
            <a:xfrm>
              <a:off x="1474" y="730"/>
              <a:ext cx="1229" cy="518"/>
              <a:chOff x="1474" y="730"/>
              <a:chExt cx="1229" cy="518"/>
            </a:xfrm>
          </p:grpSpPr>
          <p:sp>
            <p:nvSpPr>
              <p:cNvPr id="142399"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ja-JP" altLang="en-US" sz="2000">
                    <a:solidFill>
                      <a:schemeClr val="tx1"/>
                    </a:solidFill>
                  </a:rPr>
                  <a:t>所罗巴伯</a:t>
                </a:r>
                <a:r>
                  <a:rPr lang="zh-CN" altLang="en-US" sz="2000">
                    <a:solidFill>
                      <a:schemeClr val="tx1"/>
                    </a:solidFill>
                    <a:cs typeface="SimSun" charset="0"/>
                  </a:rPr>
                  <a:t>与</a:t>
                </a:r>
              </a:p>
              <a:p>
                <a:pPr algn="ctr" eaLnBrk="0" hangingPunct="0"/>
                <a:r>
                  <a:rPr lang="ja-JP" altLang="en-US" sz="2000">
                    <a:solidFill>
                      <a:schemeClr val="tx1"/>
                    </a:solidFill>
                  </a:rPr>
                  <a:t>耶书亚</a:t>
                </a:r>
                <a:r>
                  <a:rPr lang="zh-CN" altLang="en-US" sz="2000">
                    <a:solidFill>
                      <a:schemeClr val="tx1"/>
                    </a:solidFill>
                    <a:cs typeface="SimSun" charset="0"/>
                  </a:rPr>
                  <a:t>回归 </a:t>
                </a:r>
                <a:r>
                  <a:rPr lang="en-US" altLang="ja-JP" sz="1800">
                    <a:solidFill>
                      <a:schemeClr val="tx1"/>
                    </a:solidFill>
                  </a:rPr>
                  <a:t>(</a:t>
                </a:r>
                <a:r>
                  <a:rPr lang="zh-CN" altLang="en-US" sz="1800">
                    <a:solidFill>
                      <a:schemeClr val="tx1"/>
                    </a:solidFill>
                    <a:cs typeface="SimSun" charset="0"/>
                  </a:rPr>
                  <a:t>以斯拉记 </a:t>
                </a:r>
                <a:r>
                  <a:rPr lang="en-US" altLang="ja-JP" sz="1800">
                    <a:solidFill>
                      <a:schemeClr val="tx1"/>
                    </a:solidFill>
                  </a:rPr>
                  <a:t>1-3)</a:t>
                </a:r>
                <a:endParaRPr lang="en-US" sz="1800">
                  <a:solidFill>
                    <a:schemeClr val="tx1"/>
                  </a:solidFill>
                </a:endParaRPr>
              </a:p>
            </p:txBody>
          </p:sp>
          <p:sp>
            <p:nvSpPr>
              <p:cNvPr id="142400"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8" name="Group 48"/>
            <p:cNvGrpSpPr>
              <a:grpSpLocks/>
            </p:cNvGrpSpPr>
            <p:nvPr/>
          </p:nvGrpSpPr>
          <p:grpSpPr bwMode="auto">
            <a:xfrm>
              <a:off x="2703" y="730"/>
              <a:ext cx="1208" cy="518"/>
              <a:chOff x="2703" y="730"/>
              <a:chExt cx="1208" cy="518"/>
            </a:xfrm>
          </p:grpSpPr>
          <p:sp>
            <p:nvSpPr>
              <p:cNvPr id="142397"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142398"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49" name="Group 50"/>
            <p:cNvGrpSpPr>
              <a:grpSpLocks/>
            </p:cNvGrpSpPr>
            <p:nvPr/>
          </p:nvGrpSpPr>
          <p:grpSpPr bwMode="auto">
            <a:xfrm>
              <a:off x="0" y="1248"/>
              <a:ext cx="1004" cy="518"/>
              <a:chOff x="0" y="1248"/>
              <a:chExt cx="1004" cy="518"/>
            </a:xfrm>
          </p:grpSpPr>
          <p:sp>
            <p:nvSpPr>
              <p:cNvPr id="142395"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刚比西丝斯</a:t>
                </a:r>
              </a:p>
            </p:txBody>
          </p:sp>
          <p:sp>
            <p:nvSpPr>
              <p:cNvPr id="142396"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0" name="Group 52"/>
            <p:cNvGrpSpPr>
              <a:grpSpLocks/>
            </p:cNvGrpSpPr>
            <p:nvPr/>
          </p:nvGrpSpPr>
          <p:grpSpPr bwMode="auto">
            <a:xfrm>
              <a:off x="1004" y="1248"/>
              <a:ext cx="470" cy="518"/>
              <a:chOff x="1004" y="1248"/>
              <a:chExt cx="470" cy="518"/>
            </a:xfrm>
          </p:grpSpPr>
          <p:sp>
            <p:nvSpPr>
              <p:cNvPr id="142393"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530-522</a:t>
                </a:r>
              </a:p>
            </p:txBody>
          </p:sp>
          <p:sp>
            <p:nvSpPr>
              <p:cNvPr id="142394"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1" name="Group 54"/>
            <p:cNvGrpSpPr>
              <a:grpSpLocks/>
            </p:cNvGrpSpPr>
            <p:nvPr/>
          </p:nvGrpSpPr>
          <p:grpSpPr bwMode="auto">
            <a:xfrm>
              <a:off x="1474" y="1248"/>
              <a:ext cx="1229" cy="518"/>
              <a:chOff x="1474" y="1248"/>
              <a:chExt cx="1229" cy="518"/>
            </a:xfrm>
          </p:grpSpPr>
          <p:sp>
            <p:nvSpPr>
              <p:cNvPr id="142391"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sz="2200">
                    <a:solidFill>
                      <a:schemeClr val="tx1"/>
                    </a:solidFill>
                    <a:cs typeface="SimSun" charset="0"/>
                  </a:rPr>
                  <a:t>       耶路撒冷重建停止</a:t>
                </a:r>
                <a:r>
                  <a:rPr lang="en-US" altLang="ja-JP" sz="2200">
                    <a:solidFill>
                      <a:schemeClr val="tx1"/>
                    </a:solidFill>
                    <a:cs typeface="SimSun" charset="0"/>
                  </a:rPr>
                  <a:t> </a:t>
                </a:r>
                <a:r>
                  <a:rPr lang="en-US" altLang="zh-CN" sz="2200">
                    <a:solidFill>
                      <a:schemeClr val="tx1"/>
                    </a:solidFill>
                    <a:cs typeface="SimSun" charset="0"/>
                  </a:rPr>
                  <a:t>  </a:t>
                </a:r>
                <a:r>
                  <a:rPr lang="en-US" altLang="ja-JP" sz="1800">
                    <a:solidFill>
                      <a:schemeClr val="tx1"/>
                    </a:solidFill>
                    <a:cs typeface="SimSun" charset="0"/>
                  </a:rPr>
                  <a:t>(</a:t>
                </a:r>
                <a:r>
                  <a:rPr lang="ja-JP" altLang="en-US" sz="1800">
                    <a:solidFill>
                      <a:schemeClr val="tx1"/>
                    </a:solidFill>
                    <a:cs typeface="SimSun" charset="0"/>
                  </a:rPr>
                  <a:t>以斯拉记</a:t>
                </a:r>
                <a:r>
                  <a:rPr lang="en-US" altLang="zh-CN" sz="1800">
                    <a:solidFill>
                      <a:schemeClr val="tx1"/>
                    </a:solidFill>
                    <a:cs typeface="SimSun" charset="0"/>
                  </a:rPr>
                  <a:t> </a:t>
                </a:r>
                <a:r>
                  <a:rPr lang="en-US" altLang="ja-JP" sz="1800">
                    <a:solidFill>
                      <a:schemeClr val="tx1"/>
                    </a:solidFill>
                    <a:cs typeface="SimSun" charset="0"/>
                  </a:rPr>
                  <a:t>4)</a:t>
                </a:r>
                <a:endParaRPr lang="en-US" sz="1800">
                  <a:solidFill>
                    <a:schemeClr val="tx1"/>
                  </a:solidFill>
                  <a:cs typeface="SimSun" charset="0"/>
                </a:endParaRPr>
              </a:p>
            </p:txBody>
          </p:sp>
          <p:sp>
            <p:nvSpPr>
              <p:cNvPr id="142392"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2" name="Group 56"/>
            <p:cNvGrpSpPr>
              <a:grpSpLocks/>
            </p:cNvGrpSpPr>
            <p:nvPr/>
          </p:nvGrpSpPr>
          <p:grpSpPr bwMode="auto">
            <a:xfrm>
              <a:off x="2703" y="1248"/>
              <a:ext cx="1208" cy="518"/>
              <a:chOff x="2703" y="1248"/>
              <a:chExt cx="1208" cy="518"/>
            </a:xfrm>
          </p:grpSpPr>
          <p:sp>
            <p:nvSpPr>
              <p:cNvPr id="142389"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142390"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3" name="Group 58"/>
            <p:cNvGrpSpPr>
              <a:grpSpLocks/>
            </p:cNvGrpSpPr>
            <p:nvPr/>
          </p:nvGrpSpPr>
          <p:grpSpPr bwMode="auto">
            <a:xfrm>
              <a:off x="0" y="1766"/>
              <a:ext cx="1004" cy="748"/>
              <a:chOff x="0" y="1766"/>
              <a:chExt cx="1004" cy="748"/>
            </a:xfrm>
          </p:grpSpPr>
          <p:sp>
            <p:nvSpPr>
              <p:cNvPr id="142387"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大流士一世</a:t>
                </a:r>
                <a:endParaRPr lang="en-US">
                  <a:solidFill>
                    <a:schemeClr val="tx1"/>
                  </a:solidFill>
                  <a:cs typeface="SimSun" charset="0"/>
                </a:endParaRPr>
              </a:p>
            </p:txBody>
          </p:sp>
          <p:sp>
            <p:nvSpPr>
              <p:cNvPr id="142388"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4" name="Group 60"/>
            <p:cNvGrpSpPr>
              <a:grpSpLocks/>
            </p:cNvGrpSpPr>
            <p:nvPr/>
          </p:nvGrpSpPr>
          <p:grpSpPr bwMode="auto">
            <a:xfrm>
              <a:off x="1004" y="1766"/>
              <a:ext cx="470" cy="748"/>
              <a:chOff x="1004" y="1766"/>
              <a:chExt cx="470" cy="748"/>
            </a:xfrm>
          </p:grpSpPr>
          <p:sp>
            <p:nvSpPr>
              <p:cNvPr id="142385"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522-486</a:t>
                </a:r>
              </a:p>
            </p:txBody>
          </p:sp>
          <p:sp>
            <p:nvSpPr>
              <p:cNvPr id="142386"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5" name="Group 62"/>
            <p:cNvGrpSpPr>
              <a:grpSpLocks/>
            </p:cNvGrpSpPr>
            <p:nvPr/>
          </p:nvGrpSpPr>
          <p:grpSpPr bwMode="auto">
            <a:xfrm>
              <a:off x="1474" y="1766"/>
              <a:ext cx="1229" cy="748"/>
              <a:chOff x="1474" y="1766"/>
              <a:chExt cx="1229" cy="748"/>
            </a:xfrm>
          </p:grpSpPr>
          <p:sp>
            <p:nvSpPr>
              <p:cNvPr id="142383"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90000"/>
                  </a:lnSpc>
                </a:pPr>
                <a:r>
                  <a:rPr lang="zh-CN" altLang="en-US" sz="1600">
                    <a:solidFill>
                      <a:schemeClr val="tx1"/>
                    </a:solidFill>
                    <a:cs typeface="SimSun" charset="0"/>
                  </a:rPr>
                  <a:t>哈该与撒迦利亚 </a:t>
                </a:r>
              </a:p>
              <a:p>
                <a:pPr algn="ctr">
                  <a:lnSpc>
                    <a:spcPct val="90000"/>
                  </a:lnSpc>
                </a:pPr>
                <a:r>
                  <a:rPr lang="zh-CN" altLang="en-US" sz="1600">
                    <a:solidFill>
                      <a:schemeClr val="tx1"/>
                    </a:solidFill>
                    <a:cs typeface="SimSun" charset="0"/>
                  </a:rPr>
                  <a:t>的预言</a:t>
                </a:r>
                <a:r>
                  <a:rPr lang="en-US" altLang="ja-JP" sz="1600">
                    <a:solidFill>
                      <a:schemeClr val="tx1"/>
                    </a:solidFill>
                    <a:cs typeface="SimSun" charset="0"/>
                  </a:rPr>
                  <a:t>(520)</a:t>
                </a:r>
                <a:endParaRPr lang="en-US" altLang="zh-CN" sz="1600">
                  <a:solidFill>
                    <a:schemeClr val="tx1"/>
                  </a:solidFill>
                  <a:cs typeface="SimSun" charset="0"/>
                </a:endParaRPr>
              </a:p>
              <a:p>
                <a:pPr algn="ctr">
                  <a:lnSpc>
                    <a:spcPct val="90000"/>
                  </a:lnSpc>
                </a:pPr>
                <a:r>
                  <a:rPr lang="zh-CN" altLang="en-US" sz="1600">
                    <a:solidFill>
                      <a:schemeClr val="tx1"/>
                    </a:solidFill>
                    <a:cs typeface="SimSun" charset="0"/>
                  </a:rPr>
                  <a:t>神殿完工 </a:t>
                </a:r>
                <a:r>
                  <a:rPr lang="en-US" sz="1600">
                    <a:solidFill>
                      <a:schemeClr val="tx1"/>
                    </a:solidFill>
                    <a:cs typeface="SimSun" charset="0"/>
                  </a:rPr>
                  <a:t>(516)</a:t>
                </a:r>
              </a:p>
              <a:p>
                <a:pPr algn="ctr" eaLnBrk="0" hangingPunct="0">
                  <a:lnSpc>
                    <a:spcPct val="90000"/>
                  </a:lnSpc>
                </a:pPr>
                <a:r>
                  <a:rPr lang="en-US" sz="1600">
                    <a:solidFill>
                      <a:schemeClr val="tx1"/>
                    </a:solidFill>
                    <a:cs typeface="SimSun" charset="0"/>
                  </a:rPr>
                  <a:t>(</a:t>
                </a:r>
                <a:r>
                  <a:rPr lang="ja-JP" altLang="en-US" sz="1600">
                    <a:solidFill>
                      <a:schemeClr val="tx1"/>
                    </a:solidFill>
                    <a:cs typeface="SimSun" charset="0"/>
                  </a:rPr>
                  <a:t>以斯拉记</a:t>
                </a:r>
                <a:r>
                  <a:rPr lang="en-US" altLang="ja-JP" sz="1600">
                    <a:solidFill>
                      <a:schemeClr val="tx1"/>
                    </a:solidFill>
                    <a:cs typeface="SimSun" charset="0"/>
                  </a:rPr>
                  <a:t> 5-6)</a:t>
                </a:r>
                <a:endParaRPr lang="en-US" sz="1600">
                  <a:solidFill>
                    <a:schemeClr val="tx1"/>
                  </a:solidFill>
                  <a:cs typeface="SimSun" charset="0"/>
                </a:endParaRPr>
              </a:p>
            </p:txBody>
          </p:sp>
          <p:sp>
            <p:nvSpPr>
              <p:cNvPr id="142384"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6" name="Group 64"/>
            <p:cNvGrpSpPr>
              <a:grpSpLocks/>
            </p:cNvGrpSpPr>
            <p:nvPr/>
          </p:nvGrpSpPr>
          <p:grpSpPr bwMode="auto">
            <a:xfrm>
              <a:off x="2703" y="1766"/>
              <a:ext cx="1208" cy="748"/>
              <a:chOff x="2703" y="1766"/>
              <a:chExt cx="1208" cy="748"/>
            </a:xfrm>
          </p:grpSpPr>
          <p:sp>
            <p:nvSpPr>
              <p:cNvPr id="142381"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sz="2300">
                    <a:solidFill>
                      <a:schemeClr val="tx1"/>
                    </a:solidFill>
                    <a:cs typeface="SimSun" charset="0"/>
                  </a:rPr>
                  <a:t>雅典军队</a:t>
                </a:r>
                <a:r>
                  <a:rPr lang="zh-CN" altLang="en-US">
                    <a:solidFill>
                      <a:schemeClr val="tx1"/>
                    </a:solidFill>
                    <a:cs typeface="SimSun" charset="0"/>
                  </a:rPr>
                  <a:t>於马拉松打</a:t>
                </a:r>
                <a:r>
                  <a:rPr lang="zh-CN" altLang="en-US" sz="2300">
                    <a:solidFill>
                      <a:schemeClr val="tx1"/>
                    </a:solidFill>
                    <a:cs typeface="SimSun" charset="0"/>
                  </a:rPr>
                  <a:t>败波丝军</a:t>
                </a:r>
                <a:r>
                  <a:rPr lang="zh-CN" altLang="en-US">
                    <a:solidFill>
                      <a:schemeClr val="tx1"/>
                    </a:solidFill>
                    <a:cs typeface="SimSun" charset="0"/>
                  </a:rPr>
                  <a:t>队</a:t>
                </a:r>
                <a:r>
                  <a:rPr lang="en-US" altLang="ja-JP" sz="2300">
                    <a:solidFill>
                      <a:schemeClr val="tx1"/>
                    </a:solidFill>
                    <a:cs typeface="SimSun" charset="0"/>
                  </a:rPr>
                  <a:t> (490)</a:t>
                </a:r>
                <a:endParaRPr lang="en-US" sz="2300">
                  <a:solidFill>
                    <a:schemeClr val="tx1"/>
                  </a:solidFill>
                  <a:cs typeface="SimSun" charset="0"/>
                </a:endParaRPr>
              </a:p>
            </p:txBody>
          </p:sp>
          <p:sp>
            <p:nvSpPr>
              <p:cNvPr id="142382"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7" name="Group 66"/>
            <p:cNvGrpSpPr>
              <a:grpSpLocks/>
            </p:cNvGrpSpPr>
            <p:nvPr/>
          </p:nvGrpSpPr>
          <p:grpSpPr bwMode="auto">
            <a:xfrm>
              <a:off x="0" y="2514"/>
              <a:ext cx="1004" cy="748"/>
              <a:chOff x="0" y="2514"/>
              <a:chExt cx="1004" cy="748"/>
            </a:xfrm>
          </p:grpSpPr>
          <p:sp>
            <p:nvSpPr>
              <p:cNvPr id="142379"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ja-JP" altLang="en-US">
                    <a:solidFill>
                      <a:schemeClr val="tx1"/>
                    </a:solidFill>
                    <a:latin typeface="Times New Roman" charset="0"/>
                  </a:rPr>
                  <a:t>薛西斯</a:t>
                </a:r>
                <a:endParaRPr lang="en-US">
                  <a:solidFill>
                    <a:schemeClr val="tx1"/>
                  </a:solidFill>
                  <a:latin typeface="Times New Roman" charset="0"/>
                </a:endParaRPr>
              </a:p>
            </p:txBody>
          </p:sp>
          <p:sp>
            <p:nvSpPr>
              <p:cNvPr id="142380"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8" name="Group 68"/>
            <p:cNvGrpSpPr>
              <a:grpSpLocks/>
            </p:cNvGrpSpPr>
            <p:nvPr/>
          </p:nvGrpSpPr>
          <p:grpSpPr bwMode="auto">
            <a:xfrm>
              <a:off x="1004" y="2514"/>
              <a:ext cx="470" cy="748"/>
              <a:chOff x="1004" y="2514"/>
              <a:chExt cx="470" cy="748"/>
            </a:xfrm>
          </p:grpSpPr>
          <p:sp>
            <p:nvSpPr>
              <p:cNvPr id="142377"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486-464</a:t>
                </a:r>
              </a:p>
            </p:txBody>
          </p:sp>
          <p:sp>
            <p:nvSpPr>
              <p:cNvPr id="142378"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59" name="Group 70"/>
            <p:cNvGrpSpPr>
              <a:grpSpLocks/>
            </p:cNvGrpSpPr>
            <p:nvPr/>
          </p:nvGrpSpPr>
          <p:grpSpPr bwMode="auto">
            <a:xfrm>
              <a:off x="1474" y="2514"/>
              <a:ext cx="1229" cy="748"/>
              <a:chOff x="1474" y="2514"/>
              <a:chExt cx="1229" cy="748"/>
            </a:xfrm>
          </p:grpSpPr>
          <p:sp>
            <p:nvSpPr>
              <p:cNvPr id="142375"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ja-JP" altLang="en-US" sz="2200">
                    <a:solidFill>
                      <a:schemeClr val="tx1"/>
                    </a:solidFill>
                  </a:rPr>
                  <a:t>以斯帖</a:t>
                </a:r>
                <a:r>
                  <a:rPr lang="zh-CN" altLang="en-US" sz="2200">
                    <a:solidFill>
                      <a:schemeClr val="tx1"/>
                    </a:solidFill>
                    <a:cs typeface="SimSun" charset="0"/>
                  </a:rPr>
                  <a:t>的故事 </a:t>
                </a:r>
              </a:p>
              <a:p>
                <a:pPr algn="ctr"/>
                <a:r>
                  <a:rPr lang="en-US" sz="1800">
                    <a:solidFill>
                      <a:schemeClr val="tx1"/>
                    </a:solidFill>
                  </a:rPr>
                  <a:t>(</a:t>
                </a:r>
                <a:r>
                  <a:rPr lang="ja-JP" altLang="en-US" sz="1800">
                    <a:solidFill>
                      <a:schemeClr val="tx1"/>
                    </a:solidFill>
                  </a:rPr>
                  <a:t>以斯帖</a:t>
                </a:r>
                <a:r>
                  <a:rPr lang="zh-CN" altLang="en-US" sz="1800">
                    <a:solidFill>
                      <a:schemeClr val="tx1"/>
                    </a:solidFill>
                    <a:cs typeface="SimSun" charset="0"/>
                  </a:rPr>
                  <a:t>记</a:t>
                </a:r>
                <a:r>
                  <a:rPr lang="zh-CN" altLang="en-US" sz="1800">
                    <a:cs typeface="SimSun" charset="0"/>
                  </a:rPr>
                  <a:t> </a:t>
                </a:r>
                <a:r>
                  <a:rPr lang="en-US" altLang="ja-JP" sz="1800">
                    <a:solidFill>
                      <a:schemeClr val="tx1"/>
                    </a:solidFill>
                  </a:rPr>
                  <a:t>1-9)</a:t>
                </a:r>
                <a:endParaRPr lang="en-US" sz="1800">
                  <a:solidFill>
                    <a:schemeClr val="tx1"/>
                  </a:solidFill>
                </a:endParaRPr>
              </a:p>
            </p:txBody>
          </p:sp>
          <p:sp>
            <p:nvSpPr>
              <p:cNvPr id="142376"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60" name="Group 72"/>
            <p:cNvGrpSpPr>
              <a:grpSpLocks/>
            </p:cNvGrpSpPr>
            <p:nvPr/>
          </p:nvGrpSpPr>
          <p:grpSpPr bwMode="auto">
            <a:xfrm>
              <a:off x="2703" y="2514"/>
              <a:ext cx="1208" cy="748"/>
              <a:chOff x="2703" y="2514"/>
              <a:chExt cx="1208" cy="748"/>
            </a:xfrm>
          </p:grpSpPr>
          <p:sp>
            <p:nvSpPr>
              <p:cNvPr id="142373"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sz="1600">
                    <a:solidFill>
                      <a:schemeClr val="tx1"/>
                    </a:solidFill>
                    <a:cs typeface="SimSun" charset="0"/>
                  </a:rPr>
                  <a:t>雅典军队伍打败波丝军队於</a:t>
                </a:r>
                <a:endParaRPr lang="en-US" altLang="zh-CN" sz="1600">
                  <a:solidFill>
                    <a:schemeClr val="tx1"/>
                  </a:solidFill>
                  <a:cs typeface="SimSun" charset="0"/>
                </a:endParaRPr>
              </a:p>
              <a:p>
                <a:pPr algn="ctr"/>
                <a:r>
                  <a:rPr lang="en-US" sz="1600">
                    <a:solidFill>
                      <a:schemeClr val="tx1"/>
                    </a:solidFill>
                    <a:cs typeface="SimSun" charset="0"/>
                  </a:rPr>
                  <a:t> </a:t>
                </a:r>
                <a:r>
                  <a:rPr lang="zh-CN" altLang="en-US" sz="1600">
                    <a:solidFill>
                      <a:schemeClr val="tx1"/>
                    </a:solidFill>
                    <a:cs typeface="SimSun" charset="0"/>
                  </a:rPr>
                  <a:t>帖模派里 </a:t>
                </a:r>
                <a:r>
                  <a:rPr lang="en-US" sz="1600">
                    <a:solidFill>
                      <a:schemeClr val="tx1"/>
                    </a:solidFill>
                    <a:cs typeface="SimSun" charset="0"/>
                  </a:rPr>
                  <a:t>(480</a:t>
                </a:r>
                <a:r>
                  <a:rPr lang="en-US" altLang="zh-CN" sz="1600">
                    <a:solidFill>
                      <a:schemeClr val="tx1"/>
                    </a:solidFill>
                    <a:cs typeface="SimSun" charset="0"/>
                  </a:rPr>
                  <a:t>)</a:t>
                </a:r>
                <a:r>
                  <a:rPr lang="en-US" sz="1600">
                    <a:solidFill>
                      <a:schemeClr val="tx1"/>
                    </a:solidFill>
                    <a:cs typeface="SimSun" charset="0"/>
                  </a:rPr>
                  <a:t> </a:t>
                </a:r>
                <a:r>
                  <a:rPr lang="zh-CN" altLang="en-US" sz="1600">
                    <a:solidFill>
                      <a:schemeClr val="tx1"/>
                    </a:solidFill>
                    <a:cs typeface="SimSun" charset="0"/>
                  </a:rPr>
                  <a:t>与</a:t>
                </a:r>
              </a:p>
              <a:p>
                <a:pPr algn="ctr"/>
                <a:r>
                  <a:rPr lang="en-US" sz="1600">
                    <a:solidFill>
                      <a:schemeClr val="tx1"/>
                    </a:solidFill>
                    <a:cs typeface="SimSun" charset="0"/>
                  </a:rPr>
                  <a:t> </a:t>
                </a:r>
                <a:r>
                  <a:rPr lang="ja-JP" altLang="en-US" sz="1600">
                    <a:solidFill>
                      <a:schemeClr val="tx1"/>
                    </a:solidFill>
                    <a:cs typeface="SimSun" charset="0"/>
                  </a:rPr>
                  <a:t>萨拉米斯</a:t>
                </a:r>
                <a:r>
                  <a:rPr lang="en-US" altLang="ja-JP" sz="1600">
                    <a:solidFill>
                      <a:schemeClr val="tx1"/>
                    </a:solidFill>
                    <a:cs typeface="SimSun" charset="0"/>
                  </a:rPr>
                  <a:t> (479)</a:t>
                </a:r>
                <a:r>
                  <a:rPr lang="en-US" altLang="zh-CN" sz="1600">
                    <a:solidFill>
                      <a:schemeClr val="tx1"/>
                    </a:solidFill>
                    <a:cs typeface="SimSun" charset="0"/>
                  </a:rPr>
                  <a:t> </a:t>
                </a:r>
                <a:endParaRPr lang="zh-CN" altLang="en-US" sz="1600">
                  <a:solidFill>
                    <a:schemeClr val="tx1"/>
                  </a:solidFill>
                  <a:cs typeface="SimSun" charset="0"/>
                </a:endParaRPr>
              </a:p>
              <a:p>
                <a:pPr algn="ctr" eaLnBrk="0" hangingPunct="0"/>
                <a:r>
                  <a:rPr lang="zh-CN" altLang="en-US" sz="1600">
                    <a:solidFill>
                      <a:schemeClr val="tx1"/>
                    </a:solidFill>
                    <a:cs typeface="SimSun" charset="0"/>
                  </a:rPr>
                  <a:t>希罗多德 </a:t>
                </a:r>
                <a:r>
                  <a:rPr lang="en-US" sz="1600">
                    <a:solidFill>
                      <a:schemeClr val="tx1"/>
                    </a:solidFill>
                    <a:cs typeface="SimSun" charset="0"/>
                  </a:rPr>
                  <a:t>485-425</a:t>
                </a:r>
              </a:p>
            </p:txBody>
          </p:sp>
          <p:sp>
            <p:nvSpPr>
              <p:cNvPr id="142374"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61" name="Group 74"/>
            <p:cNvGrpSpPr>
              <a:grpSpLocks/>
            </p:cNvGrpSpPr>
            <p:nvPr/>
          </p:nvGrpSpPr>
          <p:grpSpPr bwMode="auto">
            <a:xfrm>
              <a:off x="0" y="3262"/>
              <a:ext cx="1004" cy="863"/>
              <a:chOff x="0" y="3262"/>
              <a:chExt cx="1004" cy="863"/>
            </a:xfrm>
          </p:grpSpPr>
          <p:sp>
            <p:nvSpPr>
              <p:cNvPr id="142371"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亚达薛西 一世</a:t>
                </a:r>
                <a:endParaRPr lang="en-US" altLang="zh-CN">
                  <a:solidFill>
                    <a:schemeClr val="tx1"/>
                  </a:solidFill>
                  <a:cs typeface="SimSun" charset="0"/>
                </a:endParaRPr>
              </a:p>
            </p:txBody>
          </p:sp>
          <p:sp>
            <p:nvSpPr>
              <p:cNvPr id="142372"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62" name="Group 76"/>
            <p:cNvGrpSpPr>
              <a:grpSpLocks/>
            </p:cNvGrpSpPr>
            <p:nvPr/>
          </p:nvGrpSpPr>
          <p:grpSpPr bwMode="auto">
            <a:xfrm>
              <a:off x="1004" y="3262"/>
              <a:ext cx="470" cy="863"/>
              <a:chOff x="1004" y="3262"/>
              <a:chExt cx="470" cy="863"/>
            </a:xfrm>
          </p:grpSpPr>
          <p:sp>
            <p:nvSpPr>
              <p:cNvPr id="142369"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464-423</a:t>
                </a:r>
              </a:p>
            </p:txBody>
          </p:sp>
          <p:sp>
            <p:nvSpPr>
              <p:cNvPr id="142370"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63" name="Group 78"/>
            <p:cNvGrpSpPr>
              <a:grpSpLocks/>
            </p:cNvGrpSpPr>
            <p:nvPr/>
          </p:nvGrpSpPr>
          <p:grpSpPr bwMode="auto">
            <a:xfrm>
              <a:off x="1474" y="3262"/>
              <a:ext cx="1229" cy="863"/>
              <a:chOff x="1474" y="3262"/>
              <a:chExt cx="1229" cy="863"/>
            </a:xfrm>
          </p:grpSpPr>
          <p:sp>
            <p:nvSpPr>
              <p:cNvPr id="142367"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ja-JP" altLang="en-US" sz="1600">
                    <a:solidFill>
                      <a:schemeClr val="tx1"/>
                    </a:solidFill>
                  </a:rPr>
                  <a:t>以斯拉回</a:t>
                </a:r>
                <a:r>
                  <a:rPr lang="zh-CN" altLang="en-US" sz="1600">
                    <a:solidFill>
                      <a:schemeClr val="tx1"/>
                    </a:solidFill>
                    <a:cs typeface="SimSun" charset="0"/>
                  </a:rPr>
                  <a:t>归 </a:t>
                </a:r>
                <a:r>
                  <a:rPr lang="en-US" altLang="ja-JP" sz="1600">
                    <a:solidFill>
                      <a:schemeClr val="tx1"/>
                    </a:solidFill>
                  </a:rPr>
                  <a:t>(458)</a:t>
                </a:r>
              </a:p>
              <a:p>
                <a:pPr algn="ctr" eaLnBrk="0" hangingPunct="0"/>
                <a:r>
                  <a:rPr lang="en-US" sz="1600">
                    <a:solidFill>
                      <a:schemeClr val="tx1"/>
                    </a:solidFill>
                  </a:rPr>
                  <a:t>(</a:t>
                </a:r>
                <a:r>
                  <a:rPr lang="ja-JP" altLang="en-US" sz="1600">
                    <a:solidFill>
                      <a:schemeClr val="tx1"/>
                    </a:solidFill>
                  </a:rPr>
                  <a:t>以斯拉</a:t>
                </a:r>
                <a:r>
                  <a:rPr lang="zh-CN" altLang="en-US" sz="1600">
                    <a:solidFill>
                      <a:schemeClr val="tx1"/>
                    </a:solidFill>
                    <a:cs typeface="SimSun" charset="0"/>
                  </a:rPr>
                  <a:t>记 </a:t>
                </a:r>
                <a:r>
                  <a:rPr lang="en-US" altLang="ja-JP" sz="1600">
                    <a:solidFill>
                      <a:schemeClr val="tx1"/>
                    </a:solidFill>
                  </a:rPr>
                  <a:t>7-10)</a:t>
                </a:r>
              </a:p>
              <a:p>
                <a:pPr algn="ctr" eaLnBrk="0" hangingPunct="0"/>
                <a:r>
                  <a:rPr lang="ja-JP" altLang="en-US" sz="1600">
                    <a:solidFill>
                      <a:schemeClr val="tx1"/>
                    </a:solidFill>
                  </a:rPr>
                  <a:t>尼希米</a:t>
                </a:r>
                <a:r>
                  <a:rPr lang="zh-CN" altLang="en-US" sz="1600">
                    <a:solidFill>
                      <a:schemeClr val="tx1"/>
                    </a:solidFill>
                    <a:cs typeface="SimSun" charset="0"/>
                  </a:rPr>
                  <a:t>回归 </a:t>
                </a:r>
                <a:r>
                  <a:rPr lang="en-US" altLang="ja-JP" sz="1600">
                    <a:solidFill>
                      <a:schemeClr val="tx1"/>
                    </a:solidFill>
                  </a:rPr>
                  <a:t>(445)</a:t>
                </a:r>
              </a:p>
              <a:p>
                <a:pPr algn="ctr" eaLnBrk="0" hangingPunct="0"/>
                <a:r>
                  <a:rPr lang="en-US" sz="1600">
                    <a:solidFill>
                      <a:schemeClr val="tx1"/>
                    </a:solidFill>
                  </a:rPr>
                  <a:t>(</a:t>
                </a:r>
                <a:r>
                  <a:rPr lang="ja-JP" altLang="en-US" sz="1600">
                    <a:solidFill>
                      <a:schemeClr val="tx1"/>
                    </a:solidFill>
                  </a:rPr>
                  <a:t>尼希米</a:t>
                </a:r>
                <a:r>
                  <a:rPr lang="en-US" altLang="ja-JP" sz="1600">
                    <a:solidFill>
                      <a:schemeClr val="tx1"/>
                    </a:solidFill>
                  </a:rPr>
                  <a:t> 1-2)</a:t>
                </a:r>
              </a:p>
              <a:p>
                <a:pPr algn="ctr" eaLnBrk="0" hangingPunct="0"/>
                <a:r>
                  <a:rPr lang="zh-CN" altLang="en-US" sz="1600">
                    <a:solidFill>
                      <a:schemeClr val="tx1"/>
                    </a:solidFill>
                    <a:cs typeface="SimSun" charset="0"/>
                  </a:rPr>
                  <a:t>马拉基的预言 </a:t>
                </a:r>
                <a:r>
                  <a:rPr lang="en-US" sz="1600">
                    <a:solidFill>
                      <a:schemeClr val="tx1"/>
                    </a:solidFill>
                  </a:rPr>
                  <a:t>(433)</a:t>
                </a:r>
              </a:p>
            </p:txBody>
          </p:sp>
          <p:sp>
            <p:nvSpPr>
              <p:cNvPr id="142368"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2364" name="Group 80"/>
            <p:cNvGrpSpPr>
              <a:grpSpLocks/>
            </p:cNvGrpSpPr>
            <p:nvPr/>
          </p:nvGrpSpPr>
          <p:grpSpPr bwMode="auto">
            <a:xfrm>
              <a:off x="2703" y="3262"/>
              <a:ext cx="1208" cy="863"/>
              <a:chOff x="2703" y="3262"/>
              <a:chExt cx="1208" cy="863"/>
            </a:xfrm>
          </p:grpSpPr>
          <p:sp>
            <p:nvSpPr>
              <p:cNvPr id="142365"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黄金时代 </a:t>
                </a:r>
                <a:r>
                  <a:rPr lang="en-US">
                    <a:solidFill>
                      <a:schemeClr val="tx1"/>
                    </a:solidFill>
                    <a:cs typeface="SimSun" charset="0"/>
                  </a:rPr>
                  <a:t>(461-431)</a:t>
                </a:r>
              </a:p>
              <a:p>
                <a:pPr algn="ctr" eaLnBrk="0" hangingPunct="0"/>
                <a:r>
                  <a:rPr lang="zh-CN" altLang="en-US">
                    <a:solidFill>
                      <a:schemeClr val="tx1"/>
                    </a:solidFill>
                    <a:cs typeface="SimSun" charset="0"/>
                  </a:rPr>
                  <a:t>伯利克里 </a:t>
                </a:r>
                <a:r>
                  <a:rPr lang="en-US">
                    <a:solidFill>
                      <a:schemeClr val="tx1"/>
                    </a:solidFill>
                    <a:cs typeface="SimSun" charset="0"/>
                  </a:rPr>
                  <a:t>(460-429)</a:t>
                </a:r>
              </a:p>
              <a:p>
                <a:pPr algn="ctr" eaLnBrk="0" hangingPunct="0"/>
                <a:r>
                  <a:rPr lang="zh-CN" altLang="en-US">
                    <a:solidFill>
                      <a:schemeClr val="tx1"/>
                    </a:solidFill>
                    <a:cs typeface="SimSun" charset="0"/>
                  </a:rPr>
                  <a:t>雅典统治</a:t>
                </a:r>
                <a:endParaRPr lang="en-US">
                  <a:solidFill>
                    <a:schemeClr val="tx1"/>
                  </a:solidFill>
                  <a:cs typeface="SimSun" charset="0"/>
                </a:endParaRPr>
              </a:p>
            </p:txBody>
          </p:sp>
          <p:sp>
            <p:nvSpPr>
              <p:cNvPr id="142366"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0"/>
            <a:ext cx="8001000" cy="990600"/>
          </a:xfrm>
          <a:solidFill>
            <a:srgbClr val="000000"/>
          </a:solidFill>
        </p:spPr>
        <p:txBody>
          <a:bodyPr/>
          <a:lstStyle/>
          <a:p>
            <a:pPr algn="ctr">
              <a:lnSpc>
                <a:spcPct val="80000"/>
              </a:lnSpc>
            </a:pPr>
            <a:r>
              <a:rPr lang="zh-CN" altLang="en-US" sz="4000" b="1">
                <a:effectLst>
                  <a:outerShdw blurRad="38100" dist="38100" dir="2700000" algn="tl">
                    <a:srgbClr val="366B1B"/>
                  </a:outerShdw>
                </a:effectLst>
                <a:latin typeface="Arial Black" charset="0"/>
                <a:cs typeface="SimSun" charset="0"/>
              </a:rPr>
              <a:t>波丝王国事蹟时序</a:t>
            </a:r>
            <a:br>
              <a:rPr lang="zh-CN" altLang="en-US" sz="4000" b="1">
                <a:effectLst>
                  <a:outerShdw blurRad="38100" dist="38100" dir="2700000" algn="tl">
                    <a:srgbClr val="366B1B"/>
                  </a:outerShdw>
                </a:effectLst>
                <a:latin typeface="Arial Black" charset="0"/>
                <a:cs typeface="SimSun" charset="0"/>
              </a:rPr>
            </a:br>
            <a:r>
              <a:rPr lang="en-US" sz="1400" b="1">
                <a:effectLst>
                  <a:outerShdw blurRad="38100" dist="38100" dir="2700000" algn="tl">
                    <a:srgbClr val="366B1B"/>
                  </a:outerShdw>
                </a:effectLst>
                <a:latin typeface="Arial Black" charset="0"/>
                <a:cs typeface="SimSun" charset="0"/>
              </a:rPr>
              <a:t>John H. Walton, Chronological and Background Charts of the OT, 2d ed., 70</a:t>
            </a:r>
          </a:p>
        </p:txBody>
      </p:sp>
      <p:sp>
        <p:nvSpPr>
          <p:cNvPr id="144387"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313</a:t>
            </a:r>
          </a:p>
        </p:txBody>
      </p:sp>
      <p:sp>
        <p:nvSpPr>
          <p:cNvPr id="144388" name="Rectangle 89"/>
          <p:cNvSpPr>
            <a:spLocks noChangeArrowheads="1"/>
          </p:cNvSpPr>
          <p:nvPr/>
        </p:nvSpPr>
        <p:spPr bwMode="auto">
          <a:xfrm>
            <a:off x="1468438" y="230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89" name="Rectangle 91"/>
          <p:cNvSpPr>
            <a:spLocks noChangeArrowheads="1"/>
          </p:cNvSpPr>
          <p:nvPr/>
        </p:nvSpPr>
        <p:spPr bwMode="auto">
          <a:xfrm>
            <a:off x="1468438" y="558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0" name="Rectangle 95"/>
          <p:cNvSpPr>
            <a:spLocks noChangeArrowheads="1"/>
          </p:cNvSpPr>
          <p:nvPr/>
        </p:nvSpPr>
        <p:spPr bwMode="auto">
          <a:xfrm>
            <a:off x="1468438" y="1001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1" name="Rectangle 101"/>
          <p:cNvSpPr>
            <a:spLocks noChangeArrowheads="1"/>
          </p:cNvSpPr>
          <p:nvPr/>
        </p:nvSpPr>
        <p:spPr bwMode="auto">
          <a:xfrm>
            <a:off x="1468438" y="315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2" name="Rectangle 103"/>
          <p:cNvSpPr>
            <a:spLocks noChangeArrowheads="1"/>
          </p:cNvSpPr>
          <p:nvPr/>
        </p:nvSpPr>
        <p:spPr bwMode="auto">
          <a:xfrm>
            <a:off x="1468438" y="530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3" name="Rectangle 105"/>
          <p:cNvSpPr>
            <a:spLocks noChangeArrowheads="1"/>
          </p:cNvSpPr>
          <p:nvPr/>
        </p:nvSpPr>
        <p:spPr bwMode="auto">
          <a:xfrm>
            <a:off x="1468438" y="815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4" name="Rectangle 111"/>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5" name="Rectangle 117"/>
          <p:cNvSpPr>
            <a:spLocks noChangeArrowheads="1"/>
          </p:cNvSpPr>
          <p:nvPr/>
        </p:nvSpPr>
        <p:spPr bwMode="auto">
          <a:xfrm>
            <a:off x="1468438" y="330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6" name="Rectangle 123"/>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7" name="Rectangle 129"/>
          <p:cNvSpPr>
            <a:spLocks noChangeArrowheads="1"/>
          </p:cNvSpPr>
          <p:nvPr/>
        </p:nvSpPr>
        <p:spPr bwMode="auto">
          <a:xfrm>
            <a:off x="1468438" y="244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8" name="Rectangle 190"/>
          <p:cNvSpPr>
            <a:spLocks noChangeArrowheads="1"/>
          </p:cNvSpPr>
          <p:nvPr/>
        </p:nvSpPr>
        <p:spPr bwMode="auto">
          <a:xfrm>
            <a:off x="1468438" y="230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399" name="Rectangle 202"/>
          <p:cNvSpPr>
            <a:spLocks noChangeArrowheads="1"/>
          </p:cNvSpPr>
          <p:nvPr/>
        </p:nvSpPr>
        <p:spPr bwMode="auto">
          <a:xfrm>
            <a:off x="1468438" y="315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0" name="Rectangle 212"/>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1" name="Rectangle 218"/>
          <p:cNvSpPr>
            <a:spLocks noChangeArrowheads="1"/>
          </p:cNvSpPr>
          <p:nvPr/>
        </p:nvSpPr>
        <p:spPr bwMode="auto">
          <a:xfrm>
            <a:off x="1476375" y="330200"/>
            <a:ext cx="913606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2" name="Rectangle 224"/>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3" name="Rectangle 230"/>
          <p:cNvSpPr>
            <a:spLocks noChangeArrowheads="1"/>
          </p:cNvSpPr>
          <p:nvPr/>
        </p:nvSpPr>
        <p:spPr bwMode="auto">
          <a:xfrm>
            <a:off x="1468438" y="244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4" name="Rectangle 29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5" name="Rectangle 293"/>
          <p:cNvSpPr>
            <a:spLocks noChangeArrowheads="1"/>
          </p:cNvSpPr>
          <p:nvPr/>
        </p:nvSpPr>
        <p:spPr bwMode="auto">
          <a:xfrm>
            <a:off x="1468438" y="-585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6" name="Rectangle 295"/>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7" name="Rectangle 297"/>
          <p:cNvSpPr>
            <a:spLocks noChangeArrowheads="1"/>
          </p:cNvSpPr>
          <p:nvPr/>
        </p:nvSpPr>
        <p:spPr bwMode="auto">
          <a:xfrm>
            <a:off x="1468438" y="471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8" name="Rectangle 30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09" name="Rectangle 307"/>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10" name="Rectangle 3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11" name="Rectangle 319"/>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12" name="Rectangle 325"/>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4413" name="Rectangle 33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144414" name="Group 387"/>
          <p:cNvGrpSpPr>
            <a:grpSpLocks/>
          </p:cNvGrpSpPr>
          <p:nvPr/>
        </p:nvGrpSpPr>
        <p:grpSpPr bwMode="auto">
          <a:xfrm>
            <a:off x="152400" y="1066800"/>
            <a:ext cx="8915400" cy="5761038"/>
            <a:chOff x="96" y="672"/>
            <a:chExt cx="5616" cy="3629"/>
          </a:xfrm>
        </p:grpSpPr>
        <p:grpSp>
          <p:nvGrpSpPr>
            <p:cNvPr id="144416" name="Group 385"/>
            <p:cNvGrpSpPr>
              <a:grpSpLocks/>
            </p:cNvGrpSpPr>
            <p:nvPr/>
          </p:nvGrpSpPr>
          <p:grpSpPr bwMode="auto">
            <a:xfrm>
              <a:off x="96" y="672"/>
              <a:ext cx="5616" cy="3629"/>
              <a:chOff x="96" y="672"/>
              <a:chExt cx="5616" cy="3629"/>
            </a:xfrm>
          </p:grpSpPr>
          <p:grpSp>
            <p:nvGrpSpPr>
              <p:cNvPr id="144418" name="Group 334"/>
              <p:cNvGrpSpPr>
                <a:grpSpLocks/>
              </p:cNvGrpSpPr>
              <p:nvPr/>
            </p:nvGrpSpPr>
            <p:grpSpPr bwMode="auto">
              <a:xfrm>
                <a:off x="96" y="672"/>
                <a:ext cx="1442" cy="461"/>
                <a:chOff x="0" y="0"/>
                <a:chExt cx="1004" cy="730"/>
              </a:xfrm>
            </p:grpSpPr>
            <p:sp>
              <p:nvSpPr>
                <p:cNvPr id="144482" name="Rectangle 27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a:solidFill>
                        <a:schemeClr val="tx1"/>
                      </a:solidFill>
                      <a:cs typeface="SimSun" charset="0"/>
                    </a:rPr>
                    <a:t>波丝帝国的君王</a:t>
                  </a:r>
                  <a:endParaRPr lang="en-US" altLang="zh-CN">
                    <a:solidFill>
                      <a:schemeClr val="tx1"/>
                    </a:solidFill>
                    <a:cs typeface="SimSun" charset="0"/>
                  </a:endParaRPr>
                </a:p>
              </p:txBody>
            </p:sp>
            <p:sp>
              <p:nvSpPr>
                <p:cNvPr id="144483" name="Rectangle 3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19" name="Group 336"/>
              <p:cNvGrpSpPr>
                <a:grpSpLocks/>
              </p:cNvGrpSpPr>
              <p:nvPr/>
            </p:nvGrpSpPr>
            <p:grpSpPr bwMode="auto">
              <a:xfrm>
                <a:off x="1538" y="672"/>
                <a:ext cx="675" cy="461"/>
                <a:chOff x="1004" y="0"/>
                <a:chExt cx="470" cy="730"/>
              </a:xfrm>
            </p:grpSpPr>
            <p:sp>
              <p:nvSpPr>
                <p:cNvPr id="144480" name="Rectangle 28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日期</a:t>
                  </a:r>
                  <a:endParaRPr lang="en-US">
                    <a:solidFill>
                      <a:schemeClr val="tx1"/>
                    </a:solidFill>
                    <a:cs typeface="SimSun" charset="0"/>
                  </a:endParaRPr>
                </a:p>
              </p:txBody>
            </p:sp>
            <p:sp>
              <p:nvSpPr>
                <p:cNvPr id="144481" name="Rectangle 3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0" name="Group 338"/>
              <p:cNvGrpSpPr>
                <a:grpSpLocks/>
              </p:cNvGrpSpPr>
              <p:nvPr/>
            </p:nvGrpSpPr>
            <p:grpSpPr bwMode="auto">
              <a:xfrm>
                <a:off x="2213" y="672"/>
                <a:ext cx="1764" cy="461"/>
                <a:chOff x="1474" y="0"/>
                <a:chExt cx="1229" cy="730"/>
              </a:xfrm>
            </p:grpSpPr>
            <p:sp>
              <p:nvSpPr>
                <p:cNvPr id="144478" name="Rectangle 28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与圣经相关之事</a:t>
                  </a:r>
                </a:p>
              </p:txBody>
            </p:sp>
            <p:sp>
              <p:nvSpPr>
                <p:cNvPr id="144479" name="Rectangle 3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1" name="Group 340"/>
              <p:cNvGrpSpPr>
                <a:grpSpLocks/>
              </p:cNvGrpSpPr>
              <p:nvPr/>
            </p:nvGrpSpPr>
            <p:grpSpPr bwMode="auto">
              <a:xfrm>
                <a:off x="3977" y="672"/>
                <a:ext cx="1735" cy="461"/>
                <a:chOff x="2703" y="0"/>
                <a:chExt cx="1208" cy="730"/>
              </a:xfrm>
            </p:grpSpPr>
            <p:sp>
              <p:nvSpPr>
                <p:cNvPr id="144476" name="Rectangle 28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与希腊相关之事</a:t>
                  </a:r>
                  <a:endParaRPr lang="en-US" altLang="zh-CN">
                    <a:solidFill>
                      <a:schemeClr val="tx1"/>
                    </a:solidFill>
                    <a:cs typeface="SimSun" charset="0"/>
                  </a:endParaRPr>
                </a:p>
              </p:txBody>
            </p:sp>
            <p:sp>
              <p:nvSpPr>
                <p:cNvPr id="144477" name="Rectangle 3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2" name="Group 342"/>
              <p:cNvGrpSpPr>
                <a:grpSpLocks/>
              </p:cNvGrpSpPr>
              <p:nvPr/>
            </p:nvGrpSpPr>
            <p:grpSpPr bwMode="auto">
              <a:xfrm>
                <a:off x="96" y="1132"/>
                <a:ext cx="1442" cy="691"/>
                <a:chOff x="0" y="730"/>
                <a:chExt cx="1004" cy="1665"/>
              </a:xfrm>
            </p:grpSpPr>
            <p:sp>
              <p:nvSpPr>
                <p:cNvPr id="144474" name="Rectangle 284"/>
                <p:cNvSpPr>
                  <a:spLocks noChangeArrowheads="1"/>
                </p:cNvSpPr>
                <p:nvPr/>
              </p:nvSpPr>
              <p:spPr bwMode="auto">
                <a:xfrm>
                  <a:off x="0" y="730"/>
                  <a:ext cx="1004" cy="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大流士 二世</a:t>
                  </a:r>
                  <a:endParaRPr lang="en-US" altLang="zh-CN">
                    <a:solidFill>
                      <a:schemeClr val="tx1"/>
                    </a:solidFill>
                    <a:cs typeface="SimSun" charset="0"/>
                  </a:endParaRPr>
                </a:p>
              </p:txBody>
            </p:sp>
            <p:sp>
              <p:nvSpPr>
                <p:cNvPr id="144475" name="Rectangle 341"/>
                <p:cNvSpPr>
                  <a:spLocks noChangeArrowheads="1"/>
                </p:cNvSpPr>
                <p:nvPr/>
              </p:nvSpPr>
              <p:spPr bwMode="auto">
                <a:xfrm>
                  <a:off x="0" y="730"/>
                  <a:ext cx="1004" cy="1665"/>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3" name="Group 344"/>
              <p:cNvGrpSpPr>
                <a:grpSpLocks/>
              </p:cNvGrpSpPr>
              <p:nvPr/>
            </p:nvGrpSpPr>
            <p:grpSpPr bwMode="auto">
              <a:xfrm>
                <a:off x="1538" y="1132"/>
                <a:ext cx="675" cy="691"/>
                <a:chOff x="1004" y="730"/>
                <a:chExt cx="470" cy="1665"/>
              </a:xfrm>
            </p:grpSpPr>
            <p:sp>
              <p:nvSpPr>
                <p:cNvPr id="144472" name="Rectangle 285"/>
                <p:cNvSpPr>
                  <a:spLocks noChangeArrowheads="1"/>
                </p:cNvSpPr>
                <p:nvPr/>
              </p:nvSpPr>
              <p:spPr bwMode="auto">
                <a:xfrm>
                  <a:off x="1004" y="730"/>
                  <a:ext cx="470" cy="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423-404</a:t>
                  </a:r>
                </a:p>
              </p:txBody>
            </p:sp>
            <p:sp>
              <p:nvSpPr>
                <p:cNvPr id="144473" name="Rectangle 343"/>
                <p:cNvSpPr>
                  <a:spLocks noChangeArrowheads="1"/>
                </p:cNvSpPr>
                <p:nvPr/>
              </p:nvSpPr>
              <p:spPr bwMode="auto">
                <a:xfrm>
                  <a:off x="1004" y="730"/>
                  <a:ext cx="470" cy="1665"/>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4" name="Group 348"/>
              <p:cNvGrpSpPr>
                <a:grpSpLocks/>
              </p:cNvGrpSpPr>
              <p:nvPr/>
            </p:nvGrpSpPr>
            <p:grpSpPr bwMode="auto">
              <a:xfrm>
                <a:off x="3977" y="1132"/>
                <a:ext cx="1735" cy="691"/>
                <a:chOff x="2703" y="730"/>
                <a:chExt cx="1208" cy="1665"/>
              </a:xfrm>
            </p:grpSpPr>
            <p:sp>
              <p:nvSpPr>
                <p:cNvPr id="144470" name="Rectangle 289"/>
                <p:cNvSpPr>
                  <a:spLocks noChangeArrowheads="1"/>
                </p:cNvSpPr>
                <p:nvPr/>
              </p:nvSpPr>
              <p:spPr bwMode="auto">
                <a:xfrm>
                  <a:off x="2703" y="730"/>
                  <a:ext cx="1208" cy="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sz="2100">
                      <a:solidFill>
                        <a:schemeClr val="tx1"/>
                      </a:solidFill>
                      <a:cs typeface="SimSun" charset="0"/>
                    </a:rPr>
                    <a:t>伯罗奔尼撒之战</a:t>
                  </a:r>
                  <a:endParaRPr lang="en-US" altLang="ja-JP" sz="2100">
                    <a:solidFill>
                      <a:schemeClr val="tx1"/>
                    </a:solidFill>
                    <a:cs typeface="SimSun" charset="0"/>
                  </a:endParaRPr>
                </a:p>
                <a:p>
                  <a:pPr algn="ctr" eaLnBrk="0" hangingPunct="0">
                    <a:lnSpc>
                      <a:spcPct val="80000"/>
                    </a:lnSpc>
                  </a:pPr>
                  <a:r>
                    <a:rPr lang="en-US" sz="2100">
                      <a:solidFill>
                        <a:schemeClr val="tx1"/>
                      </a:solidFill>
                      <a:cs typeface="SimSun" charset="0"/>
                    </a:rPr>
                    <a:t>(431-404)</a:t>
                  </a:r>
                </a:p>
                <a:p>
                  <a:pPr algn="ctr" eaLnBrk="0" hangingPunct="0">
                    <a:lnSpc>
                      <a:spcPct val="80000"/>
                    </a:lnSpc>
                  </a:pPr>
                  <a:r>
                    <a:rPr lang="zh-CN" altLang="en-US" sz="2100">
                      <a:solidFill>
                        <a:schemeClr val="tx1"/>
                      </a:solidFill>
                      <a:cs typeface="SimSun" charset="0"/>
                    </a:rPr>
                    <a:t>雅典落败</a:t>
                  </a:r>
                  <a:r>
                    <a:rPr lang="en-US" altLang="ja-JP" sz="2100">
                      <a:solidFill>
                        <a:schemeClr val="tx1"/>
                      </a:solidFill>
                      <a:cs typeface="SimSun" charset="0"/>
                    </a:rPr>
                    <a:t>(404)</a:t>
                  </a:r>
                </a:p>
                <a:p>
                  <a:pPr algn="ctr" eaLnBrk="0" hangingPunct="0">
                    <a:lnSpc>
                      <a:spcPct val="80000"/>
                    </a:lnSpc>
                  </a:pPr>
                  <a:r>
                    <a:rPr lang="zh-CN" altLang="en-US" sz="2100">
                      <a:solidFill>
                        <a:schemeClr val="tx1"/>
                      </a:solidFill>
                      <a:cs typeface="SimSun" charset="0"/>
                    </a:rPr>
                    <a:t>斯巴达统治</a:t>
                  </a:r>
                  <a:endParaRPr lang="en-US" sz="2100">
                    <a:solidFill>
                      <a:schemeClr val="tx1"/>
                    </a:solidFill>
                    <a:cs typeface="SimSun" charset="0"/>
                  </a:endParaRPr>
                </a:p>
              </p:txBody>
            </p:sp>
            <p:sp>
              <p:nvSpPr>
                <p:cNvPr id="144471" name="Rectangle 347"/>
                <p:cNvSpPr>
                  <a:spLocks noChangeArrowheads="1"/>
                </p:cNvSpPr>
                <p:nvPr/>
              </p:nvSpPr>
              <p:spPr bwMode="auto">
                <a:xfrm>
                  <a:off x="2703" y="730"/>
                  <a:ext cx="1208" cy="1665"/>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5" name="Group 350"/>
              <p:cNvGrpSpPr>
                <a:grpSpLocks/>
              </p:cNvGrpSpPr>
              <p:nvPr/>
            </p:nvGrpSpPr>
            <p:grpSpPr bwMode="auto">
              <a:xfrm>
                <a:off x="96" y="1825"/>
                <a:ext cx="1442" cy="691"/>
                <a:chOff x="0" y="2395"/>
                <a:chExt cx="1004" cy="1332"/>
              </a:xfrm>
            </p:grpSpPr>
            <p:sp>
              <p:nvSpPr>
                <p:cNvPr id="144468" name="Rectangle 299"/>
                <p:cNvSpPr>
                  <a:spLocks noChangeArrowheads="1"/>
                </p:cNvSpPr>
                <p:nvPr/>
              </p:nvSpPr>
              <p:spPr bwMode="auto">
                <a:xfrm>
                  <a:off x="0" y="2395"/>
                  <a:ext cx="1004" cy="1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亚达薛西 二世</a:t>
                  </a:r>
                  <a:endParaRPr lang="en-US">
                    <a:solidFill>
                      <a:schemeClr val="tx1"/>
                    </a:solidFill>
                    <a:cs typeface="SimSun" charset="0"/>
                  </a:endParaRPr>
                </a:p>
              </p:txBody>
            </p:sp>
            <p:sp>
              <p:nvSpPr>
                <p:cNvPr id="144469" name="Rectangle 349"/>
                <p:cNvSpPr>
                  <a:spLocks noChangeArrowheads="1"/>
                </p:cNvSpPr>
                <p:nvPr/>
              </p:nvSpPr>
              <p:spPr bwMode="auto">
                <a:xfrm>
                  <a:off x="0" y="2395"/>
                  <a:ext cx="1004" cy="133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6" name="Group 352"/>
              <p:cNvGrpSpPr>
                <a:grpSpLocks/>
              </p:cNvGrpSpPr>
              <p:nvPr/>
            </p:nvGrpSpPr>
            <p:grpSpPr bwMode="auto">
              <a:xfrm>
                <a:off x="1538" y="1825"/>
                <a:ext cx="675" cy="691"/>
                <a:chOff x="1004" y="2395"/>
                <a:chExt cx="470" cy="1332"/>
              </a:xfrm>
            </p:grpSpPr>
            <p:sp>
              <p:nvSpPr>
                <p:cNvPr id="144466" name="Rectangle 300"/>
                <p:cNvSpPr>
                  <a:spLocks noChangeArrowheads="1"/>
                </p:cNvSpPr>
                <p:nvPr/>
              </p:nvSpPr>
              <p:spPr bwMode="auto">
                <a:xfrm>
                  <a:off x="1004" y="2395"/>
                  <a:ext cx="470" cy="1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404-359</a:t>
                  </a:r>
                </a:p>
              </p:txBody>
            </p:sp>
            <p:sp>
              <p:nvSpPr>
                <p:cNvPr id="144467" name="Rectangle 351"/>
                <p:cNvSpPr>
                  <a:spLocks noChangeArrowheads="1"/>
                </p:cNvSpPr>
                <p:nvPr/>
              </p:nvSpPr>
              <p:spPr bwMode="auto">
                <a:xfrm>
                  <a:off x="1004" y="2395"/>
                  <a:ext cx="470" cy="133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7" name="Group 354"/>
              <p:cNvGrpSpPr>
                <a:grpSpLocks/>
              </p:cNvGrpSpPr>
              <p:nvPr/>
            </p:nvGrpSpPr>
            <p:grpSpPr bwMode="auto">
              <a:xfrm>
                <a:off x="3977" y="1825"/>
                <a:ext cx="1735" cy="691"/>
                <a:chOff x="2703" y="2395"/>
                <a:chExt cx="1208" cy="1332"/>
              </a:xfrm>
            </p:grpSpPr>
            <p:sp>
              <p:nvSpPr>
                <p:cNvPr id="144464" name="Rectangle 301"/>
                <p:cNvSpPr>
                  <a:spLocks noChangeArrowheads="1"/>
                </p:cNvSpPr>
                <p:nvPr/>
              </p:nvSpPr>
              <p:spPr bwMode="auto">
                <a:xfrm>
                  <a:off x="2703" y="2395"/>
                  <a:ext cx="1208" cy="1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sz="2200">
                      <a:solidFill>
                        <a:schemeClr val="tx1"/>
                      </a:solidFill>
                      <a:cs typeface="SimSun" charset="0"/>
                    </a:rPr>
                    <a:t>蘇格拉底 </a:t>
                  </a:r>
                  <a:r>
                    <a:rPr lang="en-US" sz="2200">
                      <a:solidFill>
                        <a:schemeClr val="tx1"/>
                      </a:solidFill>
                      <a:cs typeface="SimSun" charset="0"/>
                    </a:rPr>
                    <a:t>(470-399)</a:t>
                  </a:r>
                </a:p>
                <a:p>
                  <a:pPr algn="ctr" eaLnBrk="0" hangingPunct="0"/>
                  <a:r>
                    <a:rPr lang="zh-CN" altLang="en-US" sz="2200">
                      <a:solidFill>
                        <a:schemeClr val="tx1"/>
                      </a:solidFill>
                      <a:cs typeface="SimSun" charset="0"/>
                    </a:rPr>
                    <a:t>柏拉图 </a:t>
                  </a:r>
                  <a:r>
                    <a:rPr lang="en-US" sz="2200">
                      <a:solidFill>
                        <a:schemeClr val="tx1"/>
                      </a:solidFill>
                      <a:cs typeface="SimSun" charset="0"/>
                    </a:rPr>
                    <a:t>(428-348)</a:t>
                  </a:r>
                </a:p>
                <a:p>
                  <a:pPr algn="ctr" eaLnBrk="0" hangingPunct="0"/>
                  <a:r>
                    <a:rPr lang="zh-CN" altLang="en-US" sz="2200">
                      <a:solidFill>
                        <a:schemeClr val="tx1"/>
                      </a:solidFill>
                      <a:cs typeface="SimSun" charset="0"/>
                    </a:rPr>
                    <a:t>亚里斯多德 </a:t>
                  </a:r>
                  <a:r>
                    <a:rPr lang="en-US" sz="2200">
                      <a:solidFill>
                        <a:schemeClr val="tx1"/>
                      </a:solidFill>
                      <a:cs typeface="SimSun" charset="0"/>
                    </a:rPr>
                    <a:t>(384-322)</a:t>
                  </a:r>
                </a:p>
              </p:txBody>
            </p:sp>
            <p:sp>
              <p:nvSpPr>
                <p:cNvPr id="144465" name="Rectangle 353"/>
                <p:cNvSpPr>
                  <a:spLocks noChangeArrowheads="1"/>
                </p:cNvSpPr>
                <p:nvPr/>
              </p:nvSpPr>
              <p:spPr bwMode="auto">
                <a:xfrm>
                  <a:off x="2703" y="2395"/>
                  <a:ext cx="1208" cy="133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8" name="Group 356"/>
              <p:cNvGrpSpPr>
                <a:grpSpLocks/>
              </p:cNvGrpSpPr>
              <p:nvPr/>
            </p:nvGrpSpPr>
            <p:grpSpPr bwMode="auto">
              <a:xfrm>
                <a:off x="96" y="2520"/>
                <a:ext cx="1442" cy="576"/>
                <a:chOff x="0" y="3727"/>
                <a:chExt cx="1004" cy="666"/>
              </a:xfrm>
            </p:grpSpPr>
            <p:sp>
              <p:nvSpPr>
                <p:cNvPr id="144462" name="Rectangle 309"/>
                <p:cNvSpPr>
                  <a:spLocks noChangeArrowheads="1"/>
                </p:cNvSpPr>
                <p:nvPr/>
              </p:nvSpPr>
              <p:spPr bwMode="auto">
                <a:xfrm>
                  <a:off x="0" y="3727"/>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亚达薛西</a:t>
                  </a:r>
                  <a:r>
                    <a:rPr lang="en-US" altLang="ja-JP">
                      <a:cs typeface="SimSun" charset="0"/>
                    </a:rPr>
                    <a:t> </a:t>
                  </a:r>
                  <a:r>
                    <a:rPr lang="zh-CN" altLang="en-US">
                      <a:solidFill>
                        <a:schemeClr val="tx1"/>
                      </a:solidFill>
                      <a:cs typeface="SimSun" charset="0"/>
                    </a:rPr>
                    <a:t>三世</a:t>
                  </a:r>
                </a:p>
              </p:txBody>
            </p:sp>
            <p:sp>
              <p:nvSpPr>
                <p:cNvPr id="144463" name="Rectangle 355"/>
                <p:cNvSpPr>
                  <a:spLocks noChangeArrowheads="1"/>
                </p:cNvSpPr>
                <p:nvPr/>
              </p:nvSpPr>
              <p:spPr bwMode="auto">
                <a:xfrm>
                  <a:off x="0" y="3727"/>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29" name="Group 358"/>
              <p:cNvGrpSpPr>
                <a:grpSpLocks/>
              </p:cNvGrpSpPr>
              <p:nvPr/>
            </p:nvGrpSpPr>
            <p:grpSpPr bwMode="auto">
              <a:xfrm>
                <a:off x="1538" y="2520"/>
                <a:ext cx="675" cy="576"/>
                <a:chOff x="1004" y="3727"/>
                <a:chExt cx="470" cy="666"/>
              </a:xfrm>
            </p:grpSpPr>
            <p:sp>
              <p:nvSpPr>
                <p:cNvPr id="144460" name="Rectangle 310"/>
                <p:cNvSpPr>
                  <a:spLocks noChangeArrowheads="1"/>
                </p:cNvSpPr>
                <p:nvPr/>
              </p:nvSpPr>
              <p:spPr bwMode="auto">
                <a:xfrm>
                  <a:off x="1004" y="3727"/>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359-338</a:t>
                  </a:r>
                </a:p>
              </p:txBody>
            </p:sp>
            <p:sp>
              <p:nvSpPr>
                <p:cNvPr id="144461" name="Rectangle 357"/>
                <p:cNvSpPr>
                  <a:spLocks noChangeArrowheads="1"/>
                </p:cNvSpPr>
                <p:nvPr/>
              </p:nvSpPr>
              <p:spPr bwMode="auto">
                <a:xfrm>
                  <a:off x="1004" y="3727"/>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0" name="Group 360"/>
              <p:cNvGrpSpPr>
                <a:grpSpLocks/>
              </p:cNvGrpSpPr>
              <p:nvPr/>
            </p:nvGrpSpPr>
            <p:grpSpPr bwMode="auto">
              <a:xfrm>
                <a:off x="3977" y="2520"/>
                <a:ext cx="1735" cy="576"/>
                <a:chOff x="2703" y="3727"/>
                <a:chExt cx="1208" cy="666"/>
              </a:xfrm>
            </p:grpSpPr>
            <p:sp>
              <p:nvSpPr>
                <p:cNvPr id="144458" name="Rectangle 311"/>
                <p:cNvSpPr>
                  <a:spLocks noChangeArrowheads="1"/>
                </p:cNvSpPr>
                <p:nvPr/>
              </p:nvSpPr>
              <p:spPr bwMode="auto">
                <a:xfrm>
                  <a:off x="2703" y="3727"/>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sz="2200">
                      <a:solidFill>
                        <a:schemeClr val="tx1"/>
                      </a:solidFill>
                      <a:cs typeface="SimSun" charset="0"/>
                    </a:rPr>
                    <a:t>马其顿王腓立二世在</a:t>
                  </a:r>
                  <a:r>
                    <a:rPr lang="en-US" altLang="ja-JP" sz="2200">
                      <a:solidFill>
                        <a:schemeClr val="tx1"/>
                      </a:solidFill>
                      <a:cs typeface="SimSun" charset="0"/>
                    </a:rPr>
                    <a:t> </a:t>
                  </a:r>
                  <a:r>
                    <a:rPr lang="zh-CN" altLang="en-US" sz="2200">
                      <a:solidFill>
                        <a:schemeClr val="tx1"/>
                      </a:solidFill>
                      <a:cs typeface="SimSun" charset="0"/>
                    </a:rPr>
                    <a:t>察落尼亚打败希腊国</a:t>
                  </a:r>
                  <a:r>
                    <a:rPr lang="en-US" altLang="zh-CN" sz="2200">
                      <a:solidFill>
                        <a:schemeClr val="tx1"/>
                      </a:solidFill>
                      <a:cs typeface="SimSun" charset="0"/>
                    </a:rPr>
                    <a:t>(</a:t>
                  </a:r>
                  <a:r>
                    <a:rPr lang="en-US" altLang="ja-JP" sz="2200">
                      <a:solidFill>
                        <a:schemeClr val="tx1"/>
                      </a:solidFill>
                      <a:cs typeface="SimSun" charset="0"/>
                    </a:rPr>
                    <a:t>338</a:t>
                  </a:r>
                  <a:r>
                    <a:rPr lang="en-US" altLang="zh-CN" sz="2200">
                      <a:solidFill>
                        <a:schemeClr val="tx1"/>
                      </a:solidFill>
                      <a:cs typeface="SimSun" charset="0"/>
                    </a:rPr>
                    <a:t>)</a:t>
                  </a:r>
                  <a:endParaRPr lang="en-US" sz="2200">
                    <a:solidFill>
                      <a:schemeClr val="tx1"/>
                    </a:solidFill>
                    <a:cs typeface="SimSun" charset="0"/>
                  </a:endParaRPr>
                </a:p>
              </p:txBody>
            </p:sp>
            <p:sp>
              <p:nvSpPr>
                <p:cNvPr id="144459" name="Rectangle 359"/>
                <p:cNvSpPr>
                  <a:spLocks noChangeArrowheads="1"/>
                </p:cNvSpPr>
                <p:nvPr/>
              </p:nvSpPr>
              <p:spPr bwMode="auto">
                <a:xfrm>
                  <a:off x="2703" y="3727"/>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1" name="Group 362"/>
              <p:cNvGrpSpPr>
                <a:grpSpLocks/>
              </p:cNvGrpSpPr>
              <p:nvPr/>
            </p:nvGrpSpPr>
            <p:grpSpPr bwMode="auto">
              <a:xfrm>
                <a:off x="96" y="3095"/>
                <a:ext cx="1442" cy="288"/>
                <a:chOff x="0" y="4393"/>
                <a:chExt cx="1004" cy="666"/>
              </a:xfrm>
            </p:grpSpPr>
            <p:sp>
              <p:nvSpPr>
                <p:cNvPr id="144456" name="Rectangle 315"/>
                <p:cNvSpPr>
                  <a:spLocks noChangeArrowheads="1"/>
                </p:cNvSpPr>
                <p:nvPr/>
              </p:nvSpPr>
              <p:spPr bwMode="auto">
                <a:xfrm>
                  <a:off x="0" y="4393"/>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亚西</a:t>
                  </a:r>
                </a:p>
              </p:txBody>
            </p:sp>
            <p:sp>
              <p:nvSpPr>
                <p:cNvPr id="144457" name="Rectangle 361"/>
                <p:cNvSpPr>
                  <a:spLocks noChangeArrowheads="1"/>
                </p:cNvSpPr>
                <p:nvPr/>
              </p:nvSpPr>
              <p:spPr bwMode="auto">
                <a:xfrm>
                  <a:off x="0" y="4393"/>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2" name="Group 364"/>
              <p:cNvGrpSpPr>
                <a:grpSpLocks/>
              </p:cNvGrpSpPr>
              <p:nvPr/>
            </p:nvGrpSpPr>
            <p:grpSpPr bwMode="auto">
              <a:xfrm>
                <a:off x="1538" y="3095"/>
                <a:ext cx="675" cy="288"/>
                <a:chOff x="1004" y="4393"/>
                <a:chExt cx="470" cy="666"/>
              </a:xfrm>
            </p:grpSpPr>
            <p:sp>
              <p:nvSpPr>
                <p:cNvPr id="144454" name="Rectangle 316"/>
                <p:cNvSpPr>
                  <a:spLocks noChangeArrowheads="1"/>
                </p:cNvSpPr>
                <p:nvPr/>
              </p:nvSpPr>
              <p:spPr bwMode="auto">
                <a:xfrm>
                  <a:off x="1004" y="4393"/>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338-335</a:t>
                  </a:r>
                </a:p>
              </p:txBody>
            </p:sp>
            <p:sp>
              <p:nvSpPr>
                <p:cNvPr id="144455" name="Rectangle 363"/>
                <p:cNvSpPr>
                  <a:spLocks noChangeArrowheads="1"/>
                </p:cNvSpPr>
                <p:nvPr/>
              </p:nvSpPr>
              <p:spPr bwMode="auto">
                <a:xfrm>
                  <a:off x="1004" y="4393"/>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3" name="Group 366"/>
              <p:cNvGrpSpPr>
                <a:grpSpLocks/>
              </p:cNvGrpSpPr>
              <p:nvPr/>
            </p:nvGrpSpPr>
            <p:grpSpPr bwMode="auto">
              <a:xfrm>
                <a:off x="3977" y="3095"/>
                <a:ext cx="1735" cy="288"/>
                <a:chOff x="2703" y="4393"/>
                <a:chExt cx="1208" cy="666"/>
              </a:xfrm>
            </p:grpSpPr>
            <p:sp>
              <p:nvSpPr>
                <p:cNvPr id="144452" name="Rectangle 317"/>
                <p:cNvSpPr>
                  <a:spLocks noChangeArrowheads="1"/>
                </p:cNvSpPr>
                <p:nvPr/>
              </p:nvSpPr>
              <p:spPr bwMode="auto">
                <a:xfrm>
                  <a:off x="2703" y="4393"/>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144453" name="Rectangle 365"/>
                <p:cNvSpPr>
                  <a:spLocks noChangeArrowheads="1"/>
                </p:cNvSpPr>
                <p:nvPr/>
              </p:nvSpPr>
              <p:spPr bwMode="auto">
                <a:xfrm>
                  <a:off x="2703" y="4393"/>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4" name="Group 368"/>
              <p:cNvGrpSpPr>
                <a:grpSpLocks/>
              </p:cNvGrpSpPr>
              <p:nvPr/>
            </p:nvGrpSpPr>
            <p:grpSpPr bwMode="auto">
              <a:xfrm>
                <a:off x="96" y="3379"/>
                <a:ext cx="1442" cy="461"/>
                <a:chOff x="0" y="5059"/>
                <a:chExt cx="1004" cy="666"/>
              </a:xfrm>
            </p:grpSpPr>
            <p:sp>
              <p:nvSpPr>
                <p:cNvPr id="144450" name="Rectangle 321"/>
                <p:cNvSpPr>
                  <a:spLocks noChangeArrowheads="1"/>
                </p:cNvSpPr>
                <p:nvPr/>
              </p:nvSpPr>
              <p:spPr bwMode="auto">
                <a:xfrm>
                  <a:off x="0" y="5059"/>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大流士 三世</a:t>
                  </a:r>
                  <a:endParaRPr lang="en-US">
                    <a:solidFill>
                      <a:schemeClr val="tx1"/>
                    </a:solidFill>
                    <a:cs typeface="SimSun" charset="0"/>
                  </a:endParaRPr>
                </a:p>
              </p:txBody>
            </p:sp>
            <p:sp>
              <p:nvSpPr>
                <p:cNvPr id="144451" name="Rectangle 367"/>
                <p:cNvSpPr>
                  <a:spLocks noChangeArrowheads="1"/>
                </p:cNvSpPr>
                <p:nvPr/>
              </p:nvSpPr>
              <p:spPr bwMode="auto">
                <a:xfrm>
                  <a:off x="0" y="5059"/>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5" name="Group 370"/>
              <p:cNvGrpSpPr>
                <a:grpSpLocks/>
              </p:cNvGrpSpPr>
              <p:nvPr/>
            </p:nvGrpSpPr>
            <p:grpSpPr bwMode="auto">
              <a:xfrm>
                <a:off x="1538" y="3379"/>
                <a:ext cx="675" cy="461"/>
                <a:chOff x="1004" y="5059"/>
                <a:chExt cx="470" cy="666"/>
              </a:xfrm>
            </p:grpSpPr>
            <p:sp>
              <p:nvSpPr>
                <p:cNvPr id="144448" name="Rectangle 322"/>
                <p:cNvSpPr>
                  <a:spLocks noChangeArrowheads="1"/>
                </p:cNvSpPr>
                <p:nvPr/>
              </p:nvSpPr>
              <p:spPr bwMode="auto">
                <a:xfrm>
                  <a:off x="1004" y="5059"/>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335-331</a:t>
                  </a:r>
                </a:p>
              </p:txBody>
            </p:sp>
            <p:sp>
              <p:nvSpPr>
                <p:cNvPr id="144449" name="Rectangle 369"/>
                <p:cNvSpPr>
                  <a:spLocks noChangeArrowheads="1"/>
                </p:cNvSpPr>
                <p:nvPr/>
              </p:nvSpPr>
              <p:spPr bwMode="auto">
                <a:xfrm>
                  <a:off x="1004" y="5059"/>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6" name="Group 372"/>
              <p:cNvGrpSpPr>
                <a:grpSpLocks/>
              </p:cNvGrpSpPr>
              <p:nvPr/>
            </p:nvGrpSpPr>
            <p:grpSpPr bwMode="auto">
              <a:xfrm>
                <a:off x="3977" y="3379"/>
                <a:ext cx="1735" cy="461"/>
                <a:chOff x="2703" y="5059"/>
                <a:chExt cx="1208" cy="666"/>
              </a:xfrm>
            </p:grpSpPr>
            <p:sp>
              <p:nvSpPr>
                <p:cNvPr id="144446" name="Rectangle 323"/>
                <p:cNvSpPr>
                  <a:spLocks noChangeArrowheads="1"/>
                </p:cNvSpPr>
                <p:nvPr/>
              </p:nvSpPr>
              <p:spPr bwMode="auto">
                <a:xfrm>
                  <a:off x="2703" y="5059"/>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endParaRPr lang="zh-CN" altLang="en-US" sz="2200">
                    <a:solidFill>
                      <a:schemeClr val="tx1"/>
                    </a:solidFill>
                    <a:cs typeface="SimSun" charset="0"/>
                  </a:endParaRPr>
                </a:p>
                <a:p>
                  <a:pPr algn="ctr"/>
                  <a:r>
                    <a:rPr lang="zh-CN" altLang="en-US" sz="2200">
                      <a:solidFill>
                        <a:schemeClr val="tx1"/>
                      </a:solidFill>
                      <a:cs typeface="SimSun" charset="0"/>
                    </a:rPr>
                    <a:t>波丝帝国亡於亚利山大大帝之手</a:t>
                  </a:r>
                  <a:endParaRPr lang="zh-CN" altLang="en-US" sz="2000">
                    <a:solidFill>
                      <a:schemeClr val="tx1"/>
                    </a:solidFill>
                    <a:cs typeface="SimSun" charset="0"/>
                  </a:endParaRPr>
                </a:p>
                <a:p>
                  <a:pPr algn="ctr"/>
                  <a:endParaRPr lang="zh-CN" altLang="en-US" sz="2000">
                    <a:solidFill>
                      <a:schemeClr val="tx1"/>
                    </a:solidFill>
                    <a:cs typeface="SimSun" charset="0"/>
                  </a:endParaRPr>
                </a:p>
              </p:txBody>
            </p:sp>
            <p:sp>
              <p:nvSpPr>
                <p:cNvPr id="144447" name="Rectangle 371"/>
                <p:cNvSpPr>
                  <a:spLocks noChangeArrowheads="1"/>
                </p:cNvSpPr>
                <p:nvPr/>
              </p:nvSpPr>
              <p:spPr bwMode="auto">
                <a:xfrm>
                  <a:off x="2703" y="5059"/>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7" name="Group 374"/>
              <p:cNvGrpSpPr>
                <a:grpSpLocks/>
              </p:cNvGrpSpPr>
              <p:nvPr/>
            </p:nvGrpSpPr>
            <p:grpSpPr bwMode="auto">
              <a:xfrm>
                <a:off x="96" y="3840"/>
                <a:ext cx="1442" cy="461"/>
                <a:chOff x="0" y="5725"/>
                <a:chExt cx="1004" cy="666"/>
              </a:xfrm>
            </p:grpSpPr>
            <p:sp>
              <p:nvSpPr>
                <p:cNvPr id="144444" name="Rectangle 327"/>
                <p:cNvSpPr>
                  <a:spLocks noChangeArrowheads="1"/>
                </p:cNvSpPr>
                <p:nvPr/>
              </p:nvSpPr>
              <p:spPr bwMode="auto">
                <a:xfrm>
                  <a:off x="0" y="5725"/>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亚利山大大帝</a:t>
                  </a:r>
                </a:p>
              </p:txBody>
            </p:sp>
            <p:sp>
              <p:nvSpPr>
                <p:cNvPr id="144445" name="Rectangle 373"/>
                <p:cNvSpPr>
                  <a:spLocks noChangeArrowheads="1"/>
                </p:cNvSpPr>
                <p:nvPr/>
              </p:nvSpPr>
              <p:spPr bwMode="auto">
                <a:xfrm>
                  <a:off x="0" y="5725"/>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8" name="Group 376"/>
              <p:cNvGrpSpPr>
                <a:grpSpLocks/>
              </p:cNvGrpSpPr>
              <p:nvPr/>
            </p:nvGrpSpPr>
            <p:grpSpPr bwMode="auto">
              <a:xfrm>
                <a:off x="1538" y="3840"/>
                <a:ext cx="675" cy="461"/>
                <a:chOff x="1004" y="5725"/>
                <a:chExt cx="470" cy="666"/>
              </a:xfrm>
            </p:grpSpPr>
            <p:sp>
              <p:nvSpPr>
                <p:cNvPr id="144442" name="Rectangle 328"/>
                <p:cNvSpPr>
                  <a:spLocks noChangeArrowheads="1"/>
                </p:cNvSpPr>
                <p:nvPr/>
              </p:nvSpPr>
              <p:spPr bwMode="auto">
                <a:xfrm>
                  <a:off x="1004" y="5725"/>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336-323</a:t>
                  </a:r>
                </a:p>
              </p:txBody>
            </p:sp>
            <p:sp>
              <p:nvSpPr>
                <p:cNvPr id="144443" name="Rectangle 375"/>
                <p:cNvSpPr>
                  <a:spLocks noChangeArrowheads="1"/>
                </p:cNvSpPr>
                <p:nvPr/>
              </p:nvSpPr>
              <p:spPr bwMode="auto">
                <a:xfrm>
                  <a:off x="1004" y="5725"/>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144439" name="Group 378"/>
              <p:cNvGrpSpPr>
                <a:grpSpLocks/>
              </p:cNvGrpSpPr>
              <p:nvPr/>
            </p:nvGrpSpPr>
            <p:grpSpPr bwMode="auto">
              <a:xfrm>
                <a:off x="3977" y="3840"/>
                <a:ext cx="1735" cy="461"/>
                <a:chOff x="2703" y="5725"/>
                <a:chExt cx="1208" cy="666"/>
              </a:xfrm>
            </p:grpSpPr>
            <p:sp>
              <p:nvSpPr>
                <p:cNvPr id="144440" name="Rectangle 329"/>
                <p:cNvSpPr>
                  <a:spLocks noChangeArrowheads="1"/>
                </p:cNvSpPr>
                <p:nvPr/>
              </p:nvSpPr>
              <p:spPr bwMode="auto">
                <a:xfrm>
                  <a:off x="2703" y="5725"/>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a:solidFill>
                        <a:schemeClr val="tx1"/>
                      </a:solidFill>
                      <a:cs typeface="SimSun" charset="0"/>
                    </a:rPr>
                    <a:t>希腊王国统治开始</a:t>
                  </a:r>
                  <a:endParaRPr lang="en-US" sz="2000">
                    <a:solidFill>
                      <a:schemeClr val="tx1"/>
                    </a:solidFill>
                    <a:cs typeface="SimSun" charset="0"/>
                  </a:endParaRPr>
                </a:p>
              </p:txBody>
            </p:sp>
            <p:sp>
              <p:nvSpPr>
                <p:cNvPr id="144441" name="Rectangle 377"/>
                <p:cNvSpPr>
                  <a:spLocks noChangeArrowheads="1"/>
                </p:cNvSpPr>
                <p:nvPr/>
              </p:nvSpPr>
              <p:spPr bwMode="auto">
                <a:xfrm>
                  <a:off x="2703" y="5725"/>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sp>
          <p:nvSpPr>
            <p:cNvPr id="144417" name="Text Box 383"/>
            <p:cNvSpPr txBox="1">
              <a:spLocks noChangeArrowheads="1"/>
            </p:cNvSpPr>
            <p:nvPr/>
          </p:nvSpPr>
          <p:spPr bwMode="auto">
            <a:xfrm rot="-5400000">
              <a:off x="1508" y="1831"/>
              <a:ext cx="3167" cy="17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endParaRPr lang="zh-CN" altLang="en-US">
                <a:solidFill>
                  <a:schemeClr val="tx1"/>
                </a:solidFill>
                <a:cs typeface="SimSun" charset="0"/>
              </a:endParaRPr>
            </a:p>
            <a:p>
              <a:pPr algn="ctr" eaLnBrk="1" hangingPunct="1">
                <a:spcBef>
                  <a:spcPct val="50000"/>
                </a:spcBef>
              </a:pPr>
              <a:endParaRPr lang="zh-CN" altLang="en-US">
                <a:solidFill>
                  <a:schemeClr val="tx1"/>
                </a:solidFill>
                <a:cs typeface="SimSun" charset="0"/>
              </a:endParaRPr>
            </a:p>
            <a:p>
              <a:pPr algn="ctr" eaLnBrk="1" hangingPunct="1">
                <a:spcBef>
                  <a:spcPct val="50000"/>
                </a:spcBef>
              </a:pPr>
              <a:r>
                <a:rPr lang="zh-CN" altLang="en-US">
                  <a:solidFill>
                    <a:schemeClr val="tx1"/>
                  </a:solidFill>
                  <a:cs typeface="SimSun" charset="0"/>
                </a:rPr>
                <a:t>　　圣经沉寂之期</a:t>
              </a:r>
              <a:r>
                <a:rPr lang="zh-CN" altLang="en-US" sz="2800">
                  <a:cs typeface="SimSun" charset="0"/>
                </a:rPr>
                <a:t>	</a:t>
              </a:r>
              <a:r>
                <a:rPr lang="en-US" altLang="ja-JP" sz="2800">
                  <a:solidFill>
                    <a:schemeClr val="bg1"/>
                  </a:solidFill>
                  <a:cs typeface="SimSun" charset="0"/>
                </a:rPr>
                <a:t>.</a:t>
              </a:r>
              <a:endParaRPr lang="en-US" sz="2800">
                <a:solidFill>
                  <a:schemeClr val="bg1"/>
                </a:solidFill>
                <a:cs typeface="SimSun" charset="0"/>
              </a:endParaRPr>
            </a:p>
          </p:txBody>
        </p:sp>
      </p:grpSp>
      <p:sp>
        <p:nvSpPr>
          <p:cNvPr id="144415" name="Text Box 390"/>
          <p:cNvSpPr txBox="1">
            <a:spLocks noChangeArrowheads="1"/>
          </p:cNvSpPr>
          <p:nvPr/>
        </p:nvSpPr>
        <p:spPr bwMode="auto">
          <a:xfrm>
            <a:off x="5775325" y="6518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pPr>
            <a:r>
              <a:rPr lang="zh-CN" altLang="en-US" sz="3500" b="1">
                <a:solidFill>
                  <a:schemeClr val="bg1"/>
                </a:solidFill>
                <a:effectLst>
                  <a:outerShdw blurRad="38100" dist="38100" dir="2700000" algn="tl">
                    <a:srgbClr val="FFFFFF"/>
                  </a:outerShdw>
                </a:effectLst>
                <a:latin typeface="Arial Black" charset="0"/>
                <a:cs typeface="SimSun" charset="0"/>
              </a:rPr>
              <a:t>与</a:t>
            </a:r>
            <a:r>
              <a:rPr kumimoji="0" lang="zh-CN" altLang="en-US" sz="3500" b="1" i="0">
                <a:solidFill>
                  <a:schemeClr val="bg1"/>
                </a:solidFill>
                <a:effectLst/>
                <a:latin typeface="Times New Roman" charset="0"/>
                <a:cs typeface="SimSun" charset="0"/>
              </a:rPr>
              <a:t>以斯帖记相关的</a:t>
            </a:r>
            <a:br>
              <a:rPr kumimoji="0" lang="zh-CN" altLang="en-US" sz="3500" b="1" i="0">
                <a:solidFill>
                  <a:schemeClr val="bg1"/>
                </a:solidFill>
                <a:effectLst/>
                <a:latin typeface="Times New Roman" charset="0"/>
                <a:cs typeface="SimSun" charset="0"/>
              </a:rPr>
            </a:br>
            <a:r>
              <a:rPr kumimoji="0" lang="zh-CN" altLang="en-US" sz="3500" b="1" i="0">
                <a:solidFill>
                  <a:schemeClr val="bg1"/>
                </a:solidFill>
                <a:effectLst/>
                <a:latin typeface="Times New Roman" charset="0"/>
                <a:cs typeface="SimSun" charset="0"/>
              </a:rPr>
              <a:t>重要日期</a:t>
            </a:r>
          </a:p>
        </p:txBody>
      </p:sp>
      <p:sp>
        <p:nvSpPr>
          <p:cNvPr id="146435"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314</a:t>
            </a:r>
          </a:p>
        </p:txBody>
      </p:sp>
      <p:sp>
        <p:nvSpPr>
          <p:cNvPr id="146436" name="Rectangle 4"/>
          <p:cNvSpPr>
            <a:spLocks noChangeArrowheads="1"/>
          </p:cNvSpPr>
          <p:nvPr/>
        </p:nvSpPr>
        <p:spPr bwMode="auto">
          <a:xfrm>
            <a:off x="1476375"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37" name="Rectangle 5"/>
          <p:cNvSpPr>
            <a:spLocks noChangeArrowheads="1"/>
          </p:cNvSpPr>
          <p:nvPr/>
        </p:nvSpPr>
        <p:spPr bwMode="auto">
          <a:xfrm>
            <a:off x="1468438" y="558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38" name="Rectangle 8"/>
          <p:cNvSpPr>
            <a:spLocks noChangeArrowheads="1"/>
          </p:cNvSpPr>
          <p:nvPr/>
        </p:nvSpPr>
        <p:spPr bwMode="auto">
          <a:xfrm>
            <a:off x="1468438" y="530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39" name="Rectangle 10"/>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0" name="Rectangle 12"/>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1" name="Rectangle 18"/>
          <p:cNvSpPr>
            <a:spLocks noChangeArrowheads="1"/>
          </p:cNvSpPr>
          <p:nvPr/>
        </p:nvSpPr>
        <p:spPr bwMode="auto">
          <a:xfrm>
            <a:off x="1476375" y="115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2" name="Rectangle 20"/>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3" name="Rectangle 21"/>
          <p:cNvSpPr>
            <a:spLocks noChangeArrowheads="1"/>
          </p:cNvSpPr>
          <p:nvPr/>
        </p:nvSpPr>
        <p:spPr bwMode="auto">
          <a:xfrm>
            <a:off x="1468438" y="-585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4" name="Rectangle 22"/>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5" name="Rectangle 24"/>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6" name="Rectangle 25"/>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7" name="Rectangle 2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8" name="Rectangle 27"/>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49" name="Rectangle 28"/>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6450" name="Rectangle 29"/>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146451" name="Group 169"/>
          <p:cNvGrpSpPr>
            <a:grpSpLocks/>
          </p:cNvGrpSpPr>
          <p:nvPr/>
        </p:nvGrpSpPr>
        <p:grpSpPr bwMode="auto">
          <a:xfrm>
            <a:off x="76200" y="990600"/>
            <a:ext cx="8915400" cy="5715000"/>
            <a:chOff x="-4" y="-4"/>
            <a:chExt cx="4197" cy="5378"/>
          </a:xfrm>
        </p:grpSpPr>
        <p:grpSp>
          <p:nvGrpSpPr>
            <p:cNvPr id="146452" name="Group 167"/>
            <p:cNvGrpSpPr>
              <a:grpSpLocks/>
            </p:cNvGrpSpPr>
            <p:nvPr/>
          </p:nvGrpSpPr>
          <p:grpSpPr bwMode="auto">
            <a:xfrm>
              <a:off x="0" y="0"/>
              <a:ext cx="4189" cy="5370"/>
              <a:chOff x="0" y="0"/>
              <a:chExt cx="4189" cy="5370"/>
            </a:xfrm>
          </p:grpSpPr>
          <p:grpSp>
            <p:nvGrpSpPr>
              <p:cNvPr id="146454" name="Group 122"/>
              <p:cNvGrpSpPr>
                <a:grpSpLocks/>
              </p:cNvGrpSpPr>
              <p:nvPr/>
            </p:nvGrpSpPr>
            <p:grpSpPr bwMode="auto">
              <a:xfrm>
                <a:off x="0" y="0"/>
                <a:ext cx="921" cy="422"/>
                <a:chOff x="0" y="0"/>
                <a:chExt cx="921" cy="422"/>
              </a:xfrm>
            </p:grpSpPr>
            <p:sp>
              <p:nvSpPr>
                <p:cNvPr id="146519" name="Rectangle 121"/>
                <p:cNvSpPr>
                  <a:spLocks noChangeArrowheads="1"/>
                </p:cNvSpPr>
                <p:nvPr/>
              </p:nvSpPr>
              <p:spPr bwMode="auto">
                <a:xfrm>
                  <a:off x="0" y="0"/>
                  <a:ext cx="921"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6520" name="Group 120"/>
                <p:cNvGrpSpPr>
                  <a:grpSpLocks/>
                </p:cNvGrpSpPr>
                <p:nvPr/>
              </p:nvGrpSpPr>
              <p:grpSpPr bwMode="auto">
                <a:xfrm>
                  <a:off x="0" y="0"/>
                  <a:ext cx="921" cy="422"/>
                  <a:chOff x="0" y="0"/>
                  <a:chExt cx="921" cy="422"/>
                </a:xfrm>
              </p:grpSpPr>
              <p:sp>
                <p:nvSpPr>
                  <p:cNvPr id="146521" name="Rectangle 98"/>
                  <p:cNvSpPr>
                    <a:spLocks noChangeArrowheads="1"/>
                  </p:cNvSpPr>
                  <p:nvPr/>
                </p:nvSpPr>
                <p:spPr bwMode="auto">
                  <a:xfrm>
                    <a:off x="43" y="0"/>
                    <a:ext cx="835"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sz="2800">
                        <a:solidFill>
                          <a:schemeClr val="tx2"/>
                        </a:solidFill>
                      </a:rPr>
                      <a:t>附註</a:t>
                    </a:r>
                    <a:endParaRPr lang="en-US" sz="2800">
                      <a:solidFill>
                        <a:schemeClr val="tx2"/>
                      </a:solidFill>
                    </a:endParaRPr>
                  </a:p>
                </p:txBody>
              </p:sp>
              <p:sp>
                <p:nvSpPr>
                  <p:cNvPr id="146522" name="Rectangle 119"/>
                  <p:cNvSpPr>
                    <a:spLocks noChangeArrowheads="1"/>
                  </p:cNvSpPr>
                  <p:nvPr/>
                </p:nvSpPr>
                <p:spPr bwMode="auto">
                  <a:xfrm>
                    <a:off x="0" y="0"/>
                    <a:ext cx="921"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6455" name="Group 126"/>
              <p:cNvGrpSpPr>
                <a:grpSpLocks/>
              </p:cNvGrpSpPr>
              <p:nvPr/>
            </p:nvGrpSpPr>
            <p:grpSpPr bwMode="auto">
              <a:xfrm>
                <a:off x="921" y="0"/>
                <a:ext cx="662" cy="422"/>
                <a:chOff x="921" y="0"/>
                <a:chExt cx="662" cy="422"/>
              </a:xfrm>
            </p:grpSpPr>
            <p:sp>
              <p:nvSpPr>
                <p:cNvPr id="146515" name="Rectangle 125"/>
                <p:cNvSpPr>
                  <a:spLocks noChangeArrowheads="1"/>
                </p:cNvSpPr>
                <p:nvPr/>
              </p:nvSpPr>
              <p:spPr bwMode="auto">
                <a:xfrm>
                  <a:off x="921" y="0"/>
                  <a:ext cx="662"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6516" name="Group 124"/>
                <p:cNvGrpSpPr>
                  <a:grpSpLocks/>
                </p:cNvGrpSpPr>
                <p:nvPr/>
              </p:nvGrpSpPr>
              <p:grpSpPr bwMode="auto">
                <a:xfrm>
                  <a:off x="921" y="0"/>
                  <a:ext cx="662" cy="422"/>
                  <a:chOff x="921" y="0"/>
                  <a:chExt cx="662" cy="422"/>
                </a:xfrm>
              </p:grpSpPr>
              <p:sp>
                <p:nvSpPr>
                  <p:cNvPr id="146517" name="Rectangle 99"/>
                  <p:cNvSpPr>
                    <a:spLocks noChangeArrowheads="1"/>
                  </p:cNvSpPr>
                  <p:nvPr/>
                </p:nvSpPr>
                <p:spPr bwMode="auto">
                  <a:xfrm>
                    <a:off x="964" y="0"/>
                    <a:ext cx="576"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solidFill>
                          <a:schemeClr val="tx2"/>
                        </a:solidFill>
                        <a:cs typeface="SimSun" charset="0"/>
                      </a:rPr>
                      <a:t>日期</a:t>
                    </a:r>
                  </a:p>
                </p:txBody>
              </p:sp>
              <p:sp>
                <p:nvSpPr>
                  <p:cNvPr id="146518" name="Rectangle 123"/>
                  <p:cNvSpPr>
                    <a:spLocks noChangeArrowheads="1"/>
                  </p:cNvSpPr>
                  <p:nvPr/>
                </p:nvSpPr>
                <p:spPr bwMode="auto">
                  <a:xfrm>
                    <a:off x="921" y="0"/>
                    <a:ext cx="662"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6456" name="Group 130"/>
              <p:cNvGrpSpPr>
                <a:grpSpLocks/>
              </p:cNvGrpSpPr>
              <p:nvPr/>
            </p:nvGrpSpPr>
            <p:grpSpPr bwMode="auto">
              <a:xfrm>
                <a:off x="1583" y="0"/>
                <a:ext cx="2606" cy="422"/>
                <a:chOff x="1583" y="0"/>
                <a:chExt cx="2606" cy="422"/>
              </a:xfrm>
            </p:grpSpPr>
            <p:sp>
              <p:nvSpPr>
                <p:cNvPr id="146511" name="Rectangle 129"/>
                <p:cNvSpPr>
                  <a:spLocks noChangeArrowheads="1"/>
                </p:cNvSpPr>
                <p:nvPr/>
              </p:nvSpPr>
              <p:spPr bwMode="auto">
                <a:xfrm>
                  <a:off x="1583" y="0"/>
                  <a:ext cx="2606"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6512" name="Group 128"/>
                <p:cNvGrpSpPr>
                  <a:grpSpLocks/>
                </p:cNvGrpSpPr>
                <p:nvPr/>
              </p:nvGrpSpPr>
              <p:grpSpPr bwMode="auto">
                <a:xfrm>
                  <a:off x="1583" y="0"/>
                  <a:ext cx="2606" cy="422"/>
                  <a:chOff x="1583" y="0"/>
                  <a:chExt cx="2606" cy="422"/>
                </a:xfrm>
              </p:grpSpPr>
              <p:sp>
                <p:nvSpPr>
                  <p:cNvPr id="146513" name="Rectangle 100"/>
                  <p:cNvSpPr>
                    <a:spLocks noChangeArrowheads="1"/>
                  </p:cNvSpPr>
                  <p:nvPr/>
                </p:nvSpPr>
                <p:spPr bwMode="auto">
                  <a:xfrm>
                    <a:off x="1626" y="0"/>
                    <a:ext cx="2520"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sz="2800">
                        <a:solidFill>
                          <a:schemeClr val="tx2"/>
                        </a:solidFill>
                        <a:cs typeface="SimSun" charset="0"/>
                      </a:rPr>
                      <a:t>事件</a:t>
                    </a:r>
                  </a:p>
                </p:txBody>
              </p:sp>
              <p:sp>
                <p:nvSpPr>
                  <p:cNvPr id="146514" name="Rectangle 127"/>
                  <p:cNvSpPr>
                    <a:spLocks noChangeArrowheads="1"/>
                  </p:cNvSpPr>
                  <p:nvPr/>
                </p:nvSpPr>
                <p:spPr bwMode="auto">
                  <a:xfrm>
                    <a:off x="1583" y="0"/>
                    <a:ext cx="260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6457" name="Group 132"/>
              <p:cNvGrpSpPr>
                <a:grpSpLocks/>
              </p:cNvGrpSpPr>
              <p:nvPr/>
            </p:nvGrpSpPr>
            <p:grpSpPr bwMode="auto">
              <a:xfrm>
                <a:off x="0" y="422"/>
                <a:ext cx="921" cy="633"/>
                <a:chOff x="0" y="422"/>
                <a:chExt cx="921" cy="633"/>
              </a:xfrm>
            </p:grpSpPr>
            <p:sp>
              <p:nvSpPr>
                <p:cNvPr id="146509" name="Rectangle 101"/>
                <p:cNvSpPr>
                  <a:spLocks noChangeArrowheads="1"/>
                </p:cNvSpPr>
                <p:nvPr/>
              </p:nvSpPr>
              <p:spPr bwMode="auto">
                <a:xfrm>
                  <a:off x="43" y="422"/>
                  <a:ext cx="83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t>
                  </a:r>
                </a:p>
              </p:txBody>
            </p:sp>
            <p:sp>
              <p:nvSpPr>
                <p:cNvPr id="146510"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58" name="Group 134"/>
              <p:cNvGrpSpPr>
                <a:grpSpLocks/>
              </p:cNvGrpSpPr>
              <p:nvPr/>
            </p:nvGrpSpPr>
            <p:grpSpPr bwMode="auto">
              <a:xfrm>
                <a:off x="921" y="422"/>
                <a:ext cx="662" cy="633"/>
                <a:chOff x="921" y="422"/>
                <a:chExt cx="662" cy="633"/>
              </a:xfrm>
            </p:grpSpPr>
            <p:sp>
              <p:nvSpPr>
                <p:cNvPr id="146507" name="Rectangle 102"/>
                <p:cNvSpPr>
                  <a:spLocks noChangeArrowheads="1"/>
                </p:cNvSpPr>
                <p:nvPr/>
              </p:nvSpPr>
              <p:spPr bwMode="auto">
                <a:xfrm>
                  <a:off x="964" y="422"/>
                  <a:ext cx="5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486</a:t>
                  </a:r>
                </a:p>
              </p:txBody>
            </p:sp>
            <p:sp>
              <p:nvSpPr>
                <p:cNvPr id="146508" name="Rectangle 133"/>
                <p:cNvSpPr>
                  <a:spLocks noChangeArrowheads="1"/>
                </p:cNvSpPr>
                <p:nvPr/>
              </p:nvSpPr>
              <p:spPr bwMode="auto">
                <a:xfrm>
                  <a:off x="921" y="422"/>
                  <a:ext cx="66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59" name="Group 136"/>
              <p:cNvGrpSpPr>
                <a:grpSpLocks/>
              </p:cNvGrpSpPr>
              <p:nvPr/>
            </p:nvGrpSpPr>
            <p:grpSpPr bwMode="auto">
              <a:xfrm>
                <a:off x="1583" y="422"/>
                <a:ext cx="2606" cy="633"/>
                <a:chOff x="1583" y="422"/>
                <a:chExt cx="2606" cy="633"/>
              </a:xfrm>
            </p:grpSpPr>
            <p:sp>
              <p:nvSpPr>
                <p:cNvPr id="146505" name="Rectangle 103"/>
                <p:cNvSpPr>
                  <a:spLocks noChangeArrowheads="1"/>
                </p:cNvSpPr>
                <p:nvPr/>
              </p:nvSpPr>
              <p:spPr bwMode="auto">
                <a:xfrm>
                  <a:off x="1626" y="422"/>
                  <a:ext cx="252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i="1">
                      <a:solidFill>
                        <a:schemeClr val="tx2"/>
                      </a:solidFill>
                      <a:cs typeface="SimSun" charset="0"/>
                    </a:rPr>
                    <a:t>薛西斯登基</a:t>
                  </a:r>
                  <a:endParaRPr lang="en-US" i="1">
                    <a:solidFill>
                      <a:schemeClr val="tx2"/>
                    </a:solidFill>
                    <a:cs typeface="SimSun" charset="0"/>
                  </a:endParaRPr>
                </a:p>
              </p:txBody>
            </p:sp>
            <p:sp>
              <p:nvSpPr>
                <p:cNvPr id="146506" name="Rectangle 135"/>
                <p:cNvSpPr>
                  <a:spLocks noChangeArrowheads="1"/>
                </p:cNvSpPr>
                <p:nvPr/>
              </p:nvSpPr>
              <p:spPr bwMode="auto">
                <a:xfrm>
                  <a:off x="1583" y="422"/>
                  <a:ext cx="2606"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0" name="Group 138"/>
              <p:cNvGrpSpPr>
                <a:grpSpLocks/>
              </p:cNvGrpSpPr>
              <p:nvPr/>
            </p:nvGrpSpPr>
            <p:grpSpPr bwMode="auto">
              <a:xfrm>
                <a:off x="0" y="1055"/>
                <a:ext cx="921" cy="748"/>
                <a:chOff x="0" y="1055"/>
                <a:chExt cx="921" cy="748"/>
              </a:xfrm>
            </p:grpSpPr>
            <p:sp>
              <p:nvSpPr>
                <p:cNvPr id="146503" name="Rectangle 104"/>
                <p:cNvSpPr>
                  <a:spLocks noChangeArrowheads="1"/>
                </p:cNvSpPr>
                <p:nvPr/>
              </p:nvSpPr>
              <p:spPr bwMode="auto">
                <a:xfrm>
                  <a:off x="43" y="1055"/>
                  <a:ext cx="83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1:3</a:t>
                  </a:r>
                </a:p>
              </p:txBody>
            </p:sp>
            <p:sp>
              <p:nvSpPr>
                <p:cNvPr id="146504"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1" name="Group 140"/>
              <p:cNvGrpSpPr>
                <a:grpSpLocks/>
              </p:cNvGrpSpPr>
              <p:nvPr/>
            </p:nvGrpSpPr>
            <p:grpSpPr bwMode="auto">
              <a:xfrm>
                <a:off x="921" y="1055"/>
                <a:ext cx="662" cy="748"/>
                <a:chOff x="921" y="1055"/>
                <a:chExt cx="662" cy="748"/>
              </a:xfrm>
            </p:grpSpPr>
            <p:sp>
              <p:nvSpPr>
                <p:cNvPr id="146501" name="Rectangle 105"/>
                <p:cNvSpPr>
                  <a:spLocks noChangeArrowheads="1"/>
                </p:cNvSpPr>
                <p:nvPr/>
              </p:nvSpPr>
              <p:spPr bwMode="auto">
                <a:xfrm>
                  <a:off x="964" y="1055"/>
                  <a:ext cx="5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 483</a:t>
                  </a:r>
                </a:p>
                <a:p>
                  <a:pPr algn="ctr" eaLnBrk="0" hangingPunct="0">
                    <a:lnSpc>
                      <a:spcPct val="70000"/>
                    </a:lnSpc>
                  </a:pPr>
                  <a:r>
                    <a:rPr lang="en-US">
                      <a:solidFill>
                        <a:schemeClr val="tx2"/>
                      </a:solidFill>
                    </a:rPr>
                    <a:t>(</a:t>
                  </a:r>
                  <a:r>
                    <a:rPr lang="ja-JP" altLang="en-US" sz="2000" i="1">
                      <a:solidFill>
                        <a:schemeClr val="tx2"/>
                      </a:solidFill>
                    </a:rPr>
                    <a:t>薛西斯</a:t>
                  </a:r>
                  <a:endParaRPr lang="en-US" altLang="zh-CN" sz="2000" i="1">
                    <a:solidFill>
                      <a:schemeClr val="tx2"/>
                    </a:solidFill>
                    <a:cs typeface="SimSun" charset="0"/>
                  </a:endParaRPr>
                </a:p>
                <a:p>
                  <a:pPr algn="ctr" eaLnBrk="0" hangingPunct="0">
                    <a:lnSpc>
                      <a:spcPct val="70000"/>
                    </a:lnSpc>
                  </a:pPr>
                  <a:r>
                    <a:rPr lang="zh-CN" altLang="en-US" sz="2000" i="1">
                      <a:solidFill>
                        <a:schemeClr val="tx2"/>
                      </a:solidFill>
                      <a:cs typeface="SimSun" charset="0"/>
                    </a:rPr>
                    <a:t>登位三年</a:t>
                  </a:r>
                  <a:r>
                    <a:rPr lang="en-US" altLang="ja-JP">
                      <a:solidFill>
                        <a:schemeClr val="tx2"/>
                      </a:solidFill>
                    </a:rPr>
                    <a:t>)</a:t>
                  </a:r>
                  <a:endParaRPr lang="en-US">
                    <a:solidFill>
                      <a:schemeClr val="tx2"/>
                    </a:solidFill>
                  </a:endParaRPr>
                </a:p>
              </p:txBody>
            </p:sp>
            <p:sp>
              <p:nvSpPr>
                <p:cNvPr id="146502" name="Rectangle 139"/>
                <p:cNvSpPr>
                  <a:spLocks noChangeArrowheads="1"/>
                </p:cNvSpPr>
                <p:nvPr/>
              </p:nvSpPr>
              <p:spPr bwMode="auto">
                <a:xfrm>
                  <a:off x="921" y="1055"/>
                  <a:ext cx="66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2" name="Group 142"/>
              <p:cNvGrpSpPr>
                <a:grpSpLocks/>
              </p:cNvGrpSpPr>
              <p:nvPr/>
            </p:nvGrpSpPr>
            <p:grpSpPr bwMode="auto">
              <a:xfrm>
                <a:off x="1583" y="1055"/>
                <a:ext cx="2606" cy="748"/>
                <a:chOff x="1583" y="1055"/>
                <a:chExt cx="2606" cy="748"/>
              </a:xfrm>
            </p:grpSpPr>
            <p:sp>
              <p:nvSpPr>
                <p:cNvPr id="146499" name="Rectangle 106"/>
                <p:cNvSpPr>
                  <a:spLocks noChangeArrowheads="1"/>
                </p:cNvSpPr>
                <p:nvPr/>
              </p:nvSpPr>
              <p:spPr bwMode="auto">
                <a:xfrm>
                  <a:off x="1626" y="1055"/>
                  <a:ext cx="25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i="1">
                      <a:solidFill>
                        <a:schemeClr val="bg1"/>
                      </a:solidFill>
                      <a:cs typeface="SimSun" charset="0"/>
                    </a:rPr>
                    <a:t>薛西斯为贵族和官员进行为期七天的宴会</a:t>
                  </a:r>
                  <a:r>
                    <a:rPr lang="en-US" altLang="zh-CN" i="1">
                      <a:solidFill>
                        <a:schemeClr val="bg1"/>
                      </a:solidFill>
                      <a:cs typeface="SimSun" charset="0"/>
                    </a:rPr>
                    <a:t>,</a:t>
                  </a:r>
                  <a:r>
                    <a:rPr lang="zh-CN" altLang="en-US" i="1">
                      <a:solidFill>
                        <a:schemeClr val="bg1"/>
                      </a:solidFill>
                      <a:cs typeface="SimSun" charset="0"/>
                    </a:rPr>
                    <a:t>瓦提王后</a:t>
                  </a:r>
                  <a:r>
                    <a:rPr lang="ja-JP" altLang="en-US" i="1">
                      <a:solidFill>
                        <a:schemeClr val="bg1"/>
                      </a:solidFill>
                      <a:cs typeface="SimSun" charset="0"/>
                    </a:rPr>
                    <a:t>被废</a:t>
                  </a:r>
                  <a:r>
                    <a:rPr lang="en-US" altLang="zh-CN" sz="2300" i="1">
                      <a:solidFill>
                        <a:schemeClr val="bg1"/>
                      </a:solidFill>
                      <a:cs typeface="SimSun" charset="0"/>
                    </a:rPr>
                    <a:t> </a:t>
                  </a:r>
                  <a:endParaRPr lang="en-US" sz="2300" i="1">
                    <a:solidFill>
                      <a:schemeClr val="bg1"/>
                    </a:solidFill>
                    <a:cs typeface="SimSun" charset="0"/>
                  </a:endParaRPr>
                </a:p>
              </p:txBody>
            </p:sp>
            <p:sp>
              <p:nvSpPr>
                <p:cNvPr id="146500" name="Rectangle 141"/>
                <p:cNvSpPr>
                  <a:spLocks noChangeArrowheads="1"/>
                </p:cNvSpPr>
                <p:nvPr/>
              </p:nvSpPr>
              <p:spPr bwMode="auto">
                <a:xfrm>
                  <a:off x="1583" y="1055"/>
                  <a:ext cx="26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3" name="Group 144"/>
              <p:cNvGrpSpPr>
                <a:grpSpLocks/>
              </p:cNvGrpSpPr>
              <p:nvPr/>
            </p:nvGrpSpPr>
            <p:grpSpPr bwMode="auto">
              <a:xfrm>
                <a:off x="0" y="1803"/>
                <a:ext cx="921" cy="748"/>
                <a:chOff x="0" y="1803"/>
                <a:chExt cx="921" cy="748"/>
              </a:xfrm>
            </p:grpSpPr>
            <p:sp>
              <p:nvSpPr>
                <p:cNvPr id="146497" name="Rectangle 107"/>
                <p:cNvSpPr>
                  <a:spLocks noChangeArrowheads="1"/>
                </p:cNvSpPr>
                <p:nvPr/>
              </p:nvSpPr>
              <p:spPr bwMode="auto">
                <a:xfrm>
                  <a:off x="43" y="1803"/>
                  <a:ext cx="83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t>
                  </a:r>
                </a:p>
              </p:txBody>
            </p:sp>
            <p:sp>
              <p:nvSpPr>
                <p:cNvPr id="146498" name="Rectangle 143"/>
                <p:cNvSpPr>
                  <a:spLocks noChangeArrowheads="1"/>
                </p:cNvSpPr>
                <p:nvPr/>
              </p:nvSpPr>
              <p:spPr bwMode="auto">
                <a:xfrm>
                  <a:off x="0" y="1803"/>
                  <a:ext cx="92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4" name="Group 146"/>
              <p:cNvGrpSpPr>
                <a:grpSpLocks/>
              </p:cNvGrpSpPr>
              <p:nvPr/>
            </p:nvGrpSpPr>
            <p:grpSpPr bwMode="auto">
              <a:xfrm>
                <a:off x="921" y="1803"/>
                <a:ext cx="662" cy="748"/>
                <a:chOff x="921" y="1803"/>
                <a:chExt cx="662" cy="748"/>
              </a:xfrm>
            </p:grpSpPr>
            <p:sp>
              <p:nvSpPr>
                <p:cNvPr id="146495" name="Rectangle 108"/>
                <p:cNvSpPr>
                  <a:spLocks noChangeArrowheads="1"/>
                </p:cNvSpPr>
                <p:nvPr/>
              </p:nvSpPr>
              <p:spPr bwMode="auto">
                <a:xfrm>
                  <a:off x="964" y="1803"/>
                  <a:ext cx="5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482-479</a:t>
                  </a:r>
                </a:p>
              </p:txBody>
            </p:sp>
            <p:sp>
              <p:nvSpPr>
                <p:cNvPr id="146496" name="Rectangle 145"/>
                <p:cNvSpPr>
                  <a:spLocks noChangeArrowheads="1"/>
                </p:cNvSpPr>
                <p:nvPr/>
              </p:nvSpPr>
              <p:spPr bwMode="auto">
                <a:xfrm>
                  <a:off x="921" y="1803"/>
                  <a:ext cx="66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5" name="Group 148"/>
              <p:cNvGrpSpPr>
                <a:grpSpLocks/>
              </p:cNvGrpSpPr>
              <p:nvPr/>
            </p:nvGrpSpPr>
            <p:grpSpPr bwMode="auto">
              <a:xfrm>
                <a:off x="1583" y="1803"/>
                <a:ext cx="2606" cy="748"/>
                <a:chOff x="1583" y="1803"/>
                <a:chExt cx="2606" cy="748"/>
              </a:xfrm>
            </p:grpSpPr>
            <p:sp>
              <p:nvSpPr>
                <p:cNvPr id="146493" name="Rectangle 109"/>
                <p:cNvSpPr>
                  <a:spLocks noChangeArrowheads="1"/>
                </p:cNvSpPr>
                <p:nvPr/>
              </p:nvSpPr>
              <p:spPr bwMode="auto">
                <a:xfrm>
                  <a:off x="1626" y="1803"/>
                  <a:ext cx="25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nSpc>
                      <a:spcPct val="70000"/>
                    </a:lnSpc>
                  </a:pPr>
                  <a:r>
                    <a:rPr lang="zh-CN" altLang="en-US" i="1">
                      <a:solidFill>
                        <a:schemeClr val="tx2"/>
                      </a:solidFill>
                      <a:cs typeface="SimSun" charset="0"/>
                    </a:rPr>
                    <a:t>希臘历史学家希罗多德 </a:t>
                  </a:r>
                  <a:r>
                    <a:rPr lang="en-US" altLang="zh-CN" i="1">
                      <a:solidFill>
                        <a:schemeClr val="tx2"/>
                      </a:solidFill>
                      <a:cs typeface="SimSun" charset="0"/>
                    </a:rPr>
                    <a:t>(7.8)</a:t>
                  </a:r>
                  <a:r>
                    <a:rPr lang="zh-CN" altLang="en-US" i="1">
                      <a:solidFill>
                        <a:schemeClr val="tx2"/>
                      </a:solidFill>
                      <a:cs typeface="SimSun" charset="0"/>
                    </a:rPr>
                    <a:t>记载薛西斯</a:t>
                  </a:r>
                  <a:r>
                    <a:rPr lang="zh-CN" altLang="en-US">
                      <a:cs typeface="SimSun" charset="0"/>
                    </a:rPr>
                    <a:t>  </a:t>
                  </a:r>
                  <a:r>
                    <a:rPr lang="zh-CN" altLang="en-US" i="1">
                      <a:solidFill>
                        <a:schemeClr val="bg1"/>
                      </a:solidFill>
                      <a:cs typeface="SimSun" charset="0"/>
                    </a:rPr>
                    <a:t>向希臘国进行毁灭性的强攻</a:t>
                  </a:r>
                  <a:endParaRPr lang="en-US" altLang="zh-CN" i="1">
                    <a:solidFill>
                      <a:schemeClr val="bg1"/>
                    </a:solidFill>
                    <a:cs typeface="SimSun" charset="0"/>
                  </a:endParaRPr>
                </a:p>
              </p:txBody>
            </p:sp>
            <p:sp>
              <p:nvSpPr>
                <p:cNvPr id="146494" name="Rectangle 147"/>
                <p:cNvSpPr>
                  <a:spLocks noChangeArrowheads="1"/>
                </p:cNvSpPr>
                <p:nvPr/>
              </p:nvSpPr>
              <p:spPr bwMode="auto">
                <a:xfrm>
                  <a:off x="1583" y="1803"/>
                  <a:ext cx="26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6" name="Group 150"/>
              <p:cNvGrpSpPr>
                <a:grpSpLocks/>
              </p:cNvGrpSpPr>
              <p:nvPr/>
            </p:nvGrpSpPr>
            <p:grpSpPr bwMode="auto">
              <a:xfrm>
                <a:off x="0" y="2551"/>
                <a:ext cx="921" cy="863"/>
                <a:chOff x="0" y="2551"/>
                <a:chExt cx="921" cy="863"/>
              </a:xfrm>
            </p:grpSpPr>
            <p:sp>
              <p:nvSpPr>
                <p:cNvPr id="146491" name="Rectangle 110"/>
                <p:cNvSpPr>
                  <a:spLocks noChangeArrowheads="1"/>
                </p:cNvSpPr>
                <p:nvPr/>
              </p:nvSpPr>
              <p:spPr bwMode="auto">
                <a:xfrm>
                  <a:off x="43" y="2551"/>
                  <a:ext cx="83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2:16</a:t>
                  </a:r>
                </a:p>
              </p:txBody>
            </p:sp>
            <p:sp>
              <p:nvSpPr>
                <p:cNvPr id="146492"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7" name="Group 152"/>
              <p:cNvGrpSpPr>
                <a:grpSpLocks/>
              </p:cNvGrpSpPr>
              <p:nvPr/>
            </p:nvGrpSpPr>
            <p:grpSpPr bwMode="auto">
              <a:xfrm>
                <a:off x="921" y="2551"/>
                <a:ext cx="662" cy="863"/>
                <a:chOff x="921" y="2551"/>
                <a:chExt cx="662" cy="863"/>
              </a:xfrm>
            </p:grpSpPr>
            <p:sp>
              <p:nvSpPr>
                <p:cNvPr id="146489" name="Rectangle 111"/>
                <p:cNvSpPr>
                  <a:spLocks noChangeArrowheads="1"/>
                </p:cNvSpPr>
                <p:nvPr/>
              </p:nvSpPr>
              <p:spPr bwMode="auto">
                <a:xfrm>
                  <a:off x="964" y="2551"/>
                  <a:ext cx="5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zh-CN" altLang="en-US" sz="2300">
                      <a:solidFill>
                        <a:schemeClr val="tx2"/>
                      </a:solidFill>
                      <a:cs typeface="SimSun" charset="0"/>
                    </a:rPr>
                    <a:t>十二月 </a:t>
                  </a:r>
                  <a:r>
                    <a:rPr lang="en-US" sz="2300">
                      <a:solidFill>
                        <a:schemeClr val="tx2"/>
                      </a:solidFill>
                      <a:cs typeface="SimSun" charset="0"/>
                    </a:rPr>
                    <a:t>479  </a:t>
                  </a:r>
                  <a:r>
                    <a:rPr lang="en-US" altLang="zh-CN" sz="2300">
                      <a:solidFill>
                        <a:schemeClr val="tx2"/>
                      </a:solidFill>
                      <a:cs typeface="SimSun" charset="0"/>
                    </a:rPr>
                    <a:t> </a:t>
                  </a:r>
                </a:p>
                <a:p>
                  <a:pPr algn="ctr">
                    <a:lnSpc>
                      <a:spcPct val="70000"/>
                    </a:lnSpc>
                  </a:pPr>
                  <a:r>
                    <a:rPr lang="zh-CN" altLang="en-US" sz="2300">
                      <a:solidFill>
                        <a:schemeClr val="tx2"/>
                      </a:solidFill>
                      <a:cs typeface="SimSun" charset="0"/>
                    </a:rPr>
                    <a:t>一月 </a:t>
                  </a:r>
                  <a:r>
                    <a:rPr lang="en-US" sz="2300">
                      <a:solidFill>
                        <a:schemeClr val="tx2"/>
                      </a:solidFill>
                      <a:cs typeface="SimSun" charset="0"/>
                    </a:rPr>
                    <a:t>478</a:t>
                  </a:r>
                </a:p>
              </p:txBody>
            </p:sp>
            <p:sp>
              <p:nvSpPr>
                <p:cNvPr id="146490" name="Rectangle 151"/>
                <p:cNvSpPr>
                  <a:spLocks noChangeArrowheads="1"/>
                </p:cNvSpPr>
                <p:nvPr/>
              </p:nvSpPr>
              <p:spPr bwMode="auto">
                <a:xfrm>
                  <a:off x="921" y="2551"/>
                  <a:ext cx="66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8" name="Group 154"/>
              <p:cNvGrpSpPr>
                <a:grpSpLocks/>
              </p:cNvGrpSpPr>
              <p:nvPr/>
            </p:nvGrpSpPr>
            <p:grpSpPr bwMode="auto">
              <a:xfrm>
                <a:off x="1583" y="2551"/>
                <a:ext cx="2606" cy="863"/>
                <a:chOff x="1583" y="2551"/>
                <a:chExt cx="2606" cy="863"/>
              </a:xfrm>
            </p:grpSpPr>
            <p:sp>
              <p:nvSpPr>
                <p:cNvPr id="146487" name="Rectangle 112"/>
                <p:cNvSpPr>
                  <a:spLocks noChangeArrowheads="1"/>
                </p:cNvSpPr>
                <p:nvPr/>
              </p:nvSpPr>
              <p:spPr bwMode="auto">
                <a:xfrm>
                  <a:off x="1626" y="2551"/>
                  <a:ext cx="25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i="1">
                      <a:solidFill>
                        <a:schemeClr val="tx2"/>
                      </a:solidFill>
                      <a:cs typeface="SimSun" charset="0"/>
                    </a:rPr>
                    <a:t>经过四年的选美赛，以斯帖终獲胜被立为王后</a:t>
                  </a:r>
                  <a:endParaRPr lang="en-US" altLang="zh-CN" i="1">
                    <a:solidFill>
                      <a:schemeClr val="tx2"/>
                    </a:solidFill>
                    <a:cs typeface="SimSun" charset="0"/>
                  </a:endParaRPr>
                </a:p>
              </p:txBody>
            </p:sp>
            <p:sp>
              <p:nvSpPr>
                <p:cNvPr id="146488" name="Rectangle 153"/>
                <p:cNvSpPr>
                  <a:spLocks noChangeArrowheads="1"/>
                </p:cNvSpPr>
                <p:nvPr/>
              </p:nvSpPr>
              <p:spPr bwMode="auto">
                <a:xfrm>
                  <a:off x="1583" y="2551"/>
                  <a:ext cx="260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69" name="Group 156"/>
              <p:cNvGrpSpPr>
                <a:grpSpLocks/>
              </p:cNvGrpSpPr>
              <p:nvPr/>
            </p:nvGrpSpPr>
            <p:grpSpPr bwMode="auto">
              <a:xfrm>
                <a:off x="0" y="3414"/>
                <a:ext cx="921" cy="978"/>
                <a:chOff x="0" y="3414"/>
                <a:chExt cx="921" cy="978"/>
              </a:xfrm>
            </p:grpSpPr>
            <p:sp>
              <p:nvSpPr>
                <p:cNvPr id="146485" name="Rectangle 113"/>
                <p:cNvSpPr>
                  <a:spLocks noChangeArrowheads="1"/>
                </p:cNvSpPr>
                <p:nvPr/>
              </p:nvSpPr>
              <p:spPr bwMode="auto">
                <a:xfrm>
                  <a:off x="43" y="3414"/>
                  <a:ext cx="835"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3:7</a:t>
                  </a:r>
                </a:p>
              </p:txBody>
            </p:sp>
            <p:sp>
              <p:nvSpPr>
                <p:cNvPr id="146486" name="Rectangle 155"/>
                <p:cNvSpPr>
                  <a:spLocks noChangeArrowheads="1"/>
                </p:cNvSpPr>
                <p:nvPr/>
              </p:nvSpPr>
              <p:spPr bwMode="auto">
                <a:xfrm>
                  <a:off x="0" y="3414"/>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70" name="Group 158"/>
              <p:cNvGrpSpPr>
                <a:grpSpLocks/>
              </p:cNvGrpSpPr>
              <p:nvPr/>
            </p:nvGrpSpPr>
            <p:grpSpPr bwMode="auto">
              <a:xfrm>
                <a:off x="921" y="3414"/>
                <a:ext cx="662" cy="978"/>
                <a:chOff x="921" y="3414"/>
                <a:chExt cx="662" cy="978"/>
              </a:xfrm>
            </p:grpSpPr>
            <p:sp>
              <p:nvSpPr>
                <p:cNvPr id="146483" name="Rectangle 114"/>
                <p:cNvSpPr>
                  <a:spLocks noChangeArrowheads="1"/>
                </p:cNvSpPr>
                <p:nvPr/>
              </p:nvSpPr>
              <p:spPr bwMode="auto">
                <a:xfrm>
                  <a:off x="964" y="3414"/>
                  <a:ext cx="576"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四月初 </a:t>
                  </a:r>
                  <a:r>
                    <a:rPr lang="en-US">
                      <a:solidFill>
                        <a:schemeClr val="tx2"/>
                      </a:solidFill>
                      <a:cs typeface="SimSun" charset="0"/>
                    </a:rPr>
                    <a:t>474</a:t>
                  </a:r>
                </a:p>
              </p:txBody>
            </p:sp>
            <p:sp>
              <p:nvSpPr>
                <p:cNvPr id="146484" name="Rectangle 157"/>
                <p:cNvSpPr>
                  <a:spLocks noChangeArrowheads="1"/>
                </p:cNvSpPr>
                <p:nvPr/>
              </p:nvSpPr>
              <p:spPr bwMode="auto">
                <a:xfrm>
                  <a:off x="921" y="3414"/>
                  <a:ext cx="662"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71" name="Group 160"/>
              <p:cNvGrpSpPr>
                <a:grpSpLocks/>
              </p:cNvGrpSpPr>
              <p:nvPr/>
            </p:nvGrpSpPr>
            <p:grpSpPr bwMode="auto">
              <a:xfrm>
                <a:off x="1583" y="3414"/>
                <a:ext cx="2606" cy="978"/>
                <a:chOff x="1583" y="3414"/>
                <a:chExt cx="2606" cy="978"/>
              </a:xfrm>
            </p:grpSpPr>
            <p:sp>
              <p:nvSpPr>
                <p:cNvPr id="146481" name="Rectangle 115"/>
                <p:cNvSpPr>
                  <a:spLocks noChangeArrowheads="1"/>
                </p:cNvSpPr>
                <p:nvPr/>
              </p:nvSpPr>
              <p:spPr bwMode="auto">
                <a:xfrm>
                  <a:off x="1626" y="3414"/>
                  <a:ext cx="252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nSpc>
                      <a:spcPct val="80000"/>
                    </a:lnSpc>
                  </a:pPr>
                  <a:r>
                    <a:rPr lang="ja-JP" altLang="en-US" sz="2200" i="1">
                      <a:solidFill>
                        <a:schemeClr val="tx2"/>
                      </a:solidFill>
                    </a:rPr>
                    <a:t>以斯帖</a:t>
                  </a:r>
                  <a:r>
                    <a:rPr lang="zh-CN" altLang="en-US" sz="2200" i="1">
                      <a:solidFill>
                        <a:schemeClr val="tx2"/>
                      </a:solidFill>
                      <a:cs typeface="SimSun" charset="0"/>
                    </a:rPr>
                    <a:t>封后的第五年</a:t>
                  </a:r>
                  <a:r>
                    <a:rPr lang="en-US" altLang="ja-JP" sz="2200" i="1">
                      <a:solidFill>
                        <a:schemeClr val="tx2"/>
                      </a:solidFill>
                    </a:rPr>
                    <a:t>, </a:t>
                  </a:r>
                  <a:r>
                    <a:rPr lang="zh-CN" altLang="en-US" sz="2200" i="1">
                      <a:solidFill>
                        <a:schemeClr val="tx2"/>
                      </a:solidFill>
                      <a:cs typeface="SimSun" charset="0"/>
                    </a:rPr>
                    <a:t>哈曼与占星家</a:t>
                  </a:r>
                  <a:r>
                    <a:rPr lang="en-US" altLang="ja-JP" sz="2200" i="1">
                      <a:solidFill>
                        <a:schemeClr val="tx2"/>
                      </a:solidFill>
                    </a:rPr>
                    <a:t> (5:10, 14; 6:12-13)</a:t>
                  </a:r>
                  <a:r>
                    <a:rPr lang="zh-CN" altLang="en-US" sz="2200" i="1">
                      <a:solidFill>
                        <a:schemeClr val="bg1"/>
                      </a:solidFill>
                      <a:cs typeface="SimSun" charset="0"/>
                    </a:rPr>
                    <a:t>掣普珥</a:t>
                  </a:r>
                  <a:r>
                    <a:rPr lang="en-US" altLang="ja-JP" sz="2200" i="1">
                      <a:solidFill>
                        <a:schemeClr val="tx2"/>
                      </a:solidFill>
                    </a:rPr>
                    <a:t>(</a:t>
                  </a:r>
                  <a:r>
                    <a:rPr lang="zh-CN" altLang="en-US" sz="2200" i="1">
                      <a:solidFill>
                        <a:schemeClr val="bg1"/>
                      </a:solidFill>
                      <a:cs typeface="SimSun" charset="0"/>
                    </a:rPr>
                    <a:t>掣签</a:t>
                  </a:r>
                  <a:r>
                    <a:rPr lang="en-US" altLang="ja-JP" sz="2200" i="1">
                      <a:solidFill>
                        <a:schemeClr val="tx2"/>
                      </a:solidFill>
                    </a:rPr>
                    <a:t>) </a:t>
                  </a:r>
                  <a:r>
                    <a:rPr lang="zh-CN" altLang="en-US" sz="2200" i="1">
                      <a:solidFill>
                        <a:schemeClr val="tx2"/>
                      </a:solidFill>
                      <a:cs typeface="SimSun" charset="0"/>
                    </a:rPr>
                    <a:t>以择十一个月后</a:t>
                  </a:r>
                </a:p>
                <a:p>
                  <a:pPr>
                    <a:lnSpc>
                      <a:spcPct val="80000"/>
                    </a:lnSpc>
                  </a:pPr>
                  <a:r>
                    <a:rPr lang="en-US" sz="2200" i="1">
                      <a:solidFill>
                        <a:schemeClr val="tx2"/>
                      </a:solidFill>
                    </a:rPr>
                    <a:t>(</a:t>
                  </a:r>
                  <a:r>
                    <a:rPr lang="zh-CN" altLang="en-US" sz="2200" i="1">
                      <a:solidFill>
                        <a:schemeClr val="tx2"/>
                      </a:solidFill>
                      <a:cs typeface="SimSun" charset="0"/>
                    </a:rPr>
                    <a:t>三月七日 </a:t>
                  </a:r>
                  <a:r>
                    <a:rPr lang="en-US" sz="2200" i="1">
                      <a:solidFill>
                        <a:schemeClr val="tx2"/>
                      </a:solidFill>
                    </a:rPr>
                    <a:t>473</a:t>
                  </a:r>
                  <a:r>
                    <a:rPr lang="zh-CN" altLang="en-US" sz="2200" i="1">
                      <a:solidFill>
                        <a:schemeClr val="tx2"/>
                      </a:solidFill>
                      <a:cs typeface="SimSun" charset="0"/>
                    </a:rPr>
                    <a:t>年</a:t>
                  </a:r>
                  <a:r>
                    <a:rPr lang="en-US" altLang="ja-JP" sz="2200" i="1">
                      <a:solidFill>
                        <a:schemeClr val="tx2"/>
                      </a:solidFill>
                    </a:rPr>
                    <a:t>)</a:t>
                  </a:r>
                  <a:r>
                    <a:rPr lang="zh-CN" altLang="en-US" sz="2200" i="1">
                      <a:solidFill>
                        <a:schemeClr val="tx2"/>
                      </a:solidFill>
                      <a:cs typeface="SimSun" charset="0"/>
                    </a:rPr>
                    <a:t>图谋灭绝 </a:t>
                  </a:r>
                  <a:r>
                    <a:rPr lang="ja-JP" altLang="en-US" sz="2200" i="1">
                      <a:solidFill>
                        <a:schemeClr val="tx2"/>
                      </a:solidFill>
                    </a:rPr>
                    <a:t>犹大人</a:t>
                  </a:r>
                  <a:endParaRPr lang="en-US" sz="2200" i="1">
                    <a:solidFill>
                      <a:schemeClr val="tx2"/>
                    </a:solidFill>
                  </a:endParaRPr>
                </a:p>
              </p:txBody>
            </p:sp>
            <p:sp>
              <p:nvSpPr>
                <p:cNvPr id="146482" name="Rectangle 159"/>
                <p:cNvSpPr>
                  <a:spLocks noChangeArrowheads="1"/>
                </p:cNvSpPr>
                <p:nvPr/>
              </p:nvSpPr>
              <p:spPr bwMode="auto">
                <a:xfrm>
                  <a:off x="1583" y="3414"/>
                  <a:ext cx="2606"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72" name="Group 162"/>
              <p:cNvGrpSpPr>
                <a:grpSpLocks/>
              </p:cNvGrpSpPr>
              <p:nvPr/>
            </p:nvGrpSpPr>
            <p:grpSpPr bwMode="auto">
              <a:xfrm>
                <a:off x="0" y="4392"/>
                <a:ext cx="921" cy="978"/>
                <a:chOff x="0" y="4392"/>
                <a:chExt cx="921" cy="978"/>
              </a:xfrm>
            </p:grpSpPr>
            <p:sp>
              <p:nvSpPr>
                <p:cNvPr id="146479" name="Rectangle 116"/>
                <p:cNvSpPr>
                  <a:spLocks noChangeArrowheads="1"/>
                </p:cNvSpPr>
                <p:nvPr/>
              </p:nvSpPr>
              <p:spPr bwMode="auto">
                <a:xfrm>
                  <a:off x="43" y="4392"/>
                  <a:ext cx="835"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3:12</a:t>
                  </a:r>
                </a:p>
              </p:txBody>
            </p:sp>
            <p:sp>
              <p:nvSpPr>
                <p:cNvPr id="146480" name="Rectangle 161"/>
                <p:cNvSpPr>
                  <a:spLocks noChangeArrowheads="1"/>
                </p:cNvSpPr>
                <p:nvPr/>
              </p:nvSpPr>
              <p:spPr bwMode="auto">
                <a:xfrm>
                  <a:off x="0" y="4392"/>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73" name="Group 164"/>
              <p:cNvGrpSpPr>
                <a:grpSpLocks/>
              </p:cNvGrpSpPr>
              <p:nvPr/>
            </p:nvGrpSpPr>
            <p:grpSpPr bwMode="auto">
              <a:xfrm>
                <a:off x="921" y="4392"/>
                <a:ext cx="662" cy="978"/>
                <a:chOff x="921" y="4392"/>
                <a:chExt cx="662" cy="978"/>
              </a:xfrm>
            </p:grpSpPr>
            <p:sp>
              <p:nvSpPr>
                <p:cNvPr id="146477" name="Rectangle 117"/>
                <p:cNvSpPr>
                  <a:spLocks noChangeArrowheads="1"/>
                </p:cNvSpPr>
                <p:nvPr/>
              </p:nvSpPr>
              <p:spPr bwMode="auto">
                <a:xfrm>
                  <a:off x="964" y="4392"/>
                  <a:ext cx="576"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 </a:t>
                  </a:r>
                  <a:r>
                    <a:rPr lang="zh-CN" altLang="en-US" sz="2200">
                      <a:solidFill>
                        <a:schemeClr val="tx2"/>
                      </a:solidFill>
                      <a:cs typeface="SimSun" charset="0"/>
                    </a:rPr>
                    <a:t>四月十七日</a:t>
                  </a:r>
                  <a:r>
                    <a:rPr lang="en-US" altLang="ja-JP" sz="2200">
                      <a:solidFill>
                        <a:schemeClr val="tx2"/>
                      </a:solidFill>
                    </a:rPr>
                    <a:t>, 474</a:t>
                  </a:r>
                </a:p>
                <a:p>
                  <a:pPr algn="ctr" eaLnBrk="0" hangingPunct="0">
                    <a:lnSpc>
                      <a:spcPct val="70000"/>
                    </a:lnSpc>
                  </a:pPr>
                  <a:r>
                    <a:rPr lang="en-US" sz="2200">
                      <a:solidFill>
                        <a:schemeClr val="tx2"/>
                      </a:solidFill>
                    </a:rPr>
                    <a:t> </a:t>
                  </a:r>
                  <a:r>
                    <a:rPr lang="en-US" sz="2100">
                      <a:solidFill>
                        <a:schemeClr val="tx2"/>
                      </a:solidFill>
                    </a:rPr>
                    <a:t>(</a:t>
                  </a:r>
                  <a:r>
                    <a:rPr lang="zh-CN" altLang="en-US" sz="2100">
                      <a:solidFill>
                        <a:schemeClr val="tx2"/>
                      </a:solidFill>
                      <a:cs typeface="SimSun" charset="0"/>
                    </a:rPr>
                    <a:t>尼桑十三日</a:t>
                  </a:r>
                  <a:r>
                    <a:rPr lang="en-US" altLang="ja-JP" sz="2100">
                      <a:solidFill>
                        <a:schemeClr val="tx2"/>
                      </a:solidFill>
                    </a:rPr>
                    <a:t>)</a:t>
                  </a:r>
                  <a:endParaRPr lang="en-US" sz="2100">
                    <a:solidFill>
                      <a:schemeClr val="tx2"/>
                    </a:solidFill>
                  </a:endParaRPr>
                </a:p>
              </p:txBody>
            </p:sp>
            <p:sp>
              <p:nvSpPr>
                <p:cNvPr id="146478" name="Rectangle 163"/>
                <p:cNvSpPr>
                  <a:spLocks noChangeArrowheads="1"/>
                </p:cNvSpPr>
                <p:nvPr/>
              </p:nvSpPr>
              <p:spPr bwMode="auto">
                <a:xfrm>
                  <a:off x="921" y="4392"/>
                  <a:ext cx="662"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6474" name="Group 166"/>
              <p:cNvGrpSpPr>
                <a:grpSpLocks/>
              </p:cNvGrpSpPr>
              <p:nvPr/>
            </p:nvGrpSpPr>
            <p:grpSpPr bwMode="auto">
              <a:xfrm>
                <a:off x="1583" y="4392"/>
                <a:ext cx="2606" cy="978"/>
                <a:chOff x="1583" y="4392"/>
                <a:chExt cx="2606" cy="978"/>
              </a:xfrm>
            </p:grpSpPr>
            <p:sp>
              <p:nvSpPr>
                <p:cNvPr id="146475" name="Rectangle 118"/>
                <p:cNvSpPr>
                  <a:spLocks noChangeArrowheads="1"/>
                </p:cNvSpPr>
                <p:nvPr/>
              </p:nvSpPr>
              <p:spPr bwMode="auto">
                <a:xfrm>
                  <a:off x="1626" y="4392"/>
                  <a:ext cx="252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sz="2300" i="1">
                      <a:solidFill>
                        <a:schemeClr val="tx2"/>
                      </a:solidFill>
                      <a:cs typeface="SimSun" charset="0"/>
                    </a:rPr>
                    <a:t>臣书记奉</a:t>
                  </a:r>
                  <a:r>
                    <a:rPr lang="ja-JP" altLang="en-US" sz="2300" i="1">
                      <a:solidFill>
                        <a:schemeClr val="tx2"/>
                      </a:solidFill>
                      <a:cs typeface="SimSun" charset="0"/>
                    </a:rPr>
                    <a:t>薛西斯</a:t>
                  </a:r>
                  <a:r>
                    <a:rPr lang="zh-CN" altLang="en-US" sz="2300" i="1">
                      <a:solidFill>
                        <a:schemeClr val="tx2"/>
                      </a:solidFill>
                      <a:cs typeface="SimSun" charset="0"/>
                    </a:rPr>
                    <a:t>王的名</a:t>
                  </a:r>
                  <a:r>
                    <a:rPr lang="en-US" altLang="zh-CN" sz="2300" i="1">
                      <a:solidFill>
                        <a:schemeClr val="tx2"/>
                      </a:solidFill>
                      <a:cs typeface="SimSun" charset="0"/>
                    </a:rPr>
                    <a:t>,</a:t>
                  </a:r>
                  <a:r>
                    <a:rPr lang="zh-CN" altLang="en-US" sz="2300" i="1">
                      <a:solidFill>
                        <a:schemeClr val="tx2"/>
                      </a:solidFill>
                      <a:cs typeface="SimSun" charset="0"/>
                    </a:rPr>
                    <a:t>以各族方言立下第一道</a:t>
                  </a:r>
                  <a:r>
                    <a:rPr lang="zh-CN" altLang="en-US" i="1">
                      <a:solidFill>
                        <a:schemeClr val="tx2"/>
                      </a:solidFill>
                      <a:cs typeface="SimSun" charset="0"/>
                    </a:rPr>
                    <a:t>御</a:t>
                  </a:r>
                  <a:r>
                    <a:rPr lang="zh-CN" altLang="en-US" sz="2300" i="1">
                      <a:solidFill>
                        <a:schemeClr val="tx2"/>
                      </a:solidFill>
                      <a:cs typeface="SimSun" charset="0"/>
                    </a:rPr>
                    <a:t>旨，告知</a:t>
                  </a:r>
                  <a:r>
                    <a:rPr lang="zh-CN" altLang="en-US" i="1">
                      <a:solidFill>
                        <a:schemeClr val="tx2"/>
                      </a:solidFill>
                      <a:cs typeface="SimSun" charset="0"/>
                    </a:rPr>
                    <a:t>所有百姓</a:t>
                  </a:r>
                  <a:r>
                    <a:rPr lang="ja-JP" altLang="en-US" i="1">
                      <a:solidFill>
                        <a:schemeClr val="tx2"/>
                      </a:solidFill>
                      <a:cs typeface="SimSun" charset="0"/>
                    </a:rPr>
                    <a:t>犹大人</a:t>
                  </a:r>
                  <a:r>
                    <a:rPr lang="zh-CN" altLang="en-US" i="1">
                      <a:solidFill>
                        <a:schemeClr val="tx2"/>
                      </a:solidFill>
                      <a:cs typeface="SimSun" charset="0"/>
                    </a:rPr>
                    <a:t>将被灭绝</a:t>
                  </a:r>
                  <a:r>
                    <a:rPr lang="zh-CN" altLang="en-US" sz="2300" i="1">
                      <a:solidFill>
                        <a:schemeClr val="tx2"/>
                      </a:solidFill>
                      <a:cs typeface="SimSun" charset="0"/>
                    </a:rPr>
                    <a:t>的那一天。</a:t>
                  </a:r>
                </a:p>
              </p:txBody>
            </p:sp>
            <p:sp>
              <p:nvSpPr>
                <p:cNvPr id="146476" name="Rectangle 165"/>
                <p:cNvSpPr>
                  <a:spLocks noChangeArrowheads="1"/>
                </p:cNvSpPr>
                <p:nvPr/>
              </p:nvSpPr>
              <p:spPr bwMode="auto">
                <a:xfrm>
                  <a:off x="1583" y="4392"/>
                  <a:ext cx="2606"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146453"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pPr>
            <a:r>
              <a:rPr lang="zh-CN" altLang="en-US" sz="3500" b="1" i="0">
                <a:effectLst>
                  <a:outerShdw blurRad="38100" dist="38100" dir="2700000" algn="tl">
                    <a:srgbClr val="366B1B"/>
                  </a:outerShdw>
                </a:effectLst>
                <a:latin typeface="Arial Black" charset="0"/>
                <a:cs typeface="SimSun" charset="0"/>
              </a:rPr>
              <a:t>与以斯帖记相关的</a:t>
            </a:r>
            <a:br>
              <a:rPr lang="zh-CN" altLang="en-US" sz="3500" b="1" i="0">
                <a:effectLst>
                  <a:outerShdw blurRad="38100" dist="38100" dir="2700000" algn="tl">
                    <a:srgbClr val="366B1B"/>
                  </a:outerShdw>
                </a:effectLst>
                <a:latin typeface="Arial Black" charset="0"/>
                <a:cs typeface="SimSun" charset="0"/>
              </a:rPr>
            </a:br>
            <a:r>
              <a:rPr lang="zh-CN" altLang="en-US" sz="3500" b="1" i="0">
                <a:effectLst>
                  <a:outerShdw blurRad="38100" dist="38100" dir="2700000" algn="tl">
                    <a:srgbClr val="366B1B"/>
                  </a:outerShdw>
                </a:effectLst>
                <a:latin typeface="Arial Black" charset="0"/>
                <a:cs typeface="SimSun" charset="0"/>
              </a:rPr>
              <a:t>重要日期</a:t>
            </a:r>
          </a:p>
        </p:txBody>
      </p:sp>
      <p:sp>
        <p:nvSpPr>
          <p:cNvPr id="14848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314</a:t>
            </a:r>
          </a:p>
        </p:txBody>
      </p:sp>
      <p:sp>
        <p:nvSpPr>
          <p:cNvPr id="148484" name="Rectangle 5"/>
          <p:cNvSpPr>
            <a:spLocks noChangeArrowheads="1"/>
          </p:cNvSpPr>
          <p:nvPr/>
        </p:nvSpPr>
        <p:spPr bwMode="auto">
          <a:xfrm>
            <a:off x="1468438" y="558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85" name="Rectangle 6"/>
          <p:cNvSpPr>
            <a:spLocks noChangeArrowheads="1"/>
          </p:cNvSpPr>
          <p:nvPr/>
        </p:nvSpPr>
        <p:spPr bwMode="auto">
          <a:xfrm>
            <a:off x="1468438" y="530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86" name="Rectangle 7"/>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87" name="Rectangle 8"/>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88" name="Rectangle 9"/>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89" name="Rectangle 10"/>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0" name="Rectangle 12"/>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1"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2" name="Rectangle 14"/>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3" name="Rectangle 15"/>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4" name="Rectangle 1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5" name="Rectangle 17"/>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48496" name="Rectangle 18"/>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148497" name="Group 153"/>
          <p:cNvGrpSpPr>
            <a:grpSpLocks/>
          </p:cNvGrpSpPr>
          <p:nvPr/>
        </p:nvGrpSpPr>
        <p:grpSpPr bwMode="auto">
          <a:xfrm>
            <a:off x="0" y="1054100"/>
            <a:ext cx="8958263" cy="5803900"/>
            <a:chOff x="-4" y="-4"/>
            <a:chExt cx="4197" cy="5205"/>
          </a:xfrm>
        </p:grpSpPr>
        <p:grpSp>
          <p:nvGrpSpPr>
            <p:cNvPr id="148498" name="Group 151"/>
            <p:cNvGrpSpPr>
              <a:grpSpLocks/>
            </p:cNvGrpSpPr>
            <p:nvPr/>
          </p:nvGrpSpPr>
          <p:grpSpPr bwMode="auto">
            <a:xfrm>
              <a:off x="0" y="0"/>
              <a:ext cx="4189" cy="5197"/>
              <a:chOff x="0" y="0"/>
              <a:chExt cx="4189" cy="5197"/>
            </a:xfrm>
          </p:grpSpPr>
          <p:grpSp>
            <p:nvGrpSpPr>
              <p:cNvPr id="148500" name="Group 112"/>
              <p:cNvGrpSpPr>
                <a:grpSpLocks/>
              </p:cNvGrpSpPr>
              <p:nvPr/>
            </p:nvGrpSpPr>
            <p:grpSpPr bwMode="auto">
              <a:xfrm>
                <a:off x="0" y="0"/>
                <a:ext cx="921" cy="422"/>
                <a:chOff x="0" y="0"/>
                <a:chExt cx="921" cy="422"/>
              </a:xfrm>
            </p:grpSpPr>
            <p:sp>
              <p:nvSpPr>
                <p:cNvPr id="148556" name="Rectangle 111"/>
                <p:cNvSpPr>
                  <a:spLocks noChangeArrowheads="1"/>
                </p:cNvSpPr>
                <p:nvPr/>
              </p:nvSpPr>
              <p:spPr bwMode="auto">
                <a:xfrm>
                  <a:off x="0" y="0"/>
                  <a:ext cx="921"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8557" name="Group 110"/>
                <p:cNvGrpSpPr>
                  <a:grpSpLocks/>
                </p:cNvGrpSpPr>
                <p:nvPr/>
              </p:nvGrpSpPr>
              <p:grpSpPr bwMode="auto">
                <a:xfrm>
                  <a:off x="0" y="0"/>
                  <a:ext cx="921" cy="422"/>
                  <a:chOff x="0" y="0"/>
                  <a:chExt cx="921" cy="422"/>
                </a:xfrm>
              </p:grpSpPr>
              <p:sp>
                <p:nvSpPr>
                  <p:cNvPr id="148558" name="Rectangle 91"/>
                  <p:cNvSpPr>
                    <a:spLocks noChangeArrowheads="1"/>
                  </p:cNvSpPr>
                  <p:nvPr/>
                </p:nvSpPr>
                <p:spPr bwMode="auto">
                  <a:xfrm>
                    <a:off x="43" y="0"/>
                    <a:ext cx="835"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latin typeface="Times New Roman" charset="0"/>
                      </a:rPr>
                      <a:t>附註</a:t>
                    </a:r>
                    <a:endParaRPr lang="en-US">
                      <a:solidFill>
                        <a:schemeClr val="tx2"/>
                      </a:solidFill>
                      <a:latin typeface="Times New Roman" charset="0"/>
                    </a:endParaRPr>
                  </a:p>
                </p:txBody>
              </p:sp>
              <p:sp>
                <p:nvSpPr>
                  <p:cNvPr id="148559" name="Rectangle 109"/>
                  <p:cNvSpPr>
                    <a:spLocks noChangeArrowheads="1"/>
                  </p:cNvSpPr>
                  <p:nvPr/>
                </p:nvSpPr>
                <p:spPr bwMode="auto">
                  <a:xfrm>
                    <a:off x="0" y="0"/>
                    <a:ext cx="921"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8501" name="Group 116"/>
              <p:cNvGrpSpPr>
                <a:grpSpLocks/>
              </p:cNvGrpSpPr>
              <p:nvPr/>
            </p:nvGrpSpPr>
            <p:grpSpPr bwMode="auto">
              <a:xfrm>
                <a:off x="921" y="0"/>
                <a:ext cx="662" cy="422"/>
                <a:chOff x="921" y="0"/>
                <a:chExt cx="662" cy="422"/>
              </a:xfrm>
            </p:grpSpPr>
            <p:sp>
              <p:nvSpPr>
                <p:cNvPr id="148552" name="Rectangle 115"/>
                <p:cNvSpPr>
                  <a:spLocks noChangeArrowheads="1"/>
                </p:cNvSpPr>
                <p:nvPr/>
              </p:nvSpPr>
              <p:spPr bwMode="auto">
                <a:xfrm>
                  <a:off x="921" y="0"/>
                  <a:ext cx="662"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8553" name="Group 114"/>
                <p:cNvGrpSpPr>
                  <a:grpSpLocks/>
                </p:cNvGrpSpPr>
                <p:nvPr/>
              </p:nvGrpSpPr>
              <p:grpSpPr bwMode="auto">
                <a:xfrm>
                  <a:off x="921" y="0"/>
                  <a:ext cx="662" cy="422"/>
                  <a:chOff x="921" y="0"/>
                  <a:chExt cx="662" cy="422"/>
                </a:xfrm>
              </p:grpSpPr>
              <p:sp>
                <p:nvSpPr>
                  <p:cNvPr id="148554" name="Rectangle 92"/>
                  <p:cNvSpPr>
                    <a:spLocks noChangeArrowheads="1"/>
                  </p:cNvSpPr>
                  <p:nvPr/>
                </p:nvSpPr>
                <p:spPr bwMode="auto">
                  <a:xfrm>
                    <a:off x="964" y="0"/>
                    <a:ext cx="576"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日期</a:t>
                    </a:r>
                  </a:p>
                </p:txBody>
              </p:sp>
              <p:sp>
                <p:nvSpPr>
                  <p:cNvPr id="148555" name="Rectangle 113"/>
                  <p:cNvSpPr>
                    <a:spLocks noChangeArrowheads="1"/>
                  </p:cNvSpPr>
                  <p:nvPr/>
                </p:nvSpPr>
                <p:spPr bwMode="auto">
                  <a:xfrm>
                    <a:off x="921" y="0"/>
                    <a:ext cx="662"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8502" name="Group 120"/>
              <p:cNvGrpSpPr>
                <a:grpSpLocks/>
              </p:cNvGrpSpPr>
              <p:nvPr/>
            </p:nvGrpSpPr>
            <p:grpSpPr bwMode="auto">
              <a:xfrm>
                <a:off x="1583" y="0"/>
                <a:ext cx="2606" cy="422"/>
                <a:chOff x="1583" y="0"/>
                <a:chExt cx="2606" cy="422"/>
              </a:xfrm>
            </p:grpSpPr>
            <p:sp>
              <p:nvSpPr>
                <p:cNvPr id="148548" name="Rectangle 119"/>
                <p:cNvSpPr>
                  <a:spLocks noChangeArrowheads="1"/>
                </p:cNvSpPr>
                <p:nvPr/>
              </p:nvSpPr>
              <p:spPr bwMode="auto">
                <a:xfrm>
                  <a:off x="1583" y="0"/>
                  <a:ext cx="2606"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48549" name="Group 118"/>
                <p:cNvGrpSpPr>
                  <a:grpSpLocks/>
                </p:cNvGrpSpPr>
                <p:nvPr/>
              </p:nvGrpSpPr>
              <p:grpSpPr bwMode="auto">
                <a:xfrm>
                  <a:off x="1583" y="0"/>
                  <a:ext cx="2606" cy="422"/>
                  <a:chOff x="1583" y="0"/>
                  <a:chExt cx="2606" cy="422"/>
                </a:xfrm>
              </p:grpSpPr>
              <p:sp>
                <p:nvSpPr>
                  <p:cNvPr id="148550" name="Rectangle 93"/>
                  <p:cNvSpPr>
                    <a:spLocks noChangeArrowheads="1"/>
                  </p:cNvSpPr>
                  <p:nvPr/>
                </p:nvSpPr>
                <p:spPr bwMode="auto">
                  <a:xfrm>
                    <a:off x="1626" y="0"/>
                    <a:ext cx="2520" cy="4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a:solidFill>
                          <a:schemeClr val="tx2"/>
                        </a:solidFill>
                        <a:cs typeface="SimSun" charset="0"/>
                      </a:rPr>
                      <a:t>事件</a:t>
                    </a:r>
                  </a:p>
                </p:txBody>
              </p:sp>
              <p:sp>
                <p:nvSpPr>
                  <p:cNvPr id="148551" name="Rectangle 117"/>
                  <p:cNvSpPr>
                    <a:spLocks noChangeArrowheads="1"/>
                  </p:cNvSpPr>
                  <p:nvPr/>
                </p:nvSpPr>
                <p:spPr bwMode="auto">
                  <a:xfrm>
                    <a:off x="1583" y="0"/>
                    <a:ext cx="260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48503" name="Group 122"/>
              <p:cNvGrpSpPr>
                <a:grpSpLocks/>
              </p:cNvGrpSpPr>
              <p:nvPr/>
            </p:nvGrpSpPr>
            <p:grpSpPr bwMode="auto">
              <a:xfrm>
                <a:off x="0" y="422"/>
                <a:ext cx="921" cy="978"/>
                <a:chOff x="0" y="422"/>
                <a:chExt cx="921" cy="978"/>
              </a:xfrm>
            </p:grpSpPr>
            <p:sp>
              <p:nvSpPr>
                <p:cNvPr id="148546" name="Rectangle 94"/>
                <p:cNvSpPr>
                  <a:spLocks noChangeArrowheads="1"/>
                </p:cNvSpPr>
                <p:nvPr/>
              </p:nvSpPr>
              <p:spPr bwMode="auto">
                <a:xfrm>
                  <a:off x="43" y="422"/>
                  <a:ext cx="835"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8:9</a:t>
                  </a:r>
                </a:p>
              </p:txBody>
            </p:sp>
            <p:sp>
              <p:nvSpPr>
                <p:cNvPr id="148547" name="Rectangle 121"/>
                <p:cNvSpPr>
                  <a:spLocks noChangeArrowheads="1"/>
                </p:cNvSpPr>
                <p:nvPr/>
              </p:nvSpPr>
              <p:spPr bwMode="auto">
                <a:xfrm>
                  <a:off x="0" y="422"/>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4" name="Group 124"/>
              <p:cNvGrpSpPr>
                <a:grpSpLocks/>
              </p:cNvGrpSpPr>
              <p:nvPr/>
            </p:nvGrpSpPr>
            <p:grpSpPr bwMode="auto">
              <a:xfrm>
                <a:off x="921" y="422"/>
                <a:ext cx="662" cy="978"/>
                <a:chOff x="921" y="422"/>
                <a:chExt cx="662" cy="978"/>
              </a:xfrm>
            </p:grpSpPr>
            <p:sp>
              <p:nvSpPr>
                <p:cNvPr id="148544" name="Rectangle 95"/>
                <p:cNvSpPr>
                  <a:spLocks noChangeArrowheads="1"/>
                </p:cNvSpPr>
                <p:nvPr/>
              </p:nvSpPr>
              <p:spPr bwMode="auto">
                <a:xfrm>
                  <a:off x="964" y="422"/>
                  <a:ext cx="576"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zh-CN" altLang="en-US" sz="2200">
                      <a:solidFill>
                        <a:schemeClr val="tx2"/>
                      </a:solidFill>
                      <a:cs typeface="SimSun" charset="0"/>
                    </a:rPr>
                    <a:t>六月二十五日</a:t>
                  </a:r>
                  <a:r>
                    <a:rPr lang="en-US" altLang="ja-JP" sz="2200">
                      <a:solidFill>
                        <a:schemeClr val="tx2"/>
                      </a:solidFill>
                      <a:cs typeface="SimSun" charset="0"/>
                    </a:rPr>
                    <a:t>, 474</a:t>
                  </a:r>
                </a:p>
                <a:p>
                  <a:pPr algn="ctr" eaLnBrk="0" hangingPunct="0">
                    <a:lnSpc>
                      <a:spcPct val="70000"/>
                    </a:lnSpc>
                  </a:pPr>
                  <a:r>
                    <a:rPr lang="en-US">
                      <a:solidFill>
                        <a:schemeClr val="tx2"/>
                      </a:solidFill>
                      <a:cs typeface="SimSun" charset="0"/>
                    </a:rPr>
                    <a:t> </a:t>
                  </a:r>
                  <a:r>
                    <a:rPr lang="en-US" sz="1800">
                      <a:solidFill>
                        <a:schemeClr val="tx2"/>
                      </a:solidFill>
                      <a:cs typeface="SimSun" charset="0"/>
                    </a:rPr>
                    <a:t>(</a:t>
                  </a:r>
                  <a:r>
                    <a:rPr lang="zh-CN" altLang="en-US" sz="1800">
                      <a:solidFill>
                        <a:schemeClr val="tx2"/>
                      </a:solidFill>
                      <a:cs typeface="SimSun" charset="0"/>
                    </a:rPr>
                    <a:t>西弯月二十三日</a:t>
                  </a:r>
                  <a:r>
                    <a:rPr lang="en-US" altLang="ja-JP" sz="1800">
                      <a:solidFill>
                        <a:schemeClr val="tx2"/>
                      </a:solidFill>
                      <a:cs typeface="SimSun" charset="0"/>
                    </a:rPr>
                    <a:t>)</a:t>
                  </a:r>
                  <a:endParaRPr lang="en-US" sz="1800">
                    <a:solidFill>
                      <a:schemeClr val="tx2"/>
                    </a:solidFill>
                    <a:cs typeface="SimSun" charset="0"/>
                  </a:endParaRPr>
                </a:p>
              </p:txBody>
            </p:sp>
            <p:sp>
              <p:nvSpPr>
                <p:cNvPr id="148545" name="Rectangle 123"/>
                <p:cNvSpPr>
                  <a:spLocks noChangeArrowheads="1"/>
                </p:cNvSpPr>
                <p:nvPr/>
              </p:nvSpPr>
              <p:spPr bwMode="auto">
                <a:xfrm>
                  <a:off x="921" y="422"/>
                  <a:ext cx="662"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5" name="Group 126"/>
              <p:cNvGrpSpPr>
                <a:grpSpLocks/>
              </p:cNvGrpSpPr>
              <p:nvPr/>
            </p:nvGrpSpPr>
            <p:grpSpPr bwMode="auto">
              <a:xfrm>
                <a:off x="1583" y="422"/>
                <a:ext cx="2606" cy="978"/>
                <a:chOff x="1583" y="422"/>
                <a:chExt cx="2606" cy="978"/>
              </a:xfrm>
            </p:grpSpPr>
            <p:sp>
              <p:nvSpPr>
                <p:cNvPr id="148542" name="Rectangle 96"/>
                <p:cNvSpPr>
                  <a:spLocks noChangeArrowheads="1"/>
                </p:cNvSpPr>
                <p:nvPr/>
              </p:nvSpPr>
              <p:spPr bwMode="auto">
                <a:xfrm>
                  <a:off x="1626" y="422"/>
                  <a:ext cx="252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nSpc>
                      <a:spcPct val="80000"/>
                    </a:lnSpc>
                  </a:pPr>
                  <a:r>
                    <a:rPr lang="en-US" sz="2100" i="1">
                      <a:solidFill>
                        <a:schemeClr val="tx2"/>
                      </a:solidFill>
                    </a:rPr>
                    <a:t>薛西斯</a:t>
                  </a:r>
                  <a:r>
                    <a:rPr lang="en-US" altLang="zh-CN" sz="2100" i="1">
                      <a:solidFill>
                        <a:schemeClr val="tx2"/>
                      </a:solidFill>
                      <a:cs typeface="SimSun" charset="0"/>
                    </a:rPr>
                    <a:t>的</a:t>
                  </a:r>
                  <a:r>
                    <a:rPr lang="zh-CN" altLang="en-US" sz="2100" i="1">
                      <a:solidFill>
                        <a:schemeClr val="tx2"/>
                      </a:solidFill>
                      <a:cs typeface="SimSun" charset="0"/>
                    </a:rPr>
                    <a:t>第二道御旨 </a:t>
                  </a:r>
                  <a:r>
                    <a:rPr lang="en-US" altLang="zh-CN" sz="2100" i="1">
                      <a:solidFill>
                        <a:schemeClr val="tx2"/>
                      </a:solidFill>
                      <a:cs typeface="SimSun" charset="0"/>
                    </a:rPr>
                    <a:t>(</a:t>
                  </a:r>
                  <a:r>
                    <a:rPr lang="zh-CN" altLang="en-US" sz="2100" i="1">
                      <a:solidFill>
                        <a:schemeClr val="tx2"/>
                      </a:solidFill>
                      <a:cs typeface="SimSun" charset="0"/>
                    </a:rPr>
                    <a:t>保护犹大人民</a:t>
                  </a:r>
                  <a:r>
                    <a:rPr lang="en-US" altLang="zh-CN" sz="2100" i="1">
                      <a:solidFill>
                        <a:schemeClr val="tx2"/>
                      </a:solidFill>
                      <a:cs typeface="SimSun" charset="0"/>
                    </a:rPr>
                    <a:t>)</a:t>
                  </a:r>
                  <a:r>
                    <a:rPr lang="zh-CN" altLang="en-US" sz="2100" i="1">
                      <a:solidFill>
                        <a:schemeClr val="tx2"/>
                      </a:solidFill>
                      <a:cs typeface="SimSun" charset="0"/>
                    </a:rPr>
                    <a:t>是</a:t>
                  </a:r>
                </a:p>
                <a:p>
                  <a:pPr>
                    <a:lnSpc>
                      <a:spcPct val="80000"/>
                    </a:lnSpc>
                  </a:pPr>
                  <a:r>
                    <a:rPr lang="zh-CN" altLang="en-US" sz="2100" i="1">
                      <a:solidFill>
                        <a:schemeClr val="tx2"/>
                      </a:solidFill>
                      <a:cs typeface="SimSun" charset="0"/>
                    </a:rPr>
                    <a:t>在四月十七日第一道御旨被立后的两个月又十天被</a:t>
                  </a:r>
                  <a:r>
                    <a:rPr lang="zh-CN" altLang="en-US" i="1">
                      <a:solidFill>
                        <a:schemeClr val="tx2"/>
                      </a:solidFill>
                      <a:cs typeface="SimSun" charset="0"/>
                    </a:rPr>
                    <a:t>颁布</a:t>
                  </a:r>
                  <a:r>
                    <a:rPr lang="zh-CN" altLang="en-US" sz="2100" i="1">
                      <a:solidFill>
                        <a:schemeClr val="tx2"/>
                      </a:solidFill>
                      <a:cs typeface="SimSun" charset="0"/>
                    </a:rPr>
                    <a:t> </a:t>
                  </a:r>
                </a:p>
              </p:txBody>
            </p:sp>
            <p:sp>
              <p:nvSpPr>
                <p:cNvPr id="148543" name="Rectangle 125"/>
                <p:cNvSpPr>
                  <a:spLocks noChangeArrowheads="1"/>
                </p:cNvSpPr>
                <p:nvPr/>
              </p:nvSpPr>
              <p:spPr bwMode="auto">
                <a:xfrm>
                  <a:off x="1583" y="422"/>
                  <a:ext cx="2606"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6" name="Group 128"/>
              <p:cNvGrpSpPr>
                <a:grpSpLocks/>
              </p:cNvGrpSpPr>
              <p:nvPr/>
            </p:nvGrpSpPr>
            <p:grpSpPr bwMode="auto">
              <a:xfrm>
                <a:off x="0" y="1400"/>
                <a:ext cx="921" cy="978"/>
                <a:chOff x="0" y="1400"/>
                <a:chExt cx="921" cy="978"/>
              </a:xfrm>
            </p:grpSpPr>
            <p:sp>
              <p:nvSpPr>
                <p:cNvPr id="148540" name="Rectangle 97"/>
                <p:cNvSpPr>
                  <a:spLocks noChangeArrowheads="1"/>
                </p:cNvSpPr>
                <p:nvPr/>
              </p:nvSpPr>
              <p:spPr bwMode="auto">
                <a:xfrm>
                  <a:off x="43" y="1400"/>
                  <a:ext cx="835"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3:13</a:t>
                  </a:r>
                </a:p>
                <a:p>
                  <a:pPr algn="ctr" eaLnBrk="0" hangingPunct="0"/>
                  <a:r>
                    <a:rPr lang="en-US">
                      <a:solidFill>
                        <a:schemeClr val="tx2"/>
                      </a:solidFill>
                    </a:rPr>
                    <a:t>8:12</a:t>
                  </a:r>
                </a:p>
                <a:p>
                  <a:pPr algn="ctr" eaLnBrk="0" hangingPunct="0"/>
                  <a:r>
                    <a:rPr lang="en-US">
                      <a:solidFill>
                        <a:schemeClr val="tx2"/>
                      </a:solidFill>
                    </a:rPr>
                    <a:t>9:1, 17a</a:t>
                  </a:r>
                </a:p>
              </p:txBody>
            </p:sp>
            <p:sp>
              <p:nvSpPr>
                <p:cNvPr id="148541" name="Rectangle 127"/>
                <p:cNvSpPr>
                  <a:spLocks noChangeArrowheads="1"/>
                </p:cNvSpPr>
                <p:nvPr/>
              </p:nvSpPr>
              <p:spPr bwMode="auto">
                <a:xfrm>
                  <a:off x="0" y="1400"/>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7" name="Group 130"/>
              <p:cNvGrpSpPr>
                <a:grpSpLocks/>
              </p:cNvGrpSpPr>
              <p:nvPr/>
            </p:nvGrpSpPr>
            <p:grpSpPr bwMode="auto">
              <a:xfrm>
                <a:off x="921" y="1400"/>
                <a:ext cx="662" cy="978"/>
                <a:chOff x="921" y="1400"/>
                <a:chExt cx="662" cy="978"/>
              </a:xfrm>
            </p:grpSpPr>
            <p:sp>
              <p:nvSpPr>
                <p:cNvPr id="148538" name="Rectangle 98"/>
                <p:cNvSpPr>
                  <a:spLocks noChangeArrowheads="1"/>
                </p:cNvSpPr>
                <p:nvPr/>
              </p:nvSpPr>
              <p:spPr bwMode="auto">
                <a:xfrm>
                  <a:off x="964" y="1400"/>
                  <a:ext cx="576"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sz="2200">
                      <a:solidFill>
                        <a:schemeClr val="tx2"/>
                      </a:solidFill>
                    </a:rPr>
                    <a:t> </a:t>
                  </a:r>
                  <a:r>
                    <a:rPr lang="zh-CN" altLang="en-US" sz="2200">
                      <a:solidFill>
                        <a:schemeClr val="tx2"/>
                      </a:solidFill>
                      <a:cs typeface="SimSun" charset="0"/>
                    </a:rPr>
                    <a:t>三月七日</a:t>
                  </a:r>
                  <a:r>
                    <a:rPr lang="en-US" altLang="ja-JP" sz="2200">
                      <a:solidFill>
                        <a:schemeClr val="tx2"/>
                      </a:solidFill>
                    </a:rPr>
                    <a:t>, 473 </a:t>
                  </a:r>
                </a:p>
                <a:p>
                  <a:pPr algn="ctr" eaLnBrk="0" hangingPunct="0">
                    <a:lnSpc>
                      <a:spcPct val="70000"/>
                    </a:lnSpc>
                  </a:pPr>
                  <a:r>
                    <a:rPr lang="en-US" altLang="zh-CN" sz="1800">
                      <a:solidFill>
                        <a:schemeClr val="tx2"/>
                      </a:solidFill>
                      <a:cs typeface="SimSun" charset="0"/>
                    </a:rPr>
                    <a:t>(</a:t>
                  </a:r>
                  <a:r>
                    <a:rPr lang="zh-CN" altLang="en-US" sz="1800">
                      <a:solidFill>
                        <a:schemeClr val="tx2"/>
                      </a:solidFill>
                      <a:cs typeface="SimSun" charset="0"/>
                    </a:rPr>
                    <a:t>亚达月初</a:t>
                  </a:r>
                </a:p>
                <a:p>
                  <a:pPr algn="ctr" eaLnBrk="0" hangingPunct="0">
                    <a:lnSpc>
                      <a:spcPct val="70000"/>
                    </a:lnSpc>
                  </a:pPr>
                  <a:r>
                    <a:rPr lang="zh-CN" altLang="en-US" sz="1800">
                      <a:solidFill>
                        <a:schemeClr val="tx2"/>
                      </a:solidFill>
                      <a:cs typeface="SimSun" charset="0"/>
                    </a:rPr>
                    <a:t>三日</a:t>
                  </a:r>
                  <a:r>
                    <a:rPr lang="en-US" altLang="zh-CN" sz="1800">
                      <a:solidFill>
                        <a:schemeClr val="tx2"/>
                      </a:solidFill>
                      <a:cs typeface="SimSun" charset="0"/>
                    </a:rPr>
                    <a:t>)</a:t>
                  </a:r>
                </a:p>
              </p:txBody>
            </p:sp>
            <p:sp>
              <p:nvSpPr>
                <p:cNvPr id="148539" name="Rectangle 129"/>
                <p:cNvSpPr>
                  <a:spLocks noChangeArrowheads="1"/>
                </p:cNvSpPr>
                <p:nvPr/>
              </p:nvSpPr>
              <p:spPr bwMode="auto">
                <a:xfrm>
                  <a:off x="921" y="1400"/>
                  <a:ext cx="662"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8" name="Group 132"/>
              <p:cNvGrpSpPr>
                <a:grpSpLocks/>
              </p:cNvGrpSpPr>
              <p:nvPr/>
            </p:nvGrpSpPr>
            <p:grpSpPr bwMode="auto">
              <a:xfrm>
                <a:off x="1583" y="1400"/>
                <a:ext cx="2606" cy="978"/>
                <a:chOff x="1583" y="1400"/>
                <a:chExt cx="2606" cy="978"/>
              </a:xfrm>
            </p:grpSpPr>
            <p:sp>
              <p:nvSpPr>
                <p:cNvPr id="148536" name="Rectangle 99"/>
                <p:cNvSpPr>
                  <a:spLocks noChangeArrowheads="1"/>
                </p:cNvSpPr>
                <p:nvPr/>
              </p:nvSpPr>
              <p:spPr bwMode="auto">
                <a:xfrm>
                  <a:off x="1626" y="1400"/>
                  <a:ext cx="252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nSpc>
                      <a:spcPct val="70000"/>
                    </a:lnSpc>
                  </a:pPr>
                  <a:r>
                    <a:rPr lang="zh-CN" altLang="en-US" sz="2100" i="1">
                      <a:solidFill>
                        <a:schemeClr val="tx2"/>
                      </a:solidFill>
                      <a:cs typeface="SimSun" charset="0"/>
                    </a:rPr>
                    <a:t>在这一天犹大人民未被殺害，反而在第二道</a:t>
                  </a:r>
                </a:p>
                <a:p>
                  <a:pPr>
                    <a:lnSpc>
                      <a:spcPct val="70000"/>
                    </a:lnSpc>
                  </a:pPr>
                  <a:r>
                    <a:rPr lang="zh-CN" altLang="en-US" sz="2100" i="1">
                      <a:solidFill>
                        <a:schemeClr val="tx2"/>
                      </a:solidFill>
                      <a:cs typeface="SimSun" charset="0"/>
                    </a:rPr>
                    <a:t>御旨</a:t>
                  </a:r>
                  <a:r>
                    <a:rPr lang="zh-CN" altLang="en-US" i="1">
                      <a:solidFill>
                        <a:schemeClr val="tx2"/>
                      </a:solidFill>
                      <a:cs typeface="SimSun" charset="0"/>
                    </a:rPr>
                    <a:t>被立</a:t>
                  </a:r>
                  <a:r>
                    <a:rPr lang="zh-CN" altLang="en-US" sz="2100" i="1">
                      <a:solidFill>
                        <a:schemeClr val="tx2"/>
                      </a:solidFill>
                      <a:cs typeface="SimSun" charset="0"/>
                    </a:rPr>
                    <a:t>后的八个月又二十天在自保下 灭了至少</a:t>
                  </a:r>
                  <a:r>
                    <a:rPr lang="en-US" altLang="ja-JP" sz="2100" i="1">
                      <a:solidFill>
                        <a:schemeClr val="tx2"/>
                      </a:solidFill>
                      <a:cs typeface="SimSun" charset="0"/>
                    </a:rPr>
                    <a:t>75,810 </a:t>
                  </a:r>
                  <a:r>
                    <a:rPr lang="zh-CN" altLang="en-US" sz="2100" i="1">
                      <a:solidFill>
                        <a:schemeClr val="tx2"/>
                      </a:solidFill>
                      <a:cs typeface="SimSun" charset="0"/>
                    </a:rPr>
                    <a:t>个仇敌</a:t>
                  </a:r>
                  <a:r>
                    <a:rPr lang="zh-CN" altLang="en-US" sz="2100">
                      <a:solidFill>
                        <a:schemeClr val="tx2"/>
                      </a:solidFill>
                      <a:cs typeface="SimSun" charset="0"/>
                    </a:rPr>
                    <a:t> </a:t>
                  </a:r>
                  <a:endParaRPr lang="en-US" sz="2100">
                    <a:solidFill>
                      <a:schemeClr val="tx2"/>
                    </a:solidFill>
                    <a:cs typeface="SimSun" charset="0"/>
                  </a:endParaRPr>
                </a:p>
              </p:txBody>
            </p:sp>
            <p:sp>
              <p:nvSpPr>
                <p:cNvPr id="148537" name="Rectangle 131"/>
                <p:cNvSpPr>
                  <a:spLocks noChangeArrowheads="1"/>
                </p:cNvSpPr>
                <p:nvPr/>
              </p:nvSpPr>
              <p:spPr bwMode="auto">
                <a:xfrm>
                  <a:off x="1583" y="1400"/>
                  <a:ext cx="2606"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09" name="Group 134"/>
              <p:cNvGrpSpPr>
                <a:grpSpLocks/>
              </p:cNvGrpSpPr>
              <p:nvPr/>
            </p:nvGrpSpPr>
            <p:grpSpPr bwMode="auto">
              <a:xfrm>
                <a:off x="0" y="2378"/>
                <a:ext cx="921" cy="1093"/>
                <a:chOff x="0" y="2378"/>
                <a:chExt cx="921" cy="1093"/>
              </a:xfrm>
            </p:grpSpPr>
            <p:sp>
              <p:nvSpPr>
                <p:cNvPr id="148534" name="Rectangle 100"/>
                <p:cNvSpPr>
                  <a:spLocks noChangeArrowheads="1"/>
                </p:cNvSpPr>
                <p:nvPr/>
              </p:nvSpPr>
              <p:spPr bwMode="auto">
                <a:xfrm>
                  <a:off x="43" y="2378"/>
                  <a:ext cx="835"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9:17b-18a</a:t>
                  </a:r>
                </a:p>
              </p:txBody>
            </p:sp>
            <p:sp>
              <p:nvSpPr>
                <p:cNvPr id="148535" name="Rectangle 133"/>
                <p:cNvSpPr>
                  <a:spLocks noChangeArrowheads="1"/>
                </p:cNvSpPr>
                <p:nvPr/>
              </p:nvSpPr>
              <p:spPr bwMode="auto">
                <a:xfrm>
                  <a:off x="0" y="2378"/>
                  <a:ext cx="921"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0" name="Group 136"/>
              <p:cNvGrpSpPr>
                <a:grpSpLocks/>
              </p:cNvGrpSpPr>
              <p:nvPr/>
            </p:nvGrpSpPr>
            <p:grpSpPr bwMode="auto">
              <a:xfrm>
                <a:off x="921" y="2378"/>
                <a:ext cx="662" cy="1093"/>
                <a:chOff x="921" y="2378"/>
                <a:chExt cx="662" cy="1093"/>
              </a:xfrm>
            </p:grpSpPr>
            <p:sp>
              <p:nvSpPr>
                <p:cNvPr id="148532" name="Rectangle 101"/>
                <p:cNvSpPr>
                  <a:spLocks noChangeArrowheads="1"/>
                </p:cNvSpPr>
                <p:nvPr/>
              </p:nvSpPr>
              <p:spPr bwMode="auto">
                <a:xfrm>
                  <a:off x="964" y="2378"/>
                  <a:ext cx="576"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 </a:t>
                  </a:r>
                  <a:r>
                    <a:rPr lang="zh-CN" altLang="en-US" sz="2200">
                      <a:solidFill>
                        <a:schemeClr val="tx2"/>
                      </a:solidFill>
                      <a:cs typeface="SimSun" charset="0"/>
                    </a:rPr>
                    <a:t>三月八日</a:t>
                  </a:r>
                  <a:r>
                    <a:rPr lang="en-US" altLang="ja-JP" sz="2200">
                      <a:solidFill>
                        <a:schemeClr val="tx2"/>
                      </a:solidFill>
                    </a:rPr>
                    <a:t>473</a:t>
                  </a:r>
                </a:p>
                <a:p>
                  <a:pPr algn="ctr" eaLnBrk="0" hangingPunct="0">
                    <a:lnSpc>
                      <a:spcPct val="70000"/>
                    </a:lnSpc>
                  </a:pPr>
                  <a:r>
                    <a:rPr lang="en-US" sz="1800">
                      <a:solidFill>
                        <a:schemeClr val="tx2"/>
                      </a:solidFill>
                    </a:rPr>
                    <a:t>(</a:t>
                  </a:r>
                  <a:r>
                    <a:rPr lang="zh-CN" altLang="en-US" sz="1800">
                      <a:solidFill>
                        <a:schemeClr val="tx2"/>
                      </a:solidFill>
                      <a:cs typeface="SimSun" charset="0"/>
                    </a:rPr>
                    <a:t>亚达月十</a:t>
                  </a:r>
                </a:p>
                <a:p>
                  <a:pPr algn="ctr" eaLnBrk="0" hangingPunct="0">
                    <a:lnSpc>
                      <a:spcPct val="70000"/>
                    </a:lnSpc>
                  </a:pPr>
                  <a:r>
                    <a:rPr lang="zh-CN" altLang="en-US" sz="1800">
                      <a:solidFill>
                        <a:schemeClr val="tx2"/>
                      </a:solidFill>
                      <a:cs typeface="SimSun" charset="0"/>
                    </a:rPr>
                    <a:t>四日</a:t>
                  </a:r>
                  <a:r>
                    <a:rPr lang="en-US" altLang="ja-JP" sz="1800">
                      <a:solidFill>
                        <a:schemeClr val="tx2"/>
                      </a:solidFill>
                    </a:rPr>
                    <a:t>)</a:t>
                  </a:r>
                  <a:endParaRPr lang="en-US" sz="1800">
                    <a:solidFill>
                      <a:schemeClr val="tx2"/>
                    </a:solidFill>
                  </a:endParaRPr>
                </a:p>
              </p:txBody>
            </p:sp>
            <p:sp>
              <p:nvSpPr>
                <p:cNvPr id="148533" name="Rectangle 135"/>
                <p:cNvSpPr>
                  <a:spLocks noChangeArrowheads="1"/>
                </p:cNvSpPr>
                <p:nvPr/>
              </p:nvSpPr>
              <p:spPr bwMode="auto">
                <a:xfrm>
                  <a:off x="921" y="2378"/>
                  <a:ext cx="662"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1" name="Group 138"/>
              <p:cNvGrpSpPr>
                <a:grpSpLocks/>
              </p:cNvGrpSpPr>
              <p:nvPr/>
            </p:nvGrpSpPr>
            <p:grpSpPr bwMode="auto">
              <a:xfrm>
                <a:off x="1583" y="2378"/>
                <a:ext cx="2606" cy="1093"/>
                <a:chOff x="1583" y="2378"/>
                <a:chExt cx="2606" cy="1093"/>
              </a:xfrm>
            </p:grpSpPr>
            <p:sp>
              <p:nvSpPr>
                <p:cNvPr id="148530" name="Rectangle 102"/>
                <p:cNvSpPr>
                  <a:spLocks noChangeArrowheads="1"/>
                </p:cNvSpPr>
                <p:nvPr/>
              </p:nvSpPr>
              <p:spPr bwMode="auto">
                <a:xfrm>
                  <a:off x="1626" y="2378"/>
                  <a:ext cx="2520"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nSpc>
                      <a:spcPct val="70000"/>
                    </a:lnSpc>
                  </a:pPr>
                  <a:r>
                    <a:rPr lang="zh-CN" altLang="en-US" sz="2100" i="1">
                      <a:solidFill>
                        <a:schemeClr val="bg1"/>
                      </a:solidFill>
                      <a:cs typeface="SimSun" charset="0"/>
                    </a:rPr>
                    <a:t>除了有额外一天屠杀仇敌的苏珊城之外</a:t>
                  </a:r>
                  <a:r>
                    <a:rPr lang="en-US" altLang="zh-CN" sz="2100" i="1">
                      <a:solidFill>
                        <a:schemeClr val="bg1"/>
                      </a:solidFill>
                      <a:cs typeface="SimSun" charset="0"/>
                    </a:rPr>
                    <a:t>,</a:t>
                  </a:r>
                  <a:r>
                    <a:rPr lang="zh-CN" altLang="en-US" sz="2100" i="1">
                      <a:solidFill>
                        <a:schemeClr val="bg1"/>
                      </a:solidFill>
                      <a:cs typeface="SimSun" charset="0"/>
                    </a:rPr>
                    <a:t>在整个帝国</a:t>
                  </a:r>
                  <a:r>
                    <a:rPr lang="zh-CN" altLang="en-US" i="1">
                      <a:solidFill>
                        <a:schemeClr val="bg1"/>
                      </a:solidFill>
                      <a:cs typeface="SimSun" charset="0"/>
                    </a:rPr>
                    <a:t>的</a:t>
                  </a:r>
                  <a:r>
                    <a:rPr lang="zh-CN" altLang="en-US" sz="2100" i="1">
                      <a:solidFill>
                        <a:schemeClr val="bg1"/>
                      </a:solidFill>
                      <a:cs typeface="SimSun" charset="0"/>
                    </a:rPr>
                    <a:t>犹太人都尽情地庆祝他们的胜利</a:t>
                  </a:r>
                  <a:r>
                    <a:rPr lang="en-US" altLang="zh-CN" sz="2100" i="1">
                      <a:solidFill>
                        <a:schemeClr val="bg1"/>
                      </a:solidFill>
                      <a:cs typeface="SimSun" charset="0"/>
                    </a:rPr>
                    <a:t>(</a:t>
                  </a:r>
                  <a:r>
                    <a:rPr lang="zh-CN" altLang="en-US" sz="2100" i="1">
                      <a:solidFill>
                        <a:schemeClr val="bg1"/>
                      </a:solidFill>
                      <a:cs typeface="SimSun" charset="0"/>
                    </a:rPr>
                    <a:t>在今时，除了耶路撒冷以外，其他地方的犹大人都会在</a:t>
                  </a:r>
                  <a:r>
                    <a:rPr lang="zh-CN" altLang="en-US" sz="2100" i="1">
                      <a:solidFill>
                        <a:schemeClr val="tx2"/>
                      </a:solidFill>
                      <a:cs typeface="SimSun" charset="0"/>
                    </a:rPr>
                    <a:t>亚达</a:t>
                  </a:r>
                  <a:r>
                    <a:rPr lang="zh-CN" altLang="en-US" sz="2100" i="1">
                      <a:solidFill>
                        <a:schemeClr val="bg1"/>
                      </a:solidFill>
                      <a:cs typeface="SimSun" charset="0"/>
                    </a:rPr>
                    <a:t>月十四日这一天庆祝普珥节） </a:t>
                  </a:r>
                  <a:endParaRPr lang="en-US" sz="2100" i="1">
                    <a:solidFill>
                      <a:schemeClr val="bg1"/>
                    </a:solidFill>
                    <a:cs typeface="SimSun" charset="0"/>
                  </a:endParaRPr>
                </a:p>
              </p:txBody>
            </p:sp>
            <p:sp>
              <p:nvSpPr>
                <p:cNvPr id="148531" name="Rectangle 137"/>
                <p:cNvSpPr>
                  <a:spLocks noChangeArrowheads="1"/>
                </p:cNvSpPr>
                <p:nvPr/>
              </p:nvSpPr>
              <p:spPr bwMode="auto">
                <a:xfrm>
                  <a:off x="1583" y="2378"/>
                  <a:ext cx="2606"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2" name="Group 140"/>
              <p:cNvGrpSpPr>
                <a:grpSpLocks/>
              </p:cNvGrpSpPr>
              <p:nvPr/>
            </p:nvGrpSpPr>
            <p:grpSpPr bwMode="auto">
              <a:xfrm>
                <a:off x="0" y="3471"/>
                <a:ext cx="921" cy="1093"/>
                <a:chOff x="0" y="3471"/>
                <a:chExt cx="921" cy="1093"/>
              </a:xfrm>
            </p:grpSpPr>
            <p:sp>
              <p:nvSpPr>
                <p:cNvPr id="148528" name="Rectangle 103"/>
                <p:cNvSpPr>
                  <a:spLocks noChangeArrowheads="1"/>
                </p:cNvSpPr>
                <p:nvPr/>
              </p:nvSpPr>
              <p:spPr bwMode="auto">
                <a:xfrm>
                  <a:off x="43" y="3471"/>
                  <a:ext cx="835"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9:18b</a:t>
                  </a:r>
                </a:p>
              </p:txBody>
            </p:sp>
            <p:sp>
              <p:nvSpPr>
                <p:cNvPr id="148529" name="Rectangle 139"/>
                <p:cNvSpPr>
                  <a:spLocks noChangeArrowheads="1"/>
                </p:cNvSpPr>
                <p:nvPr/>
              </p:nvSpPr>
              <p:spPr bwMode="auto">
                <a:xfrm>
                  <a:off x="0" y="3471"/>
                  <a:ext cx="921"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3" name="Group 142"/>
              <p:cNvGrpSpPr>
                <a:grpSpLocks/>
              </p:cNvGrpSpPr>
              <p:nvPr/>
            </p:nvGrpSpPr>
            <p:grpSpPr bwMode="auto">
              <a:xfrm>
                <a:off x="921" y="3471"/>
                <a:ext cx="662" cy="1093"/>
                <a:chOff x="921" y="3471"/>
                <a:chExt cx="662" cy="1093"/>
              </a:xfrm>
            </p:grpSpPr>
            <p:sp>
              <p:nvSpPr>
                <p:cNvPr id="148526" name="Rectangle 104"/>
                <p:cNvSpPr>
                  <a:spLocks noChangeArrowheads="1"/>
                </p:cNvSpPr>
                <p:nvPr/>
              </p:nvSpPr>
              <p:spPr bwMode="auto">
                <a:xfrm>
                  <a:off x="964" y="3471"/>
                  <a:ext cx="576"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zh-CN" altLang="en-US">
                      <a:solidFill>
                        <a:schemeClr val="tx2"/>
                      </a:solidFill>
                      <a:cs typeface="SimSun" charset="0"/>
                    </a:rPr>
                    <a:t>三月九日</a:t>
                  </a:r>
                  <a:r>
                    <a:rPr lang="en-US" altLang="ja-JP">
                      <a:solidFill>
                        <a:schemeClr val="tx2"/>
                      </a:solidFill>
                      <a:cs typeface="SimSun" charset="0"/>
                    </a:rPr>
                    <a:t> 473</a:t>
                  </a:r>
                </a:p>
                <a:p>
                  <a:pPr algn="ctr" eaLnBrk="0" hangingPunct="0">
                    <a:lnSpc>
                      <a:spcPct val="70000"/>
                    </a:lnSpc>
                  </a:pPr>
                  <a:r>
                    <a:rPr lang="en-US" sz="1800">
                      <a:solidFill>
                        <a:schemeClr val="tx2"/>
                      </a:solidFill>
                      <a:cs typeface="SimSun" charset="0"/>
                    </a:rPr>
                    <a:t>(</a:t>
                  </a:r>
                  <a:r>
                    <a:rPr lang="zh-CN" altLang="en-US" sz="1800">
                      <a:solidFill>
                        <a:schemeClr val="tx2"/>
                      </a:solidFill>
                      <a:cs typeface="SimSun" charset="0"/>
                    </a:rPr>
                    <a:t>亚达月十五日</a:t>
                  </a:r>
                  <a:r>
                    <a:rPr lang="en-US" altLang="ja-JP" sz="1800">
                      <a:solidFill>
                        <a:schemeClr val="tx2"/>
                      </a:solidFill>
                      <a:cs typeface="SimSun" charset="0"/>
                    </a:rPr>
                    <a:t>)</a:t>
                  </a:r>
                  <a:endParaRPr lang="en-US" sz="1800">
                    <a:solidFill>
                      <a:schemeClr val="tx2"/>
                    </a:solidFill>
                    <a:cs typeface="SimSun" charset="0"/>
                  </a:endParaRPr>
                </a:p>
              </p:txBody>
            </p:sp>
            <p:sp>
              <p:nvSpPr>
                <p:cNvPr id="148527" name="Rectangle 141"/>
                <p:cNvSpPr>
                  <a:spLocks noChangeArrowheads="1"/>
                </p:cNvSpPr>
                <p:nvPr/>
              </p:nvSpPr>
              <p:spPr bwMode="auto">
                <a:xfrm>
                  <a:off x="921" y="3471"/>
                  <a:ext cx="662"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4" name="Group 144"/>
              <p:cNvGrpSpPr>
                <a:grpSpLocks/>
              </p:cNvGrpSpPr>
              <p:nvPr/>
            </p:nvGrpSpPr>
            <p:grpSpPr bwMode="auto">
              <a:xfrm>
                <a:off x="1583" y="3471"/>
                <a:ext cx="2606" cy="1093"/>
                <a:chOff x="1583" y="3471"/>
                <a:chExt cx="2606" cy="1093"/>
              </a:xfrm>
            </p:grpSpPr>
            <p:sp>
              <p:nvSpPr>
                <p:cNvPr id="148524" name="Rectangle 105"/>
                <p:cNvSpPr>
                  <a:spLocks noChangeArrowheads="1"/>
                </p:cNvSpPr>
                <p:nvPr/>
              </p:nvSpPr>
              <p:spPr bwMode="auto">
                <a:xfrm>
                  <a:off x="1626" y="3471"/>
                  <a:ext cx="2520"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sz="2100" i="1">
                      <a:solidFill>
                        <a:schemeClr val="bg1"/>
                      </a:solidFill>
                      <a:cs typeface="SimSun" charset="0"/>
                    </a:rPr>
                    <a:t>在苏珊城的犹太人尽情地庆祝他们的胜利（在今时，</a:t>
                  </a:r>
                  <a:r>
                    <a:rPr lang="zh-CN" altLang="en-US" sz="2100" i="1">
                      <a:solidFill>
                        <a:schemeClr val="tx2"/>
                      </a:solidFill>
                      <a:cs typeface="SimSun" charset="0"/>
                    </a:rPr>
                    <a:t>耶路撒冷的</a:t>
                  </a:r>
                  <a:r>
                    <a:rPr lang="ja-JP" altLang="en-US" sz="2100" i="1">
                      <a:solidFill>
                        <a:schemeClr val="tx2"/>
                      </a:solidFill>
                      <a:cs typeface="SimSun" charset="0"/>
                    </a:rPr>
                    <a:t>犹大人</a:t>
                  </a:r>
                  <a:r>
                    <a:rPr lang="zh-CN" altLang="en-US" sz="2100" i="1">
                      <a:solidFill>
                        <a:schemeClr val="tx2"/>
                      </a:solidFill>
                      <a:cs typeface="SimSun" charset="0"/>
                    </a:rPr>
                    <a:t>都会在亚达月十五日庆祝普</a:t>
                  </a:r>
                  <a:r>
                    <a:rPr lang="zh-CN" altLang="en-US" sz="2100" i="1">
                      <a:solidFill>
                        <a:schemeClr val="bg1"/>
                      </a:solidFill>
                      <a:cs typeface="SimSun" charset="0"/>
                    </a:rPr>
                    <a:t>珥节）</a:t>
                  </a:r>
                  <a:endParaRPr lang="en-US" sz="2100" i="1">
                    <a:solidFill>
                      <a:schemeClr val="bg1"/>
                    </a:solidFill>
                    <a:cs typeface="SimSun" charset="0"/>
                  </a:endParaRPr>
                </a:p>
              </p:txBody>
            </p:sp>
            <p:sp>
              <p:nvSpPr>
                <p:cNvPr id="148525" name="Rectangle 143"/>
                <p:cNvSpPr>
                  <a:spLocks noChangeArrowheads="1"/>
                </p:cNvSpPr>
                <p:nvPr/>
              </p:nvSpPr>
              <p:spPr bwMode="auto">
                <a:xfrm>
                  <a:off x="1583" y="3471"/>
                  <a:ext cx="2606"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5" name="Group 146"/>
              <p:cNvGrpSpPr>
                <a:grpSpLocks/>
              </p:cNvGrpSpPr>
              <p:nvPr/>
            </p:nvGrpSpPr>
            <p:grpSpPr bwMode="auto">
              <a:xfrm>
                <a:off x="0" y="4564"/>
                <a:ext cx="921" cy="633"/>
                <a:chOff x="0" y="4564"/>
                <a:chExt cx="921" cy="633"/>
              </a:xfrm>
            </p:grpSpPr>
            <p:sp>
              <p:nvSpPr>
                <p:cNvPr id="148522" name="Rectangle 106"/>
                <p:cNvSpPr>
                  <a:spLocks noChangeArrowheads="1"/>
                </p:cNvSpPr>
                <p:nvPr/>
              </p:nvSpPr>
              <p:spPr bwMode="auto">
                <a:xfrm>
                  <a:off x="43" y="4564"/>
                  <a:ext cx="83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t>
                  </a:r>
                </a:p>
              </p:txBody>
            </p:sp>
            <p:sp>
              <p:nvSpPr>
                <p:cNvPr id="148523" name="Rectangle 145"/>
                <p:cNvSpPr>
                  <a:spLocks noChangeArrowheads="1"/>
                </p:cNvSpPr>
                <p:nvPr/>
              </p:nvSpPr>
              <p:spPr bwMode="auto">
                <a:xfrm>
                  <a:off x="0" y="4564"/>
                  <a:ext cx="921"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6" name="Group 148"/>
              <p:cNvGrpSpPr>
                <a:grpSpLocks/>
              </p:cNvGrpSpPr>
              <p:nvPr/>
            </p:nvGrpSpPr>
            <p:grpSpPr bwMode="auto">
              <a:xfrm>
                <a:off x="921" y="4564"/>
                <a:ext cx="662" cy="633"/>
                <a:chOff x="921" y="4564"/>
                <a:chExt cx="662" cy="633"/>
              </a:xfrm>
            </p:grpSpPr>
            <p:sp>
              <p:nvSpPr>
                <p:cNvPr id="148520" name="Rectangle 107"/>
                <p:cNvSpPr>
                  <a:spLocks noChangeArrowheads="1"/>
                </p:cNvSpPr>
                <p:nvPr/>
              </p:nvSpPr>
              <p:spPr bwMode="auto">
                <a:xfrm>
                  <a:off x="964" y="4564"/>
                  <a:ext cx="5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464</a:t>
                  </a:r>
                </a:p>
              </p:txBody>
            </p:sp>
            <p:sp>
              <p:nvSpPr>
                <p:cNvPr id="148521" name="Rectangle 147"/>
                <p:cNvSpPr>
                  <a:spLocks noChangeArrowheads="1"/>
                </p:cNvSpPr>
                <p:nvPr/>
              </p:nvSpPr>
              <p:spPr bwMode="auto">
                <a:xfrm>
                  <a:off x="921" y="4564"/>
                  <a:ext cx="66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48517" name="Group 150"/>
              <p:cNvGrpSpPr>
                <a:grpSpLocks/>
              </p:cNvGrpSpPr>
              <p:nvPr/>
            </p:nvGrpSpPr>
            <p:grpSpPr bwMode="auto">
              <a:xfrm>
                <a:off x="1583" y="4564"/>
                <a:ext cx="2606" cy="633"/>
                <a:chOff x="1583" y="4564"/>
                <a:chExt cx="2606" cy="633"/>
              </a:xfrm>
            </p:grpSpPr>
            <p:sp>
              <p:nvSpPr>
                <p:cNvPr id="148518" name="Rectangle 108"/>
                <p:cNvSpPr>
                  <a:spLocks noChangeArrowheads="1"/>
                </p:cNvSpPr>
                <p:nvPr/>
              </p:nvSpPr>
              <p:spPr bwMode="auto">
                <a:xfrm>
                  <a:off x="1626" y="4564"/>
                  <a:ext cx="252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r>
                    <a:rPr lang="zh-CN" altLang="en-US" sz="2200" i="1">
                      <a:solidFill>
                        <a:schemeClr val="tx2"/>
                      </a:solidFill>
                      <a:cs typeface="SimSun" charset="0"/>
                    </a:rPr>
                    <a:t>书珊城的宫殿被火烧毁</a:t>
                  </a:r>
                  <a:r>
                    <a:rPr lang="en-US" altLang="zh-CN" sz="2200" i="1">
                      <a:solidFill>
                        <a:schemeClr val="tx2"/>
                      </a:solidFill>
                      <a:cs typeface="SimSun" charset="0"/>
                    </a:rPr>
                    <a:t>, </a:t>
                  </a:r>
                  <a:r>
                    <a:rPr lang="zh-CN" altLang="en-US" sz="2200" i="1">
                      <a:solidFill>
                        <a:schemeClr val="tx2"/>
                      </a:solidFill>
                      <a:cs typeface="SimSun" charset="0"/>
                    </a:rPr>
                    <a:t>也结束</a:t>
                  </a:r>
                  <a:endParaRPr lang="en-US" altLang="ja-JP" sz="2200" i="1">
                    <a:solidFill>
                      <a:schemeClr val="tx2"/>
                    </a:solidFill>
                    <a:cs typeface="SimSun" charset="0"/>
                  </a:endParaRPr>
                </a:p>
                <a:p>
                  <a:r>
                    <a:rPr lang="zh-CN" altLang="en-US" sz="2200" i="1">
                      <a:solidFill>
                        <a:schemeClr val="tx2"/>
                      </a:solidFill>
                      <a:cs typeface="SimSun" charset="0"/>
                    </a:rPr>
                    <a:t>了</a:t>
                  </a:r>
                  <a:r>
                    <a:rPr lang="ja-JP" altLang="en-US" sz="2200" i="1">
                      <a:solidFill>
                        <a:schemeClr val="tx2"/>
                      </a:solidFill>
                      <a:cs typeface="SimSun" charset="0"/>
                    </a:rPr>
                    <a:t>薛西斯</a:t>
                  </a:r>
                  <a:r>
                    <a:rPr lang="zh-CN" altLang="en-US" sz="2200" i="1">
                      <a:solidFill>
                        <a:schemeClr val="tx2"/>
                      </a:solidFill>
                      <a:cs typeface="SimSun" charset="0"/>
                    </a:rPr>
                    <a:t>的统治</a:t>
                  </a:r>
                  <a:endParaRPr lang="en-US" sz="2200" i="1">
                    <a:solidFill>
                      <a:schemeClr val="tx2"/>
                    </a:solidFill>
                    <a:cs typeface="SimSun" charset="0"/>
                  </a:endParaRPr>
                </a:p>
              </p:txBody>
            </p:sp>
            <p:sp>
              <p:nvSpPr>
                <p:cNvPr id="148519" name="Rectangle 149"/>
                <p:cNvSpPr>
                  <a:spLocks noChangeArrowheads="1"/>
                </p:cNvSpPr>
                <p:nvPr/>
              </p:nvSpPr>
              <p:spPr bwMode="auto">
                <a:xfrm>
                  <a:off x="1583" y="4564"/>
                  <a:ext cx="2606"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148499" name="Rectangle 152"/>
            <p:cNvSpPr>
              <a:spLocks noChangeArrowheads="1"/>
            </p:cNvSpPr>
            <p:nvPr/>
          </p:nvSpPr>
          <p:spPr bwMode="auto">
            <a:xfrm>
              <a:off x="-4" y="-4"/>
              <a:ext cx="4197" cy="5205"/>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0"/>
            <a:ext cx="5900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idx="4294967295"/>
          </p:nvPr>
        </p:nvSpPr>
        <p:spPr>
          <a:xfrm>
            <a:off x="533400" y="533400"/>
            <a:ext cx="3048000" cy="914400"/>
          </a:xfrm>
          <a:gradFill rotWithShape="0">
            <a:gsLst>
              <a:gs pos="0">
                <a:schemeClr val="accent2">
                  <a:gamma/>
                  <a:shade val="46275"/>
                  <a:invGamma/>
                </a:schemeClr>
              </a:gs>
              <a:gs pos="100000">
                <a:schemeClr val="accent2"/>
              </a:gs>
            </a:gsLst>
            <a:path path="shape">
              <a:fillToRect l="50000" t="50000" r="50000" b="50000"/>
            </a:path>
          </a:gradFill>
          <a:ln>
            <a:solidFill>
              <a:schemeClr val="tx1"/>
            </a:solidFill>
          </a:ln>
        </p:spPr>
        <p:txBody>
          <a:bodyPr/>
          <a:lstStyle/>
          <a:p>
            <a:pPr algn="ctr"/>
            <a:r>
              <a:rPr kumimoji="0" lang="zh-CN" altLang="en-US" sz="3900" b="1" i="0">
                <a:solidFill>
                  <a:schemeClr val="bg1"/>
                </a:solidFill>
                <a:effectLst/>
                <a:latin typeface="Times New Roman" charset="0"/>
                <a:cs typeface="SimSun" charset="0"/>
              </a:rPr>
              <a:t>以斯帖记</a:t>
            </a:r>
            <a:endParaRPr kumimoji="0" lang="en-US" sz="3900" b="1" i="0">
              <a:solidFill>
                <a:schemeClr val="bg1"/>
              </a:solidFill>
              <a:effectLst/>
              <a:latin typeface="Times New Roman" charset="0"/>
              <a:cs typeface="SimSun" charset="0"/>
            </a:endParaRPr>
          </a:p>
        </p:txBody>
      </p:sp>
      <p:sp>
        <p:nvSpPr>
          <p:cNvPr id="150531" name="Rectangle 4"/>
          <p:cNvSpPr>
            <a:spLocks noGrp="1" noChangeArrowheads="1"/>
          </p:cNvSpPr>
          <p:nvPr>
            <p:ph type="subTitle" idx="4294967295"/>
          </p:nvPr>
        </p:nvSpPr>
        <p:spPr>
          <a:xfrm>
            <a:off x="0" y="1828800"/>
            <a:ext cx="3429000" cy="1447800"/>
          </a:xfrm>
          <a:solidFill>
            <a:schemeClr val="tx2"/>
          </a:solidFill>
          <a:ln>
            <a:solidFill>
              <a:schemeClr val="tx1"/>
            </a:solidFill>
            <a:miter lim="800000"/>
            <a:headEnd/>
            <a:tailEnd/>
          </a:ln>
        </p:spPr>
        <p:txBody>
          <a:bodyPr anchor="ctr" anchorCtr="1"/>
          <a:lstStyle/>
          <a:p>
            <a:pPr marL="0" indent="0" algn="ctr">
              <a:buFontTx/>
              <a:buNone/>
            </a:pPr>
            <a:r>
              <a:rPr lang="zh-CN" altLang="en-US" sz="5400" b="1">
                <a:latin typeface="Impact" charset="0"/>
                <a:cs typeface="SimSun" charset="0"/>
              </a:rPr>
              <a:t>丰富晚宴</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神的工作面临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威胁</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以斯帖</a:t>
            </a:r>
            <a:r>
              <a:rPr lang="en-US" sz="4800" b="1" dirty="0">
                <a:effectLst>
                  <a:glow rad="127000">
                    <a:schemeClr val="tx1"/>
                  </a:glow>
                </a:effectLst>
                <a:latin typeface="Arial" charset="0"/>
                <a:ea typeface="ＭＳ Ｐゴシック" charset="0"/>
                <a:cs typeface="ＭＳ Ｐゴシック" charset="0"/>
              </a:rPr>
              <a:t> 1–4)</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4575216" y="2353629"/>
            <a:ext cx="4389272"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神的工作终必</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得胜</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5–10)</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963688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pPr>
            <a:r>
              <a:rPr lang="ja-JP" altLang="en-US" sz="4000" b="1" i="0">
                <a:solidFill>
                  <a:srgbClr val="000000"/>
                </a:solidFill>
                <a:effectLst>
                  <a:outerShdw blurRad="38100" dist="38100" dir="2700000" algn="tl">
                    <a:srgbClr val="DDDDDD"/>
                  </a:outerShdw>
                </a:effectLst>
                <a:latin typeface="Arial Black" charset="0"/>
                <a:cs typeface="SimSun" charset="0"/>
              </a:rPr>
              <a:t>以斯帖</a:t>
            </a:r>
            <a:r>
              <a:rPr lang="zh-CN" altLang="en-US" sz="4000" b="1" i="0">
                <a:solidFill>
                  <a:srgbClr val="000000"/>
                </a:solidFill>
                <a:effectLst>
                  <a:outerShdw blurRad="38100" dist="38100" dir="2700000" algn="tl">
                    <a:srgbClr val="DDDDDD"/>
                  </a:outerShdw>
                </a:effectLst>
                <a:latin typeface="Arial Black" charset="0"/>
                <a:cs typeface="SimSun" charset="0"/>
              </a:rPr>
              <a:t>记里的宴会</a:t>
            </a:r>
            <a:endParaRPr lang="en-US" altLang="zh-CN" sz="4000" b="1" i="0">
              <a:solidFill>
                <a:srgbClr val="000000"/>
              </a:solidFill>
              <a:effectLst>
                <a:outerShdw blurRad="38100" dist="38100" dir="2700000" algn="tl">
                  <a:srgbClr val="DDDDDD"/>
                </a:outerShdw>
              </a:effectLst>
              <a:latin typeface="Arial Black" charset="0"/>
              <a:cs typeface="Times New Roman" charset="0"/>
            </a:endParaRPr>
          </a:p>
        </p:txBody>
      </p:sp>
      <p:sp>
        <p:nvSpPr>
          <p:cNvPr id="152579"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315</a:t>
            </a:r>
          </a:p>
        </p:txBody>
      </p:sp>
      <p:sp>
        <p:nvSpPr>
          <p:cNvPr id="152580" name="Rectangle 7"/>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1" name="Rectangle 8"/>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2" name="Rectangle 9"/>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3" name="Rectangle 10"/>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4" name="Rectangle 1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5" name="Rectangle 12"/>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6"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7" name="Rectangle 14"/>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8" name="Rectangle 15"/>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2589" name="Rectangle 1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152590" name="Group 192"/>
          <p:cNvGrpSpPr>
            <a:grpSpLocks/>
          </p:cNvGrpSpPr>
          <p:nvPr/>
        </p:nvGrpSpPr>
        <p:grpSpPr bwMode="auto">
          <a:xfrm>
            <a:off x="93663" y="649288"/>
            <a:ext cx="9050337" cy="6208712"/>
            <a:chOff x="-4" y="-4"/>
            <a:chExt cx="4333" cy="4055"/>
          </a:xfrm>
        </p:grpSpPr>
        <p:grpSp>
          <p:nvGrpSpPr>
            <p:cNvPr id="152591" name="Group 190"/>
            <p:cNvGrpSpPr>
              <a:grpSpLocks/>
            </p:cNvGrpSpPr>
            <p:nvPr/>
          </p:nvGrpSpPr>
          <p:grpSpPr bwMode="auto">
            <a:xfrm>
              <a:off x="0" y="0"/>
              <a:ext cx="4325" cy="4047"/>
              <a:chOff x="0" y="0"/>
              <a:chExt cx="4325" cy="4047"/>
            </a:xfrm>
          </p:grpSpPr>
          <p:grpSp>
            <p:nvGrpSpPr>
              <p:cNvPr id="152593" name="Group 113"/>
              <p:cNvGrpSpPr>
                <a:grpSpLocks/>
              </p:cNvGrpSpPr>
              <p:nvPr/>
            </p:nvGrpSpPr>
            <p:grpSpPr bwMode="auto">
              <a:xfrm>
                <a:off x="0" y="0"/>
                <a:ext cx="381" cy="422"/>
                <a:chOff x="0" y="0"/>
                <a:chExt cx="381" cy="422"/>
              </a:xfrm>
            </p:grpSpPr>
            <p:sp>
              <p:nvSpPr>
                <p:cNvPr id="152699" name="Rectangle 112"/>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700" name="Group 111"/>
                <p:cNvGrpSpPr>
                  <a:grpSpLocks/>
                </p:cNvGrpSpPr>
                <p:nvPr/>
              </p:nvGrpSpPr>
              <p:grpSpPr bwMode="auto">
                <a:xfrm>
                  <a:off x="0" y="0"/>
                  <a:ext cx="381" cy="422"/>
                  <a:chOff x="0" y="0"/>
                  <a:chExt cx="381" cy="422"/>
                </a:xfrm>
              </p:grpSpPr>
              <p:sp>
                <p:nvSpPr>
                  <p:cNvPr id="152701" name="Rectangle 80"/>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p>
                  <a:p>
                    <a:pPr algn="ctr" eaLnBrk="0" hangingPunct="0"/>
                    <a:endParaRPr lang="en-US">
                      <a:solidFill>
                        <a:schemeClr val="tx2"/>
                      </a:solidFill>
                    </a:endParaRPr>
                  </a:p>
                </p:txBody>
              </p:sp>
              <p:sp>
                <p:nvSpPr>
                  <p:cNvPr id="152702" name="Rectangle 110"/>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4" name="Group 117"/>
              <p:cNvGrpSpPr>
                <a:grpSpLocks/>
              </p:cNvGrpSpPr>
              <p:nvPr/>
            </p:nvGrpSpPr>
            <p:grpSpPr bwMode="auto">
              <a:xfrm>
                <a:off x="381" y="0"/>
                <a:ext cx="842" cy="422"/>
                <a:chOff x="381" y="0"/>
                <a:chExt cx="842" cy="422"/>
              </a:xfrm>
            </p:grpSpPr>
            <p:sp>
              <p:nvSpPr>
                <p:cNvPr id="152695" name="Rectangle 116"/>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96" name="Group 115"/>
                <p:cNvGrpSpPr>
                  <a:grpSpLocks/>
                </p:cNvGrpSpPr>
                <p:nvPr/>
              </p:nvGrpSpPr>
              <p:grpSpPr bwMode="auto">
                <a:xfrm>
                  <a:off x="381" y="0"/>
                  <a:ext cx="842" cy="422"/>
                  <a:chOff x="381" y="0"/>
                  <a:chExt cx="842" cy="422"/>
                </a:xfrm>
              </p:grpSpPr>
              <p:sp>
                <p:nvSpPr>
                  <p:cNvPr id="152697" name="Rectangle 81"/>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附註</a:t>
                    </a:r>
                  </a:p>
                </p:txBody>
              </p:sp>
              <p:sp>
                <p:nvSpPr>
                  <p:cNvPr id="152698" name="Rectangle 114"/>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5" name="Group 121"/>
              <p:cNvGrpSpPr>
                <a:grpSpLocks/>
              </p:cNvGrpSpPr>
              <p:nvPr/>
            </p:nvGrpSpPr>
            <p:grpSpPr bwMode="auto">
              <a:xfrm>
                <a:off x="1223" y="0"/>
                <a:ext cx="806" cy="422"/>
                <a:chOff x="1223" y="0"/>
                <a:chExt cx="806" cy="422"/>
              </a:xfrm>
            </p:grpSpPr>
            <p:sp>
              <p:nvSpPr>
                <p:cNvPr id="152691" name="Rectangle 120"/>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92" name="Group 119"/>
                <p:cNvGrpSpPr>
                  <a:grpSpLocks/>
                </p:cNvGrpSpPr>
                <p:nvPr/>
              </p:nvGrpSpPr>
              <p:grpSpPr bwMode="auto">
                <a:xfrm>
                  <a:off x="1223" y="0"/>
                  <a:ext cx="806" cy="422"/>
                  <a:chOff x="1223" y="0"/>
                  <a:chExt cx="806" cy="422"/>
                </a:xfrm>
              </p:grpSpPr>
              <p:sp>
                <p:nvSpPr>
                  <p:cNvPr id="152693" name="Rectangle 82"/>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endParaRPr lang="zh-CN" altLang="en-US">
                      <a:cs typeface="SimSun" charset="0"/>
                    </a:endParaRPr>
                  </a:p>
                  <a:p>
                    <a:pPr algn="ctr"/>
                    <a:r>
                      <a:rPr lang="zh-CN" altLang="en-US" sz="2800">
                        <a:cs typeface="SimSun" charset="0"/>
                      </a:rPr>
                      <a:t>主人</a:t>
                    </a:r>
                  </a:p>
                  <a:p>
                    <a:pPr algn="ctr"/>
                    <a:endParaRPr lang="en-US" sz="2800">
                      <a:cs typeface="SimSun" charset="0"/>
                    </a:endParaRPr>
                  </a:p>
                </p:txBody>
              </p:sp>
              <p:sp>
                <p:nvSpPr>
                  <p:cNvPr id="152694" name="Rectangle 118"/>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6" name="Group 125"/>
              <p:cNvGrpSpPr>
                <a:grpSpLocks/>
              </p:cNvGrpSpPr>
              <p:nvPr/>
            </p:nvGrpSpPr>
            <p:grpSpPr bwMode="auto">
              <a:xfrm>
                <a:off x="2029" y="0"/>
                <a:ext cx="770" cy="422"/>
                <a:chOff x="2029" y="0"/>
                <a:chExt cx="770" cy="422"/>
              </a:xfrm>
            </p:grpSpPr>
            <p:sp>
              <p:nvSpPr>
                <p:cNvPr id="152687" name="Rectangle 124"/>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88" name="Group 123"/>
                <p:cNvGrpSpPr>
                  <a:grpSpLocks/>
                </p:cNvGrpSpPr>
                <p:nvPr/>
              </p:nvGrpSpPr>
              <p:grpSpPr bwMode="auto">
                <a:xfrm>
                  <a:off x="2029" y="0"/>
                  <a:ext cx="770" cy="422"/>
                  <a:chOff x="2029" y="0"/>
                  <a:chExt cx="770" cy="422"/>
                </a:xfrm>
              </p:grpSpPr>
              <p:sp>
                <p:nvSpPr>
                  <p:cNvPr id="152689" name="Rectangle 83"/>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賓客</a:t>
                    </a:r>
                    <a:endParaRPr lang="en-US" sz="2800">
                      <a:cs typeface="SimSun" charset="0"/>
                    </a:endParaRPr>
                  </a:p>
                </p:txBody>
              </p:sp>
              <p:sp>
                <p:nvSpPr>
                  <p:cNvPr id="152690" name="Rectangle 122"/>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7" name="Group 129"/>
              <p:cNvGrpSpPr>
                <a:grpSpLocks/>
              </p:cNvGrpSpPr>
              <p:nvPr/>
            </p:nvGrpSpPr>
            <p:grpSpPr bwMode="auto">
              <a:xfrm>
                <a:off x="2799" y="0"/>
                <a:ext cx="1526" cy="422"/>
                <a:chOff x="2799" y="0"/>
                <a:chExt cx="1526" cy="422"/>
              </a:xfrm>
            </p:grpSpPr>
            <p:sp>
              <p:nvSpPr>
                <p:cNvPr id="152683" name="Rectangle 128"/>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84" name="Group 127"/>
                <p:cNvGrpSpPr>
                  <a:grpSpLocks/>
                </p:cNvGrpSpPr>
                <p:nvPr/>
              </p:nvGrpSpPr>
              <p:grpSpPr bwMode="auto">
                <a:xfrm>
                  <a:off x="2799" y="0"/>
                  <a:ext cx="1526" cy="422"/>
                  <a:chOff x="2799" y="0"/>
                  <a:chExt cx="1526" cy="422"/>
                </a:xfrm>
              </p:grpSpPr>
              <p:sp>
                <p:nvSpPr>
                  <p:cNvPr id="152685" name="Rectangle 84"/>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事件</a:t>
                    </a:r>
                  </a:p>
                </p:txBody>
              </p:sp>
              <p:sp>
                <p:nvSpPr>
                  <p:cNvPr id="152686" name="Rectangle 126"/>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8" name="Group 133"/>
              <p:cNvGrpSpPr>
                <a:grpSpLocks/>
              </p:cNvGrpSpPr>
              <p:nvPr/>
            </p:nvGrpSpPr>
            <p:grpSpPr bwMode="auto">
              <a:xfrm>
                <a:off x="0" y="422"/>
                <a:ext cx="381" cy="748"/>
                <a:chOff x="0" y="422"/>
                <a:chExt cx="381" cy="748"/>
              </a:xfrm>
            </p:grpSpPr>
            <p:sp>
              <p:nvSpPr>
                <p:cNvPr id="152679" name="Rectangle 132"/>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80" name="Group 131"/>
                <p:cNvGrpSpPr>
                  <a:grpSpLocks/>
                </p:cNvGrpSpPr>
                <p:nvPr/>
              </p:nvGrpSpPr>
              <p:grpSpPr bwMode="auto">
                <a:xfrm>
                  <a:off x="0" y="422"/>
                  <a:ext cx="381" cy="748"/>
                  <a:chOff x="0" y="422"/>
                  <a:chExt cx="381" cy="748"/>
                </a:xfrm>
              </p:grpSpPr>
              <p:sp>
                <p:nvSpPr>
                  <p:cNvPr id="152681" name="Rectangle 85"/>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1</a:t>
                    </a:r>
                    <a:endParaRPr lang="en-US"/>
                  </a:p>
                </p:txBody>
              </p:sp>
              <p:sp>
                <p:nvSpPr>
                  <p:cNvPr id="152682" name="Rectangle 130"/>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9" name="Group 135"/>
              <p:cNvGrpSpPr>
                <a:grpSpLocks/>
              </p:cNvGrpSpPr>
              <p:nvPr/>
            </p:nvGrpSpPr>
            <p:grpSpPr bwMode="auto">
              <a:xfrm>
                <a:off x="381" y="422"/>
                <a:ext cx="842" cy="748"/>
                <a:chOff x="381" y="422"/>
                <a:chExt cx="842" cy="748"/>
              </a:xfrm>
            </p:grpSpPr>
            <p:sp>
              <p:nvSpPr>
                <p:cNvPr id="152677" name="Rectangle 86"/>
                <p:cNvSpPr>
                  <a:spLocks noChangeArrowheads="1"/>
                </p:cNvSpPr>
                <p:nvPr/>
              </p:nvSpPr>
              <p:spPr bwMode="auto">
                <a:xfrm>
                  <a:off x="424" y="422"/>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1:3-4</a:t>
                  </a:r>
                </a:p>
              </p:txBody>
            </p:sp>
            <p:sp>
              <p:nvSpPr>
                <p:cNvPr id="152678" name="Rectangle 134"/>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0" name="Group 137"/>
              <p:cNvGrpSpPr>
                <a:grpSpLocks/>
              </p:cNvGrpSpPr>
              <p:nvPr/>
            </p:nvGrpSpPr>
            <p:grpSpPr bwMode="auto">
              <a:xfrm>
                <a:off x="1223" y="422"/>
                <a:ext cx="806" cy="748"/>
                <a:chOff x="1223" y="422"/>
                <a:chExt cx="806" cy="748"/>
              </a:xfrm>
            </p:grpSpPr>
            <p:sp>
              <p:nvSpPr>
                <p:cNvPr id="152675" name="Rectangle 87"/>
                <p:cNvSpPr>
                  <a:spLocks noChangeArrowheads="1"/>
                </p:cNvSpPr>
                <p:nvPr/>
              </p:nvSpPr>
              <p:spPr bwMode="auto">
                <a:xfrm>
                  <a:off x="1266" y="422"/>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r>
                    <a:rPr lang="ja-JP" altLang="en-US">
                      <a:solidFill>
                        <a:schemeClr val="tx2"/>
                      </a:solidFill>
                    </a:rPr>
                    <a:t>薛西斯</a:t>
                  </a:r>
                  <a:endParaRPr lang="en-US">
                    <a:solidFill>
                      <a:schemeClr val="tx2"/>
                    </a:solidFill>
                  </a:endParaRPr>
                </a:p>
              </p:txBody>
            </p:sp>
            <p:sp>
              <p:nvSpPr>
                <p:cNvPr id="152676" name="Rectangle 136"/>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1" name="Group 139"/>
              <p:cNvGrpSpPr>
                <a:grpSpLocks/>
              </p:cNvGrpSpPr>
              <p:nvPr/>
            </p:nvGrpSpPr>
            <p:grpSpPr bwMode="auto">
              <a:xfrm>
                <a:off x="2029" y="422"/>
                <a:ext cx="770" cy="748"/>
                <a:chOff x="2029" y="422"/>
                <a:chExt cx="770" cy="748"/>
              </a:xfrm>
            </p:grpSpPr>
            <p:sp>
              <p:nvSpPr>
                <p:cNvPr id="152673" name="Rectangle 88"/>
                <p:cNvSpPr>
                  <a:spLocks noChangeArrowheads="1"/>
                </p:cNvSpPr>
                <p:nvPr/>
              </p:nvSpPr>
              <p:spPr bwMode="auto">
                <a:xfrm>
                  <a:off x="2072" y="422"/>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r>
                    <a:rPr lang="zh-CN" altLang="en-US">
                      <a:solidFill>
                        <a:schemeClr val="tx2"/>
                      </a:solidFill>
                      <a:cs typeface="SimSun" charset="0"/>
                    </a:rPr>
                    <a:t>贵族与</a:t>
                  </a:r>
                </a:p>
                <a:p>
                  <a:pPr algn="ctr"/>
                  <a:r>
                    <a:rPr lang="zh-CN" altLang="en-US">
                      <a:solidFill>
                        <a:schemeClr val="tx2"/>
                      </a:solidFill>
                      <a:cs typeface="SimSun" charset="0"/>
                    </a:rPr>
                    <a:t>众臣</a:t>
                  </a:r>
                  <a:endParaRPr lang="en-US">
                    <a:solidFill>
                      <a:schemeClr val="tx2"/>
                    </a:solidFill>
                    <a:cs typeface="SimSun" charset="0"/>
                  </a:endParaRPr>
                </a:p>
              </p:txBody>
            </p:sp>
            <p:sp>
              <p:nvSpPr>
                <p:cNvPr id="152674" name="Rectangle 138"/>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2" name="Group 141"/>
              <p:cNvGrpSpPr>
                <a:grpSpLocks/>
              </p:cNvGrpSpPr>
              <p:nvPr/>
            </p:nvGrpSpPr>
            <p:grpSpPr bwMode="auto">
              <a:xfrm>
                <a:off x="2799" y="422"/>
                <a:ext cx="1526" cy="748"/>
                <a:chOff x="2799" y="422"/>
                <a:chExt cx="1526" cy="748"/>
              </a:xfrm>
            </p:grpSpPr>
            <p:sp>
              <p:nvSpPr>
                <p:cNvPr id="152671" name="Rectangle 89"/>
                <p:cNvSpPr>
                  <a:spLocks noChangeArrowheads="1"/>
                </p:cNvSpPr>
                <p:nvPr/>
              </p:nvSpPr>
              <p:spPr bwMode="auto">
                <a:xfrm>
                  <a:off x="2842" y="422"/>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r>
                    <a:rPr lang="zh-CN" altLang="en-US">
                      <a:solidFill>
                        <a:schemeClr val="tx2"/>
                      </a:solidFill>
                      <a:cs typeface="SimSun" charset="0"/>
                    </a:rPr>
                    <a:t>展示王家宏伟的财富和荣华一百八十天 </a:t>
                  </a:r>
                  <a:endParaRPr lang="en-US">
                    <a:solidFill>
                      <a:schemeClr val="tx2"/>
                    </a:solidFill>
                  </a:endParaRPr>
                </a:p>
              </p:txBody>
            </p:sp>
            <p:sp>
              <p:nvSpPr>
                <p:cNvPr id="152672" name="Rectangle 140"/>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3" name="Group 145"/>
              <p:cNvGrpSpPr>
                <a:grpSpLocks/>
              </p:cNvGrpSpPr>
              <p:nvPr/>
            </p:nvGrpSpPr>
            <p:grpSpPr bwMode="auto">
              <a:xfrm>
                <a:off x="0" y="1170"/>
                <a:ext cx="381" cy="633"/>
                <a:chOff x="0" y="1170"/>
                <a:chExt cx="381" cy="633"/>
              </a:xfrm>
            </p:grpSpPr>
            <p:sp>
              <p:nvSpPr>
                <p:cNvPr id="152667" name="Rectangle 144"/>
                <p:cNvSpPr>
                  <a:spLocks noChangeArrowheads="1"/>
                </p:cNvSpPr>
                <p:nvPr/>
              </p:nvSpPr>
              <p:spPr bwMode="auto">
                <a:xfrm>
                  <a:off x="0" y="1170"/>
                  <a:ext cx="381" cy="63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68" name="Group 143"/>
                <p:cNvGrpSpPr>
                  <a:grpSpLocks/>
                </p:cNvGrpSpPr>
                <p:nvPr/>
              </p:nvGrpSpPr>
              <p:grpSpPr bwMode="auto">
                <a:xfrm>
                  <a:off x="0" y="1170"/>
                  <a:ext cx="381" cy="633"/>
                  <a:chOff x="0" y="1170"/>
                  <a:chExt cx="381" cy="633"/>
                </a:xfrm>
              </p:grpSpPr>
              <p:sp>
                <p:nvSpPr>
                  <p:cNvPr id="152669" name="Rectangle 90"/>
                  <p:cNvSpPr>
                    <a:spLocks noChangeArrowheads="1"/>
                  </p:cNvSpPr>
                  <p:nvPr/>
                </p:nvSpPr>
                <p:spPr bwMode="auto">
                  <a:xfrm>
                    <a:off x="43" y="1170"/>
                    <a:ext cx="295" cy="63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2</a:t>
                    </a:r>
                    <a:endParaRPr lang="en-US"/>
                  </a:p>
                </p:txBody>
              </p:sp>
              <p:sp>
                <p:nvSpPr>
                  <p:cNvPr id="152670" name="Rectangle 142"/>
                  <p:cNvSpPr>
                    <a:spLocks noChangeArrowheads="1"/>
                  </p:cNvSpPr>
                  <p:nvPr/>
                </p:nvSpPr>
                <p:spPr bwMode="auto">
                  <a:xfrm>
                    <a:off x="0" y="1170"/>
                    <a:ext cx="381"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604" name="Group 147"/>
              <p:cNvGrpSpPr>
                <a:grpSpLocks/>
              </p:cNvGrpSpPr>
              <p:nvPr/>
            </p:nvGrpSpPr>
            <p:grpSpPr bwMode="auto">
              <a:xfrm>
                <a:off x="381" y="1170"/>
                <a:ext cx="842" cy="633"/>
                <a:chOff x="381" y="1170"/>
                <a:chExt cx="842" cy="633"/>
              </a:xfrm>
            </p:grpSpPr>
            <p:sp>
              <p:nvSpPr>
                <p:cNvPr id="152665" name="Rectangle 91"/>
                <p:cNvSpPr>
                  <a:spLocks noChangeArrowheads="1"/>
                </p:cNvSpPr>
                <p:nvPr/>
              </p:nvSpPr>
              <p:spPr bwMode="auto">
                <a:xfrm>
                  <a:off x="424" y="1170"/>
                  <a:ext cx="75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1:5-8</a:t>
                  </a:r>
                </a:p>
              </p:txBody>
            </p:sp>
            <p:sp>
              <p:nvSpPr>
                <p:cNvPr id="152666" name="Rectangle 146"/>
                <p:cNvSpPr>
                  <a:spLocks noChangeArrowheads="1"/>
                </p:cNvSpPr>
                <p:nvPr/>
              </p:nvSpPr>
              <p:spPr bwMode="auto">
                <a:xfrm>
                  <a:off x="381" y="1170"/>
                  <a:ext cx="84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5" name="Group 149"/>
              <p:cNvGrpSpPr>
                <a:grpSpLocks/>
              </p:cNvGrpSpPr>
              <p:nvPr/>
            </p:nvGrpSpPr>
            <p:grpSpPr bwMode="auto">
              <a:xfrm>
                <a:off x="1223" y="1170"/>
                <a:ext cx="806" cy="633"/>
                <a:chOff x="1223" y="1170"/>
                <a:chExt cx="806" cy="633"/>
              </a:xfrm>
            </p:grpSpPr>
            <p:sp>
              <p:nvSpPr>
                <p:cNvPr id="152663" name="Rectangle 92"/>
                <p:cNvSpPr>
                  <a:spLocks noChangeArrowheads="1"/>
                </p:cNvSpPr>
                <p:nvPr/>
              </p:nvSpPr>
              <p:spPr bwMode="auto">
                <a:xfrm>
                  <a:off x="1266" y="1170"/>
                  <a:ext cx="72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latin typeface="Times New Roman" charset="0"/>
                    </a:rPr>
                    <a:t>薛西斯</a:t>
                  </a:r>
                  <a:endParaRPr lang="en-US">
                    <a:solidFill>
                      <a:schemeClr val="tx2"/>
                    </a:solidFill>
                    <a:latin typeface="Times New Roman" charset="0"/>
                  </a:endParaRPr>
                </a:p>
              </p:txBody>
            </p:sp>
            <p:sp>
              <p:nvSpPr>
                <p:cNvPr id="152664" name="Rectangle 148"/>
                <p:cNvSpPr>
                  <a:spLocks noChangeArrowheads="1"/>
                </p:cNvSpPr>
                <p:nvPr/>
              </p:nvSpPr>
              <p:spPr bwMode="auto">
                <a:xfrm>
                  <a:off x="1223" y="1170"/>
                  <a:ext cx="806"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6" name="Group 151"/>
              <p:cNvGrpSpPr>
                <a:grpSpLocks/>
              </p:cNvGrpSpPr>
              <p:nvPr/>
            </p:nvGrpSpPr>
            <p:grpSpPr bwMode="auto">
              <a:xfrm>
                <a:off x="2029" y="1170"/>
                <a:ext cx="770" cy="633"/>
                <a:chOff x="2029" y="1170"/>
                <a:chExt cx="770" cy="633"/>
              </a:xfrm>
            </p:grpSpPr>
            <p:sp>
              <p:nvSpPr>
                <p:cNvPr id="152661" name="Rectangle 93"/>
                <p:cNvSpPr>
                  <a:spLocks noChangeArrowheads="1"/>
                </p:cNvSpPr>
                <p:nvPr/>
              </p:nvSpPr>
              <p:spPr bwMode="auto">
                <a:xfrm>
                  <a:off x="2072" y="1170"/>
                  <a:ext cx="68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所有人民</a:t>
                  </a:r>
                </a:p>
              </p:txBody>
            </p:sp>
            <p:sp>
              <p:nvSpPr>
                <p:cNvPr id="152662" name="Rectangle 150"/>
                <p:cNvSpPr>
                  <a:spLocks noChangeArrowheads="1"/>
                </p:cNvSpPr>
                <p:nvPr/>
              </p:nvSpPr>
              <p:spPr bwMode="auto">
                <a:xfrm>
                  <a:off x="2029" y="1170"/>
                  <a:ext cx="77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7" name="Group 153"/>
              <p:cNvGrpSpPr>
                <a:grpSpLocks/>
              </p:cNvGrpSpPr>
              <p:nvPr/>
            </p:nvGrpSpPr>
            <p:grpSpPr bwMode="auto">
              <a:xfrm>
                <a:off x="2799" y="1170"/>
                <a:ext cx="1526" cy="633"/>
                <a:chOff x="2799" y="1170"/>
                <a:chExt cx="1526" cy="633"/>
              </a:xfrm>
            </p:grpSpPr>
            <p:sp>
              <p:nvSpPr>
                <p:cNvPr id="152659" name="Rectangle 94"/>
                <p:cNvSpPr>
                  <a:spLocks noChangeArrowheads="1"/>
                </p:cNvSpPr>
                <p:nvPr/>
              </p:nvSpPr>
              <p:spPr bwMode="auto">
                <a:xfrm>
                  <a:off x="2842" y="1170"/>
                  <a:ext cx="144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御酒七天不断</a:t>
                  </a:r>
                  <a:endParaRPr lang="en-US" altLang="zh-CN">
                    <a:solidFill>
                      <a:schemeClr val="tx2"/>
                    </a:solidFill>
                    <a:cs typeface="SimSun" charset="0"/>
                  </a:endParaRPr>
                </a:p>
              </p:txBody>
            </p:sp>
            <p:sp>
              <p:nvSpPr>
                <p:cNvPr id="152660" name="Rectangle 152"/>
                <p:cNvSpPr>
                  <a:spLocks noChangeArrowheads="1"/>
                </p:cNvSpPr>
                <p:nvPr/>
              </p:nvSpPr>
              <p:spPr bwMode="auto">
                <a:xfrm>
                  <a:off x="2799" y="1170"/>
                  <a:ext cx="1526"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8" name="Group 157"/>
              <p:cNvGrpSpPr>
                <a:grpSpLocks/>
              </p:cNvGrpSpPr>
              <p:nvPr/>
            </p:nvGrpSpPr>
            <p:grpSpPr bwMode="auto">
              <a:xfrm>
                <a:off x="0" y="1803"/>
                <a:ext cx="381" cy="748"/>
                <a:chOff x="0" y="1803"/>
                <a:chExt cx="381" cy="748"/>
              </a:xfrm>
            </p:grpSpPr>
            <p:sp>
              <p:nvSpPr>
                <p:cNvPr id="152655" name="Rectangle 156"/>
                <p:cNvSpPr>
                  <a:spLocks noChangeArrowheads="1"/>
                </p:cNvSpPr>
                <p:nvPr/>
              </p:nvSpPr>
              <p:spPr bwMode="auto">
                <a:xfrm>
                  <a:off x="0" y="1803"/>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56" name="Group 155"/>
                <p:cNvGrpSpPr>
                  <a:grpSpLocks/>
                </p:cNvGrpSpPr>
                <p:nvPr/>
              </p:nvGrpSpPr>
              <p:grpSpPr bwMode="auto">
                <a:xfrm>
                  <a:off x="0" y="1803"/>
                  <a:ext cx="381" cy="748"/>
                  <a:chOff x="0" y="1803"/>
                  <a:chExt cx="381" cy="748"/>
                </a:xfrm>
              </p:grpSpPr>
              <p:sp>
                <p:nvSpPr>
                  <p:cNvPr id="152657" name="Rectangle 95"/>
                  <p:cNvSpPr>
                    <a:spLocks noChangeArrowheads="1"/>
                  </p:cNvSpPr>
                  <p:nvPr/>
                </p:nvSpPr>
                <p:spPr bwMode="auto">
                  <a:xfrm>
                    <a:off x="43" y="1803"/>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3</a:t>
                    </a:r>
                    <a:endParaRPr lang="en-US"/>
                  </a:p>
                </p:txBody>
              </p:sp>
              <p:sp>
                <p:nvSpPr>
                  <p:cNvPr id="152658" name="Rectangle 154"/>
                  <p:cNvSpPr>
                    <a:spLocks noChangeArrowheads="1"/>
                  </p:cNvSpPr>
                  <p:nvPr/>
                </p:nvSpPr>
                <p:spPr bwMode="auto">
                  <a:xfrm>
                    <a:off x="0" y="1803"/>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609" name="Group 159"/>
              <p:cNvGrpSpPr>
                <a:grpSpLocks/>
              </p:cNvGrpSpPr>
              <p:nvPr/>
            </p:nvGrpSpPr>
            <p:grpSpPr bwMode="auto">
              <a:xfrm>
                <a:off x="381" y="1803"/>
                <a:ext cx="842" cy="748"/>
                <a:chOff x="381" y="1803"/>
                <a:chExt cx="842" cy="748"/>
              </a:xfrm>
            </p:grpSpPr>
            <p:sp>
              <p:nvSpPr>
                <p:cNvPr id="152653" name="Rectangle 96"/>
                <p:cNvSpPr>
                  <a:spLocks noChangeArrowheads="1"/>
                </p:cNvSpPr>
                <p:nvPr/>
              </p:nvSpPr>
              <p:spPr bwMode="auto">
                <a:xfrm>
                  <a:off x="424" y="1803"/>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1:9</a:t>
                  </a:r>
                </a:p>
              </p:txBody>
            </p:sp>
            <p:sp>
              <p:nvSpPr>
                <p:cNvPr id="152654" name="Rectangle 158"/>
                <p:cNvSpPr>
                  <a:spLocks noChangeArrowheads="1"/>
                </p:cNvSpPr>
                <p:nvPr/>
              </p:nvSpPr>
              <p:spPr bwMode="auto">
                <a:xfrm>
                  <a:off x="381" y="1803"/>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0" name="Group 161"/>
              <p:cNvGrpSpPr>
                <a:grpSpLocks/>
              </p:cNvGrpSpPr>
              <p:nvPr/>
            </p:nvGrpSpPr>
            <p:grpSpPr bwMode="auto">
              <a:xfrm>
                <a:off x="1223" y="1803"/>
                <a:ext cx="806" cy="748"/>
                <a:chOff x="1223" y="1803"/>
                <a:chExt cx="806" cy="748"/>
              </a:xfrm>
            </p:grpSpPr>
            <p:sp>
              <p:nvSpPr>
                <p:cNvPr id="152651" name="Rectangle 97"/>
                <p:cNvSpPr>
                  <a:spLocks noChangeArrowheads="1"/>
                </p:cNvSpPr>
                <p:nvPr/>
              </p:nvSpPr>
              <p:spPr bwMode="auto">
                <a:xfrm>
                  <a:off x="1266" y="1803"/>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瓦实提</a:t>
                  </a:r>
                  <a:endParaRPr lang="en-US">
                    <a:solidFill>
                      <a:schemeClr val="tx2"/>
                    </a:solidFill>
                  </a:endParaRPr>
                </a:p>
              </p:txBody>
            </p:sp>
            <p:sp>
              <p:nvSpPr>
                <p:cNvPr id="152652" name="Rectangle 160"/>
                <p:cNvSpPr>
                  <a:spLocks noChangeArrowheads="1"/>
                </p:cNvSpPr>
                <p:nvPr/>
              </p:nvSpPr>
              <p:spPr bwMode="auto">
                <a:xfrm>
                  <a:off x="1223" y="1803"/>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1" name="Group 163"/>
              <p:cNvGrpSpPr>
                <a:grpSpLocks/>
              </p:cNvGrpSpPr>
              <p:nvPr/>
            </p:nvGrpSpPr>
            <p:grpSpPr bwMode="auto">
              <a:xfrm>
                <a:off x="2029" y="1803"/>
                <a:ext cx="770" cy="748"/>
                <a:chOff x="2029" y="1803"/>
                <a:chExt cx="770" cy="748"/>
              </a:xfrm>
            </p:grpSpPr>
            <p:sp>
              <p:nvSpPr>
                <p:cNvPr id="152649" name="Rectangle 98"/>
                <p:cNvSpPr>
                  <a:spLocks noChangeArrowheads="1"/>
                </p:cNvSpPr>
                <p:nvPr/>
              </p:nvSpPr>
              <p:spPr bwMode="auto">
                <a:xfrm>
                  <a:off x="2072" y="1803"/>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宫内妇女</a:t>
                  </a:r>
                </a:p>
              </p:txBody>
            </p:sp>
            <p:sp>
              <p:nvSpPr>
                <p:cNvPr id="152650" name="Rectangle 162"/>
                <p:cNvSpPr>
                  <a:spLocks noChangeArrowheads="1"/>
                </p:cNvSpPr>
                <p:nvPr/>
              </p:nvSpPr>
              <p:spPr bwMode="auto">
                <a:xfrm>
                  <a:off x="2029" y="1803"/>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2" name="Group 165"/>
              <p:cNvGrpSpPr>
                <a:grpSpLocks/>
              </p:cNvGrpSpPr>
              <p:nvPr/>
            </p:nvGrpSpPr>
            <p:grpSpPr bwMode="auto">
              <a:xfrm>
                <a:off x="2799" y="1803"/>
                <a:ext cx="1526" cy="748"/>
                <a:chOff x="2799" y="1803"/>
                <a:chExt cx="1526" cy="748"/>
              </a:xfrm>
            </p:grpSpPr>
            <p:sp>
              <p:nvSpPr>
                <p:cNvPr id="152647" name="Rectangle 99"/>
                <p:cNvSpPr>
                  <a:spLocks noChangeArrowheads="1"/>
                </p:cNvSpPr>
                <p:nvPr/>
              </p:nvSpPr>
              <p:spPr bwMode="auto">
                <a:xfrm>
                  <a:off x="2842" y="1803"/>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bg1"/>
                      </a:solidFill>
                      <a:cs typeface="SimSun" charset="0"/>
                    </a:rPr>
                    <a:t>瓦实提因违王命被废</a:t>
                  </a:r>
                  <a:endParaRPr lang="en-US" altLang="zh-CN">
                    <a:solidFill>
                      <a:schemeClr val="tx2"/>
                    </a:solidFill>
                    <a:cs typeface="SimSun" charset="0"/>
                  </a:endParaRPr>
                </a:p>
              </p:txBody>
            </p:sp>
            <p:sp>
              <p:nvSpPr>
                <p:cNvPr id="152648" name="Rectangle 164"/>
                <p:cNvSpPr>
                  <a:spLocks noChangeArrowheads="1"/>
                </p:cNvSpPr>
                <p:nvPr/>
              </p:nvSpPr>
              <p:spPr bwMode="auto">
                <a:xfrm>
                  <a:off x="2799" y="1803"/>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3" name="Group 169"/>
              <p:cNvGrpSpPr>
                <a:grpSpLocks/>
              </p:cNvGrpSpPr>
              <p:nvPr/>
            </p:nvGrpSpPr>
            <p:grpSpPr bwMode="auto">
              <a:xfrm>
                <a:off x="0" y="2551"/>
                <a:ext cx="381" cy="748"/>
                <a:chOff x="0" y="2551"/>
                <a:chExt cx="381" cy="748"/>
              </a:xfrm>
            </p:grpSpPr>
            <p:sp>
              <p:nvSpPr>
                <p:cNvPr id="152643" name="Rectangle 168"/>
                <p:cNvSpPr>
                  <a:spLocks noChangeArrowheads="1"/>
                </p:cNvSpPr>
                <p:nvPr/>
              </p:nvSpPr>
              <p:spPr bwMode="auto">
                <a:xfrm>
                  <a:off x="0" y="2551"/>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44" name="Group 167"/>
                <p:cNvGrpSpPr>
                  <a:grpSpLocks/>
                </p:cNvGrpSpPr>
                <p:nvPr/>
              </p:nvGrpSpPr>
              <p:grpSpPr bwMode="auto">
                <a:xfrm>
                  <a:off x="0" y="2551"/>
                  <a:ext cx="381" cy="748"/>
                  <a:chOff x="0" y="2551"/>
                  <a:chExt cx="381" cy="748"/>
                </a:xfrm>
              </p:grpSpPr>
              <p:sp>
                <p:nvSpPr>
                  <p:cNvPr id="152645" name="Rectangle 100"/>
                  <p:cNvSpPr>
                    <a:spLocks noChangeArrowheads="1"/>
                  </p:cNvSpPr>
                  <p:nvPr/>
                </p:nvSpPr>
                <p:spPr bwMode="auto">
                  <a:xfrm>
                    <a:off x="43" y="2551"/>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4</a:t>
                    </a:r>
                    <a:endParaRPr lang="en-US"/>
                  </a:p>
                </p:txBody>
              </p:sp>
              <p:sp>
                <p:nvSpPr>
                  <p:cNvPr id="152646" name="Rectangle 166"/>
                  <p:cNvSpPr>
                    <a:spLocks noChangeArrowheads="1"/>
                  </p:cNvSpPr>
                  <p:nvPr/>
                </p:nvSpPr>
                <p:spPr bwMode="auto">
                  <a:xfrm>
                    <a:off x="0" y="2551"/>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614" name="Group 171"/>
              <p:cNvGrpSpPr>
                <a:grpSpLocks/>
              </p:cNvGrpSpPr>
              <p:nvPr/>
            </p:nvGrpSpPr>
            <p:grpSpPr bwMode="auto">
              <a:xfrm>
                <a:off x="381" y="2551"/>
                <a:ext cx="842" cy="748"/>
                <a:chOff x="381" y="2551"/>
                <a:chExt cx="842" cy="748"/>
              </a:xfrm>
            </p:grpSpPr>
            <p:sp>
              <p:nvSpPr>
                <p:cNvPr id="152641" name="Rectangle 101"/>
                <p:cNvSpPr>
                  <a:spLocks noChangeArrowheads="1"/>
                </p:cNvSpPr>
                <p:nvPr/>
              </p:nvSpPr>
              <p:spPr bwMode="auto">
                <a:xfrm>
                  <a:off x="424" y="2551"/>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2:18</a:t>
                  </a:r>
                </a:p>
              </p:txBody>
            </p:sp>
            <p:sp>
              <p:nvSpPr>
                <p:cNvPr id="152642" name="Rectangle 170"/>
                <p:cNvSpPr>
                  <a:spLocks noChangeArrowheads="1"/>
                </p:cNvSpPr>
                <p:nvPr/>
              </p:nvSpPr>
              <p:spPr bwMode="auto">
                <a:xfrm>
                  <a:off x="381" y="2551"/>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5" name="Group 173"/>
              <p:cNvGrpSpPr>
                <a:grpSpLocks/>
              </p:cNvGrpSpPr>
              <p:nvPr/>
            </p:nvGrpSpPr>
            <p:grpSpPr bwMode="auto">
              <a:xfrm>
                <a:off x="1223" y="2551"/>
                <a:ext cx="806" cy="748"/>
                <a:chOff x="1223" y="2551"/>
                <a:chExt cx="806" cy="748"/>
              </a:xfrm>
            </p:grpSpPr>
            <p:sp>
              <p:nvSpPr>
                <p:cNvPr id="152639" name="Rectangle 102"/>
                <p:cNvSpPr>
                  <a:spLocks noChangeArrowheads="1"/>
                </p:cNvSpPr>
                <p:nvPr/>
              </p:nvSpPr>
              <p:spPr bwMode="auto">
                <a:xfrm>
                  <a:off x="1266" y="2551"/>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latin typeface="Times New Roman" charset="0"/>
                    </a:rPr>
                    <a:t>薛西斯</a:t>
                  </a:r>
                  <a:endParaRPr lang="en-US">
                    <a:solidFill>
                      <a:schemeClr val="tx2"/>
                    </a:solidFill>
                    <a:latin typeface="Times New Roman" charset="0"/>
                  </a:endParaRPr>
                </a:p>
              </p:txBody>
            </p:sp>
            <p:sp>
              <p:nvSpPr>
                <p:cNvPr id="152640" name="Rectangle 172"/>
                <p:cNvSpPr>
                  <a:spLocks noChangeArrowheads="1"/>
                </p:cNvSpPr>
                <p:nvPr/>
              </p:nvSpPr>
              <p:spPr bwMode="auto">
                <a:xfrm>
                  <a:off x="1223" y="2551"/>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6" name="Group 175"/>
              <p:cNvGrpSpPr>
                <a:grpSpLocks/>
              </p:cNvGrpSpPr>
              <p:nvPr/>
            </p:nvGrpSpPr>
            <p:grpSpPr bwMode="auto">
              <a:xfrm>
                <a:off x="2029" y="2551"/>
                <a:ext cx="770" cy="748"/>
                <a:chOff x="2029" y="2551"/>
                <a:chExt cx="770" cy="748"/>
              </a:xfrm>
            </p:grpSpPr>
            <p:sp>
              <p:nvSpPr>
                <p:cNvPr id="152637" name="Rectangle 103"/>
                <p:cNvSpPr>
                  <a:spLocks noChangeArrowheads="1"/>
                </p:cNvSpPr>
                <p:nvPr/>
              </p:nvSpPr>
              <p:spPr bwMode="auto">
                <a:xfrm>
                  <a:off x="2072" y="2551"/>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endParaRPr lang="zh-CN" altLang="en-US">
                    <a:solidFill>
                      <a:schemeClr val="tx2"/>
                    </a:solidFill>
                    <a:cs typeface="SimSun" charset="0"/>
                  </a:endParaRPr>
                </a:p>
                <a:p>
                  <a:pPr algn="ctr"/>
                  <a:endParaRPr lang="zh-CN" altLang="en-US">
                    <a:solidFill>
                      <a:schemeClr val="tx2"/>
                    </a:solidFill>
                    <a:cs typeface="SimSun" charset="0"/>
                  </a:endParaRPr>
                </a:p>
                <a:p>
                  <a:pPr algn="ctr"/>
                  <a:r>
                    <a:rPr lang="zh-CN" altLang="en-US">
                      <a:solidFill>
                        <a:schemeClr val="tx2"/>
                      </a:solidFill>
                      <a:cs typeface="SimSun" charset="0"/>
                    </a:rPr>
                    <a:t>贵族与</a:t>
                  </a:r>
                </a:p>
                <a:p>
                  <a:pPr algn="ctr"/>
                  <a:r>
                    <a:rPr lang="zh-CN" altLang="en-US">
                      <a:solidFill>
                        <a:schemeClr val="tx2"/>
                      </a:solidFill>
                      <a:cs typeface="SimSun" charset="0"/>
                    </a:rPr>
                    <a:t>众臣</a:t>
                  </a:r>
                </a:p>
                <a:p>
                  <a:pPr algn="ctr"/>
                  <a:endParaRPr lang="zh-CN" altLang="en-US">
                    <a:solidFill>
                      <a:schemeClr val="tx2"/>
                    </a:solidFill>
                    <a:cs typeface="SimSun" charset="0"/>
                  </a:endParaRPr>
                </a:p>
                <a:p>
                  <a:pPr algn="ctr"/>
                  <a:endParaRPr lang="en-US" altLang="zh-CN">
                    <a:solidFill>
                      <a:schemeClr val="tx2"/>
                    </a:solidFill>
                    <a:cs typeface="SimSun" charset="0"/>
                  </a:endParaRPr>
                </a:p>
              </p:txBody>
            </p:sp>
            <p:sp>
              <p:nvSpPr>
                <p:cNvPr id="152638" name="Rectangle 174"/>
                <p:cNvSpPr>
                  <a:spLocks noChangeArrowheads="1"/>
                </p:cNvSpPr>
                <p:nvPr/>
              </p:nvSpPr>
              <p:spPr bwMode="auto">
                <a:xfrm>
                  <a:off x="2029" y="2551"/>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7" name="Group 177"/>
              <p:cNvGrpSpPr>
                <a:grpSpLocks/>
              </p:cNvGrpSpPr>
              <p:nvPr/>
            </p:nvGrpSpPr>
            <p:grpSpPr bwMode="auto">
              <a:xfrm>
                <a:off x="2799" y="2551"/>
                <a:ext cx="1526" cy="748"/>
                <a:chOff x="2799" y="2551"/>
                <a:chExt cx="1526" cy="748"/>
              </a:xfrm>
            </p:grpSpPr>
            <p:sp>
              <p:nvSpPr>
                <p:cNvPr id="152635" name="Rectangle 104"/>
                <p:cNvSpPr>
                  <a:spLocks noChangeArrowheads="1"/>
                </p:cNvSpPr>
                <p:nvPr/>
              </p:nvSpPr>
              <p:spPr bwMode="auto">
                <a:xfrm>
                  <a:off x="2842" y="2551"/>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以斯帖</a:t>
                  </a:r>
                  <a:r>
                    <a:rPr lang="zh-CN" altLang="en-US">
                      <a:solidFill>
                        <a:schemeClr val="tx2"/>
                      </a:solidFill>
                      <a:cs typeface="SimSun" charset="0"/>
                    </a:rPr>
                    <a:t>被封为王后</a:t>
                  </a:r>
                  <a:endParaRPr lang="en-US" altLang="zh-CN">
                    <a:solidFill>
                      <a:schemeClr val="tx2"/>
                    </a:solidFill>
                    <a:cs typeface="SimSun" charset="0"/>
                  </a:endParaRPr>
                </a:p>
              </p:txBody>
            </p:sp>
            <p:sp>
              <p:nvSpPr>
                <p:cNvPr id="152636" name="Rectangle 176"/>
                <p:cNvSpPr>
                  <a:spLocks noChangeArrowheads="1"/>
                </p:cNvSpPr>
                <p:nvPr/>
              </p:nvSpPr>
              <p:spPr bwMode="auto">
                <a:xfrm>
                  <a:off x="2799" y="2551"/>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8" name="Group 181"/>
              <p:cNvGrpSpPr>
                <a:grpSpLocks/>
              </p:cNvGrpSpPr>
              <p:nvPr/>
            </p:nvGrpSpPr>
            <p:grpSpPr bwMode="auto">
              <a:xfrm>
                <a:off x="0" y="3299"/>
                <a:ext cx="381" cy="748"/>
                <a:chOff x="0" y="3299"/>
                <a:chExt cx="381" cy="748"/>
              </a:xfrm>
            </p:grpSpPr>
            <p:sp>
              <p:nvSpPr>
                <p:cNvPr id="152631" name="Rectangle 180"/>
                <p:cNvSpPr>
                  <a:spLocks noChangeArrowheads="1"/>
                </p:cNvSpPr>
                <p:nvPr/>
              </p:nvSpPr>
              <p:spPr bwMode="auto">
                <a:xfrm>
                  <a:off x="0" y="3299"/>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32" name="Group 179"/>
                <p:cNvGrpSpPr>
                  <a:grpSpLocks/>
                </p:cNvGrpSpPr>
                <p:nvPr/>
              </p:nvGrpSpPr>
              <p:grpSpPr bwMode="auto">
                <a:xfrm>
                  <a:off x="0" y="3299"/>
                  <a:ext cx="381" cy="748"/>
                  <a:chOff x="0" y="3299"/>
                  <a:chExt cx="381" cy="748"/>
                </a:xfrm>
              </p:grpSpPr>
              <p:sp>
                <p:nvSpPr>
                  <p:cNvPr id="152633" name="Rectangle 105"/>
                  <p:cNvSpPr>
                    <a:spLocks noChangeArrowheads="1"/>
                  </p:cNvSpPr>
                  <p:nvPr/>
                </p:nvSpPr>
                <p:spPr bwMode="auto">
                  <a:xfrm>
                    <a:off x="43" y="3299"/>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5</a:t>
                    </a:r>
                    <a:endParaRPr lang="en-US"/>
                  </a:p>
                </p:txBody>
              </p:sp>
              <p:sp>
                <p:nvSpPr>
                  <p:cNvPr id="152634" name="Rectangle 178"/>
                  <p:cNvSpPr>
                    <a:spLocks noChangeArrowheads="1"/>
                  </p:cNvSpPr>
                  <p:nvPr/>
                </p:nvSpPr>
                <p:spPr bwMode="auto">
                  <a:xfrm>
                    <a:off x="0" y="3299"/>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619" name="Group 183"/>
              <p:cNvGrpSpPr>
                <a:grpSpLocks/>
              </p:cNvGrpSpPr>
              <p:nvPr/>
            </p:nvGrpSpPr>
            <p:grpSpPr bwMode="auto">
              <a:xfrm>
                <a:off x="381" y="3299"/>
                <a:ext cx="842" cy="748"/>
                <a:chOff x="381" y="3299"/>
                <a:chExt cx="842" cy="748"/>
              </a:xfrm>
            </p:grpSpPr>
            <p:sp>
              <p:nvSpPr>
                <p:cNvPr id="152629" name="Rectangle 106"/>
                <p:cNvSpPr>
                  <a:spLocks noChangeArrowheads="1"/>
                </p:cNvSpPr>
                <p:nvPr/>
              </p:nvSpPr>
              <p:spPr bwMode="auto">
                <a:xfrm>
                  <a:off x="424" y="3299"/>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3:15</a:t>
                  </a:r>
                </a:p>
              </p:txBody>
            </p:sp>
            <p:sp>
              <p:nvSpPr>
                <p:cNvPr id="152630" name="Rectangle 182"/>
                <p:cNvSpPr>
                  <a:spLocks noChangeArrowheads="1"/>
                </p:cNvSpPr>
                <p:nvPr/>
              </p:nvSpPr>
              <p:spPr bwMode="auto">
                <a:xfrm>
                  <a:off x="381" y="3299"/>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20" name="Group 185"/>
              <p:cNvGrpSpPr>
                <a:grpSpLocks/>
              </p:cNvGrpSpPr>
              <p:nvPr/>
            </p:nvGrpSpPr>
            <p:grpSpPr bwMode="auto">
              <a:xfrm>
                <a:off x="1223" y="3299"/>
                <a:ext cx="806" cy="748"/>
                <a:chOff x="1223" y="3299"/>
                <a:chExt cx="806" cy="748"/>
              </a:xfrm>
            </p:grpSpPr>
            <p:sp>
              <p:nvSpPr>
                <p:cNvPr id="152627" name="Rectangle 107"/>
                <p:cNvSpPr>
                  <a:spLocks noChangeArrowheads="1"/>
                </p:cNvSpPr>
                <p:nvPr/>
              </p:nvSpPr>
              <p:spPr bwMode="auto">
                <a:xfrm>
                  <a:off x="1266" y="3299"/>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latin typeface="Times New Roman" charset="0"/>
                    </a:rPr>
                    <a:t>薛西斯</a:t>
                  </a:r>
                  <a:endParaRPr lang="en-US">
                    <a:solidFill>
                      <a:schemeClr val="tx2"/>
                    </a:solidFill>
                    <a:latin typeface="Times New Roman" charset="0"/>
                  </a:endParaRPr>
                </a:p>
              </p:txBody>
            </p:sp>
            <p:sp>
              <p:nvSpPr>
                <p:cNvPr id="152628" name="Rectangle 184"/>
                <p:cNvSpPr>
                  <a:spLocks noChangeArrowheads="1"/>
                </p:cNvSpPr>
                <p:nvPr/>
              </p:nvSpPr>
              <p:spPr bwMode="auto">
                <a:xfrm>
                  <a:off x="1223" y="3299"/>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21" name="Group 187"/>
              <p:cNvGrpSpPr>
                <a:grpSpLocks/>
              </p:cNvGrpSpPr>
              <p:nvPr/>
            </p:nvGrpSpPr>
            <p:grpSpPr bwMode="auto">
              <a:xfrm>
                <a:off x="2029" y="3299"/>
                <a:ext cx="770" cy="748"/>
                <a:chOff x="2029" y="3299"/>
                <a:chExt cx="770" cy="748"/>
              </a:xfrm>
            </p:grpSpPr>
            <p:sp>
              <p:nvSpPr>
                <p:cNvPr id="152625" name="Rectangle 108"/>
                <p:cNvSpPr>
                  <a:spLocks noChangeArrowheads="1"/>
                </p:cNvSpPr>
                <p:nvPr/>
              </p:nvSpPr>
              <p:spPr bwMode="auto">
                <a:xfrm>
                  <a:off x="2072" y="3299"/>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哈曼</a:t>
                  </a:r>
                </a:p>
              </p:txBody>
            </p:sp>
            <p:sp>
              <p:nvSpPr>
                <p:cNvPr id="152626" name="Rectangle 186"/>
                <p:cNvSpPr>
                  <a:spLocks noChangeArrowheads="1"/>
                </p:cNvSpPr>
                <p:nvPr/>
              </p:nvSpPr>
              <p:spPr bwMode="auto">
                <a:xfrm>
                  <a:off x="2029" y="3299"/>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22" name="Group 189"/>
              <p:cNvGrpSpPr>
                <a:grpSpLocks/>
              </p:cNvGrpSpPr>
              <p:nvPr/>
            </p:nvGrpSpPr>
            <p:grpSpPr bwMode="auto">
              <a:xfrm>
                <a:off x="2799" y="3299"/>
                <a:ext cx="1526" cy="748"/>
                <a:chOff x="2799" y="3299"/>
                <a:chExt cx="1526" cy="748"/>
              </a:xfrm>
            </p:grpSpPr>
            <p:sp>
              <p:nvSpPr>
                <p:cNvPr id="152623" name="Rectangle 109"/>
                <p:cNvSpPr>
                  <a:spLocks noChangeArrowheads="1"/>
                </p:cNvSpPr>
                <p:nvPr/>
              </p:nvSpPr>
              <p:spPr bwMode="auto">
                <a:xfrm>
                  <a:off x="2842" y="3299"/>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 颁布歼灭</a:t>
                  </a:r>
                  <a:r>
                    <a:rPr lang="ja-JP" altLang="en-US">
                      <a:solidFill>
                        <a:schemeClr val="tx2"/>
                      </a:solidFill>
                      <a:cs typeface="SimSun" charset="0"/>
                    </a:rPr>
                    <a:t>犹大人</a:t>
                  </a:r>
                  <a:endParaRPr lang="en-US" altLang="zh-CN">
                    <a:solidFill>
                      <a:schemeClr val="tx2"/>
                    </a:solidFill>
                    <a:cs typeface="SimSun" charset="0"/>
                  </a:endParaRPr>
                </a:p>
                <a:p>
                  <a:pPr algn="ctr"/>
                  <a:r>
                    <a:rPr lang="zh-CN" altLang="en-US">
                      <a:solidFill>
                        <a:schemeClr val="tx2"/>
                      </a:solidFill>
                      <a:cs typeface="SimSun" charset="0"/>
                    </a:rPr>
                    <a:t>的御旨</a:t>
                  </a:r>
                  <a:endParaRPr lang="en-US" altLang="zh-CN">
                    <a:solidFill>
                      <a:schemeClr val="tx2"/>
                    </a:solidFill>
                    <a:cs typeface="SimSun" charset="0"/>
                  </a:endParaRPr>
                </a:p>
              </p:txBody>
            </p:sp>
            <p:sp>
              <p:nvSpPr>
                <p:cNvPr id="152624" name="Rectangle 188"/>
                <p:cNvSpPr>
                  <a:spLocks noChangeArrowheads="1"/>
                </p:cNvSpPr>
                <p:nvPr/>
              </p:nvSpPr>
              <p:spPr bwMode="auto">
                <a:xfrm>
                  <a:off x="2799" y="3299"/>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152592" name="Rectangle 191"/>
            <p:cNvSpPr>
              <a:spLocks noChangeArrowheads="1"/>
            </p:cNvSpPr>
            <p:nvPr/>
          </p:nvSpPr>
          <p:spPr bwMode="auto">
            <a:xfrm>
              <a:off x="-4" y="-4"/>
              <a:ext cx="4333" cy="4055"/>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pPr>
            <a:r>
              <a:rPr lang="ja-JP" altLang="en-US" sz="4000" b="1" i="0">
                <a:solidFill>
                  <a:srgbClr val="000000"/>
                </a:solidFill>
                <a:effectLst>
                  <a:outerShdw blurRad="38100" dist="38100" dir="2700000" algn="tl">
                    <a:srgbClr val="DDDDDD"/>
                  </a:outerShdw>
                </a:effectLst>
                <a:latin typeface="Arial Black" charset="0"/>
                <a:cs typeface="SimSun" charset="0"/>
              </a:rPr>
              <a:t>以斯帖</a:t>
            </a:r>
            <a:r>
              <a:rPr lang="zh-CN" altLang="en-US" sz="4000" b="1" i="0">
                <a:solidFill>
                  <a:srgbClr val="000000"/>
                </a:solidFill>
                <a:effectLst>
                  <a:outerShdw blurRad="38100" dist="38100" dir="2700000" algn="tl">
                    <a:srgbClr val="DDDDDD"/>
                  </a:outerShdw>
                </a:effectLst>
                <a:latin typeface="Arial Black" charset="0"/>
                <a:cs typeface="SimSun" charset="0"/>
              </a:rPr>
              <a:t>记里的宴会</a:t>
            </a:r>
          </a:p>
        </p:txBody>
      </p:sp>
      <p:sp>
        <p:nvSpPr>
          <p:cNvPr id="154627"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315</a:t>
            </a:r>
          </a:p>
        </p:txBody>
      </p:sp>
      <p:sp>
        <p:nvSpPr>
          <p:cNvPr id="154628" name="Rectangle 4"/>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29" name="Rectangle 5"/>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0" name="Rectangle 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1" name="Rectangle 7"/>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2" name="Rectangle 8"/>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3" name="Rectangle 9"/>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4" name="Rectangle 10"/>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5" name="Rectangle 1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6" name="Rectangle 12"/>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4637"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154638" name="Group 239"/>
          <p:cNvGrpSpPr>
            <a:grpSpLocks/>
          </p:cNvGrpSpPr>
          <p:nvPr/>
        </p:nvGrpSpPr>
        <p:grpSpPr bwMode="auto">
          <a:xfrm>
            <a:off x="93663" y="685800"/>
            <a:ext cx="9050337" cy="6172200"/>
            <a:chOff x="-4" y="-4"/>
            <a:chExt cx="4333" cy="4515"/>
          </a:xfrm>
        </p:grpSpPr>
        <p:grpSp>
          <p:nvGrpSpPr>
            <p:cNvPr id="154639" name="Group 237"/>
            <p:cNvGrpSpPr>
              <a:grpSpLocks/>
            </p:cNvGrpSpPr>
            <p:nvPr/>
          </p:nvGrpSpPr>
          <p:grpSpPr bwMode="auto">
            <a:xfrm>
              <a:off x="0" y="0"/>
              <a:ext cx="4325" cy="4507"/>
              <a:chOff x="0" y="0"/>
              <a:chExt cx="4325" cy="4507"/>
            </a:xfrm>
          </p:grpSpPr>
          <p:grpSp>
            <p:nvGrpSpPr>
              <p:cNvPr id="154641" name="Group 160"/>
              <p:cNvGrpSpPr>
                <a:grpSpLocks/>
              </p:cNvGrpSpPr>
              <p:nvPr/>
            </p:nvGrpSpPr>
            <p:grpSpPr bwMode="auto">
              <a:xfrm>
                <a:off x="0" y="0"/>
                <a:ext cx="381" cy="422"/>
                <a:chOff x="0" y="0"/>
                <a:chExt cx="381" cy="422"/>
              </a:xfrm>
            </p:grpSpPr>
            <p:sp>
              <p:nvSpPr>
                <p:cNvPr id="154747" name="Rectangle 159"/>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48" name="Group 158"/>
                <p:cNvGrpSpPr>
                  <a:grpSpLocks/>
                </p:cNvGrpSpPr>
                <p:nvPr/>
              </p:nvGrpSpPr>
              <p:grpSpPr bwMode="auto">
                <a:xfrm>
                  <a:off x="0" y="0"/>
                  <a:ext cx="381" cy="422"/>
                  <a:chOff x="0" y="0"/>
                  <a:chExt cx="381" cy="422"/>
                </a:xfrm>
              </p:grpSpPr>
              <p:sp>
                <p:nvSpPr>
                  <p:cNvPr id="154749" name="Rectangle 127"/>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p>
                  <a:p>
                    <a:pPr algn="ctr" eaLnBrk="0" hangingPunct="0"/>
                    <a:endParaRPr lang="en-US">
                      <a:solidFill>
                        <a:schemeClr val="tx2"/>
                      </a:solidFill>
                    </a:endParaRPr>
                  </a:p>
                </p:txBody>
              </p:sp>
              <p:sp>
                <p:nvSpPr>
                  <p:cNvPr id="154750" name="Rectangle 157"/>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2" name="Group 164"/>
              <p:cNvGrpSpPr>
                <a:grpSpLocks/>
              </p:cNvGrpSpPr>
              <p:nvPr/>
            </p:nvGrpSpPr>
            <p:grpSpPr bwMode="auto">
              <a:xfrm>
                <a:off x="381" y="0"/>
                <a:ext cx="842" cy="422"/>
                <a:chOff x="381" y="0"/>
                <a:chExt cx="842" cy="422"/>
              </a:xfrm>
            </p:grpSpPr>
            <p:sp>
              <p:nvSpPr>
                <p:cNvPr id="154743" name="Rectangle 163"/>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44" name="Group 162"/>
                <p:cNvGrpSpPr>
                  <a:grpSpLocks/>
                </p:cNvGrpSpPr>
                <p:nvPr/>
              </p:nvGrpSpPr>
              <p:grpSpPr bwMode="auto">
                <a:xfrm>
                  <a:off x="381" y="0"/>
                  <a:ext cx="842" cy="422"/>
                  <a:chOff x="381" y="0"/>
                  <a:chExt cx="842" cy="422"/>
                </a:xfrm>
              </p:grpSpPr>
              <p:sp>
                <p:nvSpPr>
                  <p:cNvPr id="154745" name="Rectangle 128"/>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附註</a:t>
                    </a:r>
                  </a:p>
                </p:txBody>
              </p:sp>
              <p:sp>
                <p:nvSpPr>
                  <p:cNvPr id="154746" name="Rectangle 161"/>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3" name="Group 168"/>
              <p:cNvGrpSpPr>
                <a:grpSpLocks/>
              </p:cNvGrpSpPr>
              <p:nvPr/>
            </p:nvGrpSpPr>
            <p:grpSpPr bwMode="auto">
              <a:xfrm>
                <a:off x="1223" y="0"/>
                <a:ext cx="806" cy="422"/>
                <a:chOff x="1223" y="0"/>
                <a:chExt cx="806" cy="422"/>
              </a:xfrm>
            </p:grpSpPr>
            <p:sp>
              <p:nvSpPr>
                <p:cNvPr id="154739" name="Rectangle 167"/>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40" name="Group 166"/>
                <p:cNvGrpSpPr>
                  <a:grpSpLocks/>
                </p:cNvGrpSpPr>
                <p:nvPr/>
              </p:nvGrpSpPr>
              <p:grpSpPr bwMode="auto">
                <a:xfrm>
                  <a:off x="1223" y="0"/>
                  <a:ext cx="806" cy="422"/>
                  <a:chOff x="1223" y="0"/>
                  <a:chExt cx="806" cy="422"/>
                </a:xfrm>
              </p:grpSpPr>
              <p:sp>
                <p:nvSpPr>
                  <p:cNvPr id="154741" name="Rectangle 129"/>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主人</a:t>
                    </a:r>
                  </a:p>
                </p:txBody>
              </p:sp>
              <p:sp>
                <p:nvSpPr>
                  <p:cNvPr id="154742" name="Rectangle 165"/>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4" name="Group 172"/>
              <p:cNvGrpSpPr>
                <a:grpSpLocks/>
              </p:cNvGrpSpPr>
              <p:nvPr/>
            </p:nvGrpSpPr>
            <p:grpSpPr bwMode="auto">
              <a:xfrm>
                <a:off x="2029" y="0"/>
                <a:ext cx="770" cy="422"/>
                <a:chOff x="2029" y="0"/>
                <a:chExt cx="770" cy="422"/>
              </a:xfrm>
            </p:grpSpPr>
            <p:sp>
              <p:nvSpPr>
                <p:cNvPr id="154735" name="Rectangle 171"/>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36" name="Group 170"/>
                <p:cNvGrpSpPr>
                  <a:grpSpLocks/>
                </p:cNvGrpSpPr>
                <p:nvPr/>
              </p:nvGrpSpPr>
              <p:grpSpPr bwMode="auto">
                <a:xfrm>
                  <a:off x="2029" y="0"/>
                  <a:ext cx="770" cy="422"/>
                  <a:chOff x="2029" y="0"/>
                  <a:chExt cx="770" cy="422"/>
                </a:xfrm>
              </p:grpSpPr>
              <p:sp>
                <p:nvSpPr>
                  <p:cNvPr id="154737" name="Rectangle 130"/>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賓客</a:t>
                    </a:r>
                  </a:p>
                </p:txBody>
              </p:sp>
              <p:sp>
                <p:nvSpPr>
                  <p:cNvPr id="154738" name="Rectangle 169"/>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5" name="Group 176"/>
              <p:cNvGrpSpPr>
                <a:grpSpLocks/>
              </p:cNvGrpSpPr>
              <p:nvPr/>
            </p:nvGrpSpPr>
            <p:grpSpPr bwMode="auto">
              <a:xfrm>
                <a:off x="2799" y="0"/>
                <a:ext cx="1526" cy="422"/>
                <a:chOff x="2799" y="0"/>
                <a:chExt cx="1526" cy="422"/>
              </a:xfrm>
            </p:grpSpPr>
            <p:sp>
              <p:nvSpPr>
                <p:cNvPr id="154731" name="Rectangle 175"/>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32" name="Group 174"/>
                <p:cNvGrpSpPr>
                  <a:grpSpLocks/>
                </p:cNvGrpSpPr>
                <p:nvPr/>
              </p:nvGrpSpPr>
              <p:grpSpPr bwMode="auto">
                <a:xfrm>
                  <a:off x="2799" y="0"/>
                  <a:ext cx="1526" cy="422"/>
                  <a:chOff x="2799" y="0"/>
                  <a:chExt cx="1526" cy="422"/>
                </a:xfrm>
              </p:grpSpPr>
              <p:sp>
                <p:nvSpPr>
                  <p:cNvPr id="154733" name="Rectangle 131"/>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sz="2800">
                        <a:cs typeface="SimSun" charset="0"/>
                      </a:rPr>
                      <a:t>事件</a:t>
                    </a:r>
                  </a:p>
                </p:txBody>
              </p:sp>
              <p:sp>
                <p:nvSpPr>
                  <p:cNvPr id="154734" name="Rectangle 173"/>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6" name="Group 180"/>
              <p:cNvGrpSpPr>
                <a:grpSpLocks/>
              </p:cNvGrpSpPr>
              <p:nvPr/>
            </p:nvGrpSpPr>
            <p:grpSpPr bwMode="auto">
              <a:xfrm>
                <a:off x="0" y="422"/>
                <a:ext cx="381" cy="748"/>
                <a:chOff x="0" y="422"/>
                <a:chExt cx="381" cy="748"/>
              </a:xfrm>
            </p:grpSpPr>
            <p:sp>
              <p:nvSpPr>
                <p:cNvPr id="154727" name="Rectangle 179"/>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28" name="Group 178"/>
                <p:cNvGrpSpPr>
                  <a:grpSpLocks/>
                </p:cNvGrpSpPr>
                <p:nvPr/>
              </p:nvGrpSpPr>
              <p:grpSpPr bwMode="auto">
                <a:xfrm>
                  <a:off x="0" y="422"/>
                  <a:ext cx="381" cy="748"/>
                  <a:chOff x="0" y="422"/>
                  <a:chExt cx="381" cy="748"/>
                </a:xfrm>
              </p:grpSpPr>
              <p:sp>
                <p:nvSpPr>
                  <p:cNvPr id="154729" name="Rectangle 132"/>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6</a:t>
                    </a:r>
                    <a:endParaRPr lang="en-US"/>
                  </a:p>
                </p:txBody>
              </p:sp>
              <p:sp>
                <p:nvSpPr>
                  <p:cNvPr id="154730" name="Rectangle 177"/>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47" name="Group 182"/>
              <p:cNvGrpSpPr>
                <a:grpSpLocks/>
              </p:cNvGrpSpPr>
              <p:nvPr/>
            </p:nvGrpSpPr>
            <p:grpSpPr bwMode="auto">
              <a:xfrm>
                <a:off x="381" y="422"/>
                <a:ext cx="842" cy="748"/>
                <a:chOff x="381" y="422"/>
                <a:chExt cx="842" cy="748"/>
              </a:xfrm>
            </p:grpSpPr>
            <p:sp>
              <p:nvSpPr>
                <p:cNvPr id="154725" name="Rectangle 133"/>
                <p:cNvSpPr>
                  <a:spLocks noChangeArrowheads="1"/>
                </p:cNvSpPr>
                <p:nvPr/>
              </p:nvSpPr>
              <p:spPr bwMode="auto">
                <a:xfrm>
                  <a:off x="424" y="422"/>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5:1-8</a:t>
                  </a:r>
                </a:p>
              </p:txBody>
            </p:sp>
            <p:sp>
              <p:nvSpPr>
                <p:cNvPr id="154726" name="Rectangle 181"/>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48" name="Group 184"/>
              <p:cNvGrpSpPr>
                <a:grpSpLocks/>
              </p:cNvGrpSpPr>
              <p:nvPr/>
            </p:nvGrpSpPr>
            <p:grpSpPr bwMode="auto">
              <a:xfrm>
                <a:off x="1223" y="422"/>
                <a:ext cx="806" cy="748"/>
                <a:chOff x="1223" y="422"/>
                <a:chExt cx="806" cy="748"/>
              </a:xfrm>
            </p:grpSpPr>
            <p:sp>
              <p:nvSpPr>
                <p:cNvPr id="154723" name="Rectangle 134"/>
                <p:cNvSpPr>
                  <a:spLocks noChangeArrowheads="1"/>
                </p:cNvSpPr>
                <p:nvPr/>
              </p:nvSpPr>
              <p:spPr bwMode="auto">
                <a:xfrm>
                  <a:off x="1266" y="422"/>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以斯帖</a:t>
                  </a:r>
                  <a:endParaRPr lang="en-US">
                    <a:solidFill>
                      <a:schemeClr val="tx2"/>
                    </a:solidFill>
                  </a:endParaRPr>
                </a:p>
              </p:txBody>
            </p:sp>
            <p:sp>
              <p:nvSpPr>
                <p:cNvPr id="154724" name="Rectangle 183"/>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49" name="Group 186"/>
              <p:cNvGrpSpPr>
                <a:grpSpLocks/>
              </p:cNvGrpSpPr>
              <p:nvPr/>
            </p:nvGrpSpPr>
            <p:grpSpPr bwMode="auto">
              <a:xfrm>
                <a:off x="2029" y="422"/>
                <a:ext cx="770" cy="748"/>
                <a:chOff x="2029" y="422"/>
                <a:chExt cx="770" cy="748"/>
              </a:xfrm>
            </p:grpSpPr>
            <p:sp>
              <p:nvSpPr>
                <p:cNvPr id="154721" name="Rectangle 135"/>
                <p:cNvSpPr>
                  <a:spLocks noChangeArrowheads="1"/>
                </p:cNvSpPr>
                <p:nvPr/>
              </p:nvSpPr>
              <p:spPr bwMode="auto">
                <a:xfrm>
                  <a:off x="2072" y="422"/>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薛西斯</a:t>
                  </a:r>
                  <a:endParaRPr lang="en-US" altLang="ja-JP">
                    <a:solidFill>
                      <a:schemeClr val="tx2"/>
                    </a:solidFill>
                  </a:endParaRPr>
                </a:p>
                <a:p>
                  <a:pPr algn="ctr"/>
                  <a:r>
                    <a:rPr lang="zh-CN" altLang="en-US">
                      <a:solidFill>
                        <a:schemeClr val="tx2"/>
                      </a:solidFill>
                      <a:cs typeface="SimSun" charset="0"/>
                    </a:rPr>
                    <a:t>与哈曼</a:t>
                  </a:r>
                </a:p>
              </p:txBody>
            </p:sp>
            <p:sp>
              <p:nvSpPr>
                <p:cNvPr id="154722" name="Rectangle 185"/>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0" name="Group 188"/>
              <p:cNvGrpSpPr>
                <a:grpSpLocks/>
              </p:cNvGrpSpPr>
              <p:nvPr/>
            </p:nvGrpSpPr>
            <p:grpSpPr bwMode="auto">
              <a:xfrm>
                <a:off x="2799" y="422"/>
                <a:ext cx="1526" cy="748"/>
                <a:chOff x="2799" y="422"/>
                <a:chExt cx="1526" cy="748"/>
              </a:xfrm>
            </p:grpSpPr>
            <p:sp>
              <p:nvSpPr>
                <p:cNvPr id="154719" name="Rectangle 136"/>
                <p:cNvSpPr>
                  <a:spLocks noChangeArrowheads="1"/>
                </p:cNvSpPr>
                <p:nvPr/>
              </p:nvSpPr>
              <p:spPr bwMode="auto">
                <a:xfrm>
                  <a:off x="2842" y="422"/>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cs typeface="SimSun" charset="0"/>
                    </a:rPr>
                    <a:t>以斯帖让薛西斯猜测她真正的要求</a:t>
                  </a:r>
                  <a:endParaRPr lang="en-US" altLang="zh-CN">
                    <a:solidFill>
                      <a:schemeClr val="tx2"/>
                    </a:solidFill>
                    <a:cs typeface="SimSun" charset="0"/>
                  </a:endParaRPr>
                </a:p>
              </p:txBody>
            </p:sp>
            <p:sp>
              <p:nvSpPr>
                <p:cNvPr id="154720" name="Rectangle 187"/>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1" name="Group 192"/>
              <p:cNvGrpSpPr>
                <a:grpSpLocks/>
              </p:cNvGrpSpPr>
              <p:nvPr/>
            </p:nvGrpSpPr>
            <p:grpSpPr bwMode="auto">
              <a:xfrm>
                <a:off x="0" y="1170"/>
                <a:ext cx="381" cy="748"/>
                <a:chOff x="0" y="1170"/>
                <a:chExt cx="381" cy="748"/>
              </a:xfrm>
            </p:grpSpPr>
            <p:sp>
              <p:nvSpPr>
                <p:cNvPr id="154715" name="Rectangle 191"/>
                <p:cNvSpPr>
                  <a:spLocks noChangeArrowheads="1"/>
                </p:cNvSpPr>
                <p:nvPr/>
              </p:nvSpPr>
              <p:spPr bwMode="auto">
                <a:xfrm>
                  <a:off x="0" y="1170"/>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16" name="Group 190"/>
                <p:cNvGrpSpPr>
                  <a:grpSpLocks/>
                </p:cNvGrpSpPr>
                <p:nvPr/>
              </p:nvGrpSpPr>
              <p:grpSpPr bwMode="auto">
                <a:xfrm>
                  <a:off x="0" y="1170"/>
                  <a:ext cx="381" cy="748"/>
                  <a:chOff x="0" y="1170"/>
                  <a:chExt cx="381" cy="748"/>
                </a:xfrm>
              </p:grpSpPr>
              <p:sp>
                <p:nvSpPr>
                  <p:cNvPr id="154717" name="Rectangle 137"/>
                  <p:cNvSpPr>
                    <a:spLocks noChangeArrowheads="1"/>
                  </p:cNvSpPr>
                  <p:nvPr/>
                </p:nvSpPr>
                <p:spPr bwMode="auto">
                  <a:xfrm>
                    <a:off x="43" y="1170"/>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7</a:t>
                    </a:r>
                    <a:endParaRPr lang="en-US"/>
                  </a:p>
                </p:txBody>
              </p:sp>
              <p:sp>
                <p:nvSpPr>
                  <p:cNvPr id="154718" name="Rectangle 189"/>
                  <p:cNvSpPr>
                    <a:spLocks noChangeArrowheads="1"/>
                  </p:cNvSpPr>
                  <p:nvPr/>
                </p:nvSpPr>
                <p:spPr bwMode="auto">
                  <a:xfrm>
                    <a:off x="0" y="1170"/>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52" name="Group 194"/>
              <p:cNvGrpSpPr>
                <a:grpSpLocks/>
              </p:cNvGrpSpPr>
              <p:nvPr/>
            </p:nvGrpSpPr>
            <p:grpSpPr bwMode="auto">
              <a:xfrm>
                <a:off x="381" y="1170"/>
                <a:ext cx="842" cy="748"/>
                <a:chOff x="381" y="1170"/>
                <a:chExt cx="842" cy="748"/>
              </a:xfrm>
            </p:grpSpPr>
            <p:sp>
              <p:nvSpPr>
                <p:cNvPr id="154713" name="Rectangle 138"/>
                <p:cNvSpPr>
                  <a:spLocks noChangeArrowheads="1"/>
                </p:cNvSpPr>
                <p:nvPr/>
              </p:nvSpPr>
              <p:spPr bwMode="auto">
                <a:xfrm>
                  <a:off x="424" y="1170"/>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7:1-10</a:t>
                  </a:r>
                </a:p>
              </p:txBody>
            </p:sp>
            <p:sp>
              <p:nvSpPr>
                <p:cNvPr id="154714" name="Rectangle 193"/>
                <p:cNvSpPr>
                  <a:spLocks noChangeArrowheads="1"/>
                </p:cNvSpPr>
                <p:nvPr/>
              </p:nvSpPr>
              <p:spPr bwMode="auto">
                <a:xfrm>
                  <a:off x="381" y="1170"/>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3" name="Group 196"/>
              <p:cNvGrpSpPr>
                <a:grpSpLocks/>
              </p:cNvGrpSpPr>
              <p:nvPr/>
            </p:nvGrpSpPr>
            <p:grpSpPr bwMode="auto">
              <a:xfrm>
                <a:off x="1223" y="1170"/>
                <a:ext cx="806" cy="748"/>
                <a:chOff x="1223" y="1170"/>
                <a:chExt cx="806" cy="748"/>
              </a:xfrm>
            </p:grpSpPr>
            <p:sp>
              <p:nvSpPr>
                <p:cNvPr id="154711" name="Rectangle 139"/>
                <p:cNvSpPr>
                  <a:spLocks noChangeArrowheads="1"/>
                </p:cNvSpPr>
                <p:nvPr/>
              </p:nvSpPr>
              <p:spPr bwMode="auto">
                <a:xfrm>
                  <a:off x="1266" y="1170"/>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以斯帖</a:t>
                  </a:r>
                  <a:endParaRPr lang="en-US">
                    <a:solidFill>
                      <a:schemeClr val="tx2"/>
                    </a:solidFill>
                  </a:endParaRPr>
                </a:p>
              </p:txBody>
            </p:sp>
            <p:sp>
              <p:nvSpPr>
                <p:cNvPr id="154712" name="Rectangle 195"/>
                <p:cNvSpPr>
                  <a:spLocks noChangeArrowheads="1"/>
                </p:cNvSpPr>
                <p:nvPr/>
              </p:nvSpPr>
              <p:spPr bwMode="auto">
                <a:xfrm>
                  <a:off x="1223" y="1170"/>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4" name="Group 198"/>
              <p:cNvGrpSpPr>
                <a:grpSpLocks/>
              </p:cNvGrpSpPr>
              <p:nvPr/>
            </p:nvGrpSpPr>
            <p:grpSpPr bwMode="auto">
              <a:xfrm>
                <a:off x="2029" y="1170"/>
                <a:ext cx="770" cy="748"/>
                <a:chOff x="2029" y="1170"/>
                <a:chExt cx="770" cy="748"/>
              </a:xfrm>
            </p:grpSpPr>
            <p:sp>
              <p:nvSpPr>
                <p:cNvPr id="154709" name="Rectangle 140"/>
                <p:cNvSpPr>
                  <a:spLocks noChangeArrowheads="1"/>
                </p:cNvSpPr>
                <p:nvPr/>
              </p:nvSpPr>
              <p:spPr bwMode="auto">
                <a:xfrm>
                  <a:off x="2072" y="1170"/>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薛西斯</a:t>
                  </a:r>
                  <a:endParaRPr lang="en-US" altLang="ja-JP">
                    <a:solidFill>
                      <a:schemeClr val="tx2"/>
                    </a:solidFill>
                  </a:endParaRPr>
                </a:p>
                <a:p>
                  <a:pPr algn="ctr"/>
                  <a:r>
                    <a:rPr lang="zh-CN" altLang="en-US">
                      <a:solidFill>
                        <a:schemeClr val="tx2"/>
                      </a:solidFill>
                      <a:cs typeface="SimSun" charset="0"/>
                    </a:rPr>
                    <a:t>与哈曼</a:t>
                  </a:r>
                </a:p>
              </p:txBody>
            </p:sp>
            <p:sp>
              <p:nvSpPr>
                <p:cNvPr id="154710" name="Rectangle 197"/>
                <p:cNvSpPr>
                  <a:spLocks noChangeArrowheads="1"/>
                </p:cNvSpPr>
                <p:nvPr/>
              </p:nvSpPr>
              <p:spPr bwMode="auto">
                <a:xfrm>
                  <a:off x="2029" y="1170"/>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5" name="Group 200"/>
              <p:cNvGrpSpPr>
                <a:grpSpLocks/>
              </p:cNvGrpSpPr>
              <p:nvPr/>
            </p:nvGrpSpPr>
            <p:grpSpPr bwMode="auto">
              <a:xfrm>
                <a:off x="2799" y="1170"/>
                <a:ext cx="1526" cy="748"/>
                <a:chOff x="2799" y="1170"/>
                <a:chExt cx="1526" cy="748"/>
              </a:xfrm>
            </p:grpSpPr>
            <p:sp>
              <p:nvSpPr>
                <p:cNvPr id="154707" name="Rectangle 141"/>
                <p:cNvSpPr>
                  <a:spLocks noChangeArrowheads="1"/>
                </p:cNvSpPr>
                <p:nvPr/>
              </p:nvSpPr>
              <p:spPr bwMode="auto">
                <a:xfrm>
                  <a:off x="2842" y="1170"/>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latin typeface="Times New Roman" charset="0"/>
                    </a:rPr>
                    <a:t>以斯帖</a:t>
                  </a:r>
                  <a:r>
                    <a:rPr lang="zh-CN" altLang="en-US">
                      <a:solidFill>
                        <a:schemeClr val="tx2"/>
                      </a:solidFill>
                      <a:latin typeface="Times New Roman" charset="0"/>
                      <a:cs typeface="SimSun" charset="0"/>
                    </a:rPr>
                    <a:t>指哈曼企图</a:t>
                  </a:r>
                </a:p>
                <a:p>
                  <a:pPr algn="ctr"/>
                  <a:r>
                    <a:rPr lang="zh-CN" altLang="en-US">
                      <a:solidFill>
                        <a:schemeClr val="tx2"/>
                      </a:solidFill>
                      <a:latin typeface="Times New Roman" charset="0"/>
                      <a:cs typeface="SimSun" charset="0"/>
                    </a:rPr>
                    <a:t>谋害她</a:t>
                  </a:r>
                  <a:endParaRPr lang="en-US">
                    <a:solidFill>
                      <a:schemeClr val="tx2"/>
                    </a:solidFill>
                    <a:latin typeface="Times New Roman" charset="0"/>
                  </a:endParaRPr>
                </a:p>
              </p:txBody>
            </p:sp>
            <p:sp>
              <p:nvSpPr>
                <p:cNvPr id="154708" name="Rectangle 199"/>
                <p:cNvSpPr>
                  <a:spLocks noChangeArrowheads="1"/>
                </p:cNvSpPr>
                <p:nvPr/>
              </p:nvSpPr>
              <p:spPr bwMode="auto">
                <a:xfrm>
                  <a:off x="2799" y="1170"/>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6" name="Group 204"/>
              <p:cNvGrpSpPr>
                <a:grpSpLocks/>
              </p:cNvGrpSpPr>
              <p:nvPr/>
            </p:nvGrpSpPr>
            <p:grpSpPr bwMode="auto">
              <a:xfrm>
                <a:off x="0" y="1918"/>
                <a:ext cx="381" cy="863"/>
                <a:chOff x="0" y="1918"/>
                <a:chExt cx="381" cy="863"/>
              </a:xfrm>
            </p:grpSpPr>
            <p:sp>
              <p:nvSpPr>
                <p:cNvPr id="154703" name="Rectangle 203"/>
                <p:cNvSpPr>
                  <a:spLocks noChangeArrowheads="1"/>
                </p:cNvSpPr>
                <p:nvPr/>
              </p:nvSpPr>
              <p:spPr bwMode="auto">
                <a:xfrm>
                  <a:off x="0" y="1918"/>
                  <a:ext cx="381"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704" name="Group 202"/>
                <p:cNvGrpSpPr>
                  <a:grpSpLocks/>
                </p:cNvGrpSpPr>
                <p:nvPr/>
              </p:nvGrpSpPr>
              <p:grpSpPr bwMode="auto">
                <a:xfrm>
                  <a:off x="0" y="1918"/>
                  <a:ext cx="381" cy="863"/>
                  <a:chOff x="0" y="1918"/>
                  <a:chExt cx="381" cy="863"/>
                </a:xfrm>
              </p:grpSpPr>
              <p:sp>
                <p:nvSpPr>
                  <p:cNvPr id="154705" name="Rectangle 142"/>
                  <p:cNvSpPr>
                    <a:spLocks noChangeArrowheads="1"/>
                  </p:cNvSpPr>
                  <p:nvPr/>
                </p:nvSpPr>
                <p:spPr bwMode="auto">
                  <a:xfrm>
                    <a:off x="43" y="1918"/>
                    <a:ext cx="295"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8</a:t>
                    </a:r>
                    <a:endParaRPr lang="en-US">
                      <a:solidFill>
                        <a:schemeClr val="tx2"/>
                      </a:solidFill>
                    </a:endParaRPr>
                  </a:p>
                </p:txBody>
              </p:sp>
              <p:sp>
                <p:nvSpPr>
                  <p:cNvPr id="154706" name="Rectangle 201"/>
                  <p:cNvSpPr>
                    <a:spLocks noChangeArrowheads="1"/>
                  </p:cNvSpPr>
                  <p:nvPr/>
                </p:nvSpPr>
                <p:spPr bwMode="auto">
                  <a:xfrm>
                    <a:off x="0" y="1918"/>
                    <a:ext cx="38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57" name="Group 206"/>
              <p:cNvGrpSpPr>
                <a:grpSpLocks/>
              </p:cNvGrpSpPr>
              <p:nvPr/>
            </p:nvGrpSpPr>
            <p:grpSpPr bwMode="auto">
              <a:xfrm>
                <a:off x="381" y="1918"/>
                <a:ext cx="842" cy="863"/>
                <a:chOff x="381" y="1918"/>
                <a:chExt cx="842" cy="863"/>
              </a:xfrm>
            </p:grpSpPr>
            <p:sp>
              <p:nvSpPr>
                <p:cNvPr id="154701" name="Rectangle 143"/>
                <p:cNvSpPr>
                  <a:spLocks noChangeArrowheads="1"/>
                </p:cNvSpPr>
                <p:nvPr/>
              </p:nvSpPr>
              <p:spPr bwMode="auto">
                <a:xfrm>
                  <a:off x="424" y="1918"/>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8:17</a:t>
                  </a:r>
                </a:p>
              </p:txBody>
            </p:sp>
            <p:sp>
              <p:nvSpPr>
                <p:cNvPr id="154702" name="Rectangle 205"/>
                <p:cNvSpPr>
                  <a:spLocks noChangeArrowheads="1"/>
                </p:cNvSpPr>
                <p:nvPr/>
              </p:nvSpPr>
              <p:spPr bwMode="auto">
                <a:xfrm>
                  <a:off x="381" y="1918"/>
                  <a:ext cx="84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8" name="Group 208"/>
              <p:cNvGrpSpPr>
                <a:grpSpLocks/>
              </p:cNvGrpSpPr>
              <p:nvPr/>
            </p:nvGrpSpPr>
            <p:grpSpPr bwMode="auto">
              <a:xfrm>
                <a:off x="1223" y="1918"/>
                <a:ext cx="806" cy="863"/>
                <a:chOff x="1223" y="1918"/>
                <a:chExt cx="806" cy="863"/>
              </a:xfrm>
            </p:grpSpPr>
            <p:sp>
              <p:nvSpPr>
                <p:cNvPr id="154699" name="Rectangle 144"/>
                <p:cNvSpPr>
                  <a:spLocks noChangeArrowheads="1"/>
                </p:cNvSpPr>
                <p:nvPr/>
              </p:nvSpPr>
              <p:spPr bwMode="auto">
                <a:xfrm>
                  <a:off x="1266" y="1918"/>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700" name="Rectangle 207"/>
                <p:cNvSpPr>
                  <a:spLocks noChangeArrowheads="1"/>
                </p:cNvSpPr>
                <p:nvPr/>
              </p:nvSpPr>
              <p:spPr bwMode="auto">
                <a:xfrm>
                  <a:off x="1223" y="1918"/>
                  <a:ext cx="80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59" name="Group 210"/>
              <p:cNvGrpSpPr>
                <a:grpSpLocks/>
              </p:cNvGrpSpPr>
              <p:nvPr/>
            </p:nvGrpSpPr>
            <p:grpSpPr bwMode="auto">
              <a:xfrm>
                <a:off x="2029" y="1918"/>
                <a:ext cx="770" cy="863"/>
                <a:chOff x="2029" y="1918"/>
                <a:chExt cx="770" cy="863"/>
              </a:xfrm>
            </p:grpSpPr>
            <p:sp>
              <p:nvSpPr>
                <p:cNvPr id="154697" name="Rectangle 145"/>
                <p:cNvSpPr>
                  <a:spLocks noChangeArrowheads="1"/>
                </p:cNvSpPr>
                <p:nvPr/>
              </p:nvSpPr>
              <p:spPr bwMode="auto">
                <a:xfrm>
                  <a:off x="2072" y="1918"/>
                  <a:ext cx="6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698" name="Rectangle 209"/>
                <p:cNvSpPr>
                  <a:spLocks noChangeArrowheads="1"/>
                </p:cNvSpPr>
                <p:nvPr/>
              </p:nvSpPr>
              <p:spPr bwMode="auto">
                <a:xfrm>
                  <a:off x="2029" y="1918"/>
                  <a:ext cx="77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0" name="Group 212"/>
              <p:cNvGrpSpPr>
                <a:grpSpLocks/>
              </p:cNvGrpSpPr>
              <p:nvPr/>
            </p:nvGrpSpPr>
            <p:grpSpPr bwMode="auto">
              <a:xfrm>
                <a:off x="2799" y="1918"/>
                <a:ext cx="1526" cy="863"/>
                <a:chOff x="2799" y="1918"/>
                <a:chExt cx="1526" cy="863"/>
              </a:xfrm>
            </p:grpSpPr>
            <p:sp>
              <p:nvSpPr>
                <p:cNvPr id="154695" name="Rectangle 146"/>
                <p:cNvSpPr>
                  <a:spLocks noChangeArrowheads="1"/>
                </p:cNvSpPr>
                <p:nvPr/>
              </p:nvSpPr>
              <p:spPr bwMode="auto">
                <a:xfrm>
                  <a:off x="2842" y="1918"/>
                  <a:ext cx="144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zh-CN" altLang="en-US" sz="2200">
                      <a:solidFill>
                        <a:schemeClr val="tx2"/>
                      </a:solidFill>
                      <a:cs typeface="SimSun" charset="0"/>
                    </a:rPr>
                    <a:t>犹大人为国王替他们</a:t>
                  </a:r>
                </a:p>
                <a:p>
                  <a:pPr algn="ctr">
                    <a:lnSpc>
                      <a:spcPct val="70000"/>
                    </a:lnSpc>
                  </a:pPr>
                  <a:r>
                    <a:rPr lang="zh-CN" altLang="en-US" sz="2200">
                      <a:solidFill>
                        <a:schemeClr val="tx2"/>
                      </a:solidFill>
                      <a:cs typeface="SimSun" charset="0"/>
                    </a:rPr>
                    <a:t>所立的御旨而欢腾，而许多</a:t>
                  </a:r>
                  <a:r>
                    <a:rPr lang="en-US" altLang="ja-JP" sz="2200">
                      <a:solidFill>
                        <a:schemeClr val="tx2"/>
                      </a:solidFill>
                      <a:cs typeface="SimSun" charset="0"/>
                    </a:rPr>
                    <a:t> </a:t>
                  </a:r>
                  <a:r>
                    <a:rPr lang="zh-CN" altLang="en-US" sz="2200">
                      <a:solidFill>
                        <a:schemeClr val="tx2"/>
                      </a:solidFill>
                      <a:cs typeface="SimSun" charset="0"/>
                    </a:rPr>
                    <a:t>外邦人 为此成为犹大人</a:t>
                  </a:r>
                  <a:endParaRPr lang="en-US" sz="2200">
                    <a:solidFill>
                      <a:schemeClr val="tx2"/>
                    </a:solidFill>
                    <a:cs typeface="SimSun" charset="0"/>
                  </a:endParaRPr>
                </a:p>
              </p:txBody>
            </p:sp>
            <p:sp>
              <p:nvSpPr>
                <p:cNvPr id="154696" name="Rectangle 211"/>
                <p:cNvSpPr>
                  <a:spLocks noChangeArrowheads="1"/>
                </p:cNvSpPr>
                <p:nvPr/>
              </p:nvSpPr>
              <p:spPr bwMode="auto">
                <a:xfrm>
                  <a:off x="2799" y="1918"/>
                  <a:ext cx="152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1" name="Group 216"/>
              <p:cNvGrpSpPr>
                <a:grpSpLocks/>
              </p:cNvGrpSpPr>
              <p:nvPr/>
            </p:nvGrpSpPr>
            <p:grpSpPr bwMode="auto">
              <a:xfrm>
                <a:off x="0" y="2781"/>
                <a:ext cx="381" cy="863"/>
                <a:chOff x="0" y="2781"/>
                <a:chExt cx="381" cy="863"/>
              </a:xfrm>
            </p:grpSpPr>
            <p:sp>
              <p:nvSpPr>
                <p:cNvPr id="154691" name="Rectangle 215"/>
                <p:cNvSpPr>
                  <a:spLocks noChangeArrowheads="1"/>
                </p:cNvSpPr>
                <p:nvPr/>
              </p:nvSpPr>
              <p:spPr bwMode="auto">
                <a:xfrm>
                  <a:off x="0" y="2781"/>
                  <a:ext cx="381"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692" name="Group 214"/>
                <p:cNvGrpSpPr>
                  <a:grpSpLocks/>
                </p:cNvGrpSpPr>
                <p:nvPr/>
              </p:nvGrpSpPr>
              <p:grpSpPr bwMode="auto">
                <a:xfrm>
                  <a:off x="0" y="2781"/>
                  <a:ext cx="381" cy="863"/>
                  <a:chOff x="0" y="2781"/>
                  <a:chExt cx="381" cy="863"/>
                </a:xfrm>
              </p:grpSpPr>
              <p:sp>
                <p:nvSpPr>
                  <p:cNvPr id="154693" name="Rectangle 147"/>
                  <p:cNvSpPr>
                    <a:spLocks noChangeArrowheads="1"/>
                  </p:cNvSpPr>
                  <p:nvPr/>
                </p:nvSpPr>
                <p:spPr bwMode="auto">
                  <a:xfrm>
                    <a:off x="43" y="2781"/>
                    <a:ext cx="295"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9</a:t>
                    </a:r>
                    <a:endParaRPr lang="en-US">
                      <a:solidFill>
                        <a:schemeClr val="tx2"/>
                      </a:solidFill>
                    </a:endParaRPr>
                  </a:p>
                </p:txBody>
              </p:sp>
              <p:sp>
                <p:nvSpPr>
                  <p:cNvPr id="154694" name="Rectangle 213"/>
                  <p:cNvSpPr>
                    <a:spLocks noChangeArrowheads="1"/>
                  </p:cNvSpPr>
                  <p:nvPr/>
                </p:nvSpPr>
                <p:spPr bwMode="auto">
                  <a:xfrm>
                    <a:off x="0" y="2781"/>
                    <a:ext cx="38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62" name="Group 218"/>
              <p:cNvGrpSpPr>
                <a:grpSpLocks/>
              </p:cNvGrpSpPr>
              <p:nvPr/>
            </p:nvGrpSpPr>
            <p:grpSpPr bwMode="auto">
              <a:xfrm>
                <a:off x="381" y="2781"/>
                <a:ext cx="842" cy="863"/>
                <a:chOff x="381" y="2781"/>
                <a:chExt cx="842" cy="863"/>
              </a:xfrm>
            </p:grpSpPr>
            <p:sp>
              <p:nvSpPr>
                <p:cNvPr id="154689" name="Rectangle 148"/>
                <p:cNvSpPr>
                  <a:spLocks noChangeArrowheads="1"/>
                </p:cNvSpPr>
                <p:nvPr/>
              </p:nvSpPr>
              <p:spPr bwMode="auto">
                <a:xfrm>
                  <a:off x="424" y="2781"/>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9:17</a:t>
                  </a:r>
                </a:p>
              </p:txBody>
            </p:sp>
            <p:sp>
              <p:nvSpPr>
                <p:cNvPr id="154690" name="Rectangle 217"/>
                <p:cNvSpPr>
                  <a:spLocks noChangeArrowheads="1"/>
                </p:cNvSpPr>
                <p:nvPr/>
              </p:nvSpPr>
              <p:spPr bwMode="auto">
                <a:xfrm>
                  <a:off x="381" y="2781"/>
                  <a:ext cx="84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3" name="Group 220"/>
              <p:cNvGrpSpPr>
                <a:grpSpLocks/>
              </p:cNvGrpSpPr>
              <p:nvPr/>
            </p:nvGrpSpPr>
            <p:grpSpPr bwMode="auto">
              <a:xfrm>
                <a:off x="1223" y="2781"/>
                <a:ext cx="806" cy="863"/>
                <a:chOff x="1223" y="2781"/>
                <a:chExt cx="806" cy="863"/>
              </a:xfrm>
            </p:grpSpPr>
            <p:sp>
              <p:nvSpPr>
                <p:cNvPr id="154687" name="Rectangle 149"/>
                <p:cNvSpPr>
                  <a:spLocks noChangeArrowheads="1"/>
                </p:cNvSpPr>
                <p:nvPr/>
              </p:nvSpPr>
              <p:spPr bwMode="auto">
                <a:xfrm>
                  <a:off x="1266" y="2781"/>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688" name="Rectangle 219"/>
                <p:cNvSpPr>
                  <a:spLocks noChangeArrowheads="1"/>
                </p:cNvSpPr>
                <p:nvPr/>
              </p:nvSpPr>
              <p:spPr bwMode="auto">
                <a:xfrm>
                  <a:off x="1223" y="2781"/>
                  <a:ext cx="80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4" name="Group 222"/>
              <p:cNvGrpSpPr>
                <a:grpSpLocks/>
              </p:cNvGrpSpPr>
              <p:nvPr/>
            </p:nvGrpSpPr>
            <p:grpSpPr bwMode="auto">
              <a:xfrm>
                <a:off x="2029" y="2781"/>
                <a:ext cx="770" cy="863"/>
                <a:chOff x="2029" y="2781"/>
                <a:chExt cx="770" cy="863"/>
              </a:xfrm>
            </p:grpSpPr>
            <p:sp>
              <p:nvSpPr>
                <p:cNvPr id="154685" name="Rectangle 150"/>
                <p:cNvSpPr>
                  <a:spLocks noChangeArrowheads="1"/>
                </p:cNvSpPr>
                <p:nvPr/>
              </p:nvSpPr>
              <p:spPr bwMode="auto">
                <a:xfrm>
                  <a:off x="2072" y="2781"/>
                  <a:ext cx="6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686" name="Rectangle 221"/>
                <p:cNvSpPr>
                  <a:spLocks noChangeArrowheads="1"/>
                </p:cNvSpPr>
                <p:nvPr/>
              </p:nvSpPr>
              <p:spPr bwMode="auto">
                <a:xfrm>
                  <a:off x="2029" y="2781"/>
                  <a:ext cx="77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5" name="Group 224"/>
              <p:cNvGrpSpPr>
                <a:grpSpLocks/>
              </p:cNvGrpSpPr>
              <p:nvPr/>
            </p:nvGrpSpPr>
            <p:grpSpPr bwMode="auto">
              <a:xfrm>
                <a:off x="2799" y="2781"/>
                <a:ext cx="1526" cy="863"/>
                <a:chOff x="2799" y="2781"/>
                <a:chExt cx="1526" cy="863"/>
              </a:xfrm>
            </p:grpSpPr>
            <p:sp>
              <p:nvSpPr>
                <p:cNvPr id="154683" name="Rectangle 151"/>
                <p:cNvSpPr>
                  <a:spLocks noChangeArrowheads="1"/>
                </p:cNvSpPr>
                <p:nvPr/>
              </p:nvSpPr>
              <p:spPr bwMode="auto">
                <a:xfrm>
                  <a:off x="2842" y="2781"/>
                  <a:ext cx="144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zh-CN" altLang="en-US">
                      <a:solidFill>
                        <a:schemeClr val="tx2"/>
                      </a:solidFill>
                      <a:latin typeface="Times New Roman" charset="0"/>
                      <a:cs typeface="SimSun" charset="0"/>
                    </a:rPr>
                    <a:t>犹大族应</a:t>
                  </a:r>
                  <a:r>
                    <a:rPr lang="zh-CN" altLang="en-US">
                      <a:solidFill>
                        <a:schemeClr val="bg1"/>
                      </a:solidFill>
                      <a:cs typeface="SimSun" charset="0"/>
                    </a:rPr>
                    <a:t>屠</a:t>
                  </a:r>
                  <a:r>
                    <a:rPr lang="zh-CN" altLang="en-US">
                      <a:solidFill>
                        <a:schemeClr val="tx2"/>
                      </a:solidFill>
                      <a:latin typeface="Times New Roman" charset="0"/>
                      <a:cs typeface="SimSun" charset="0"/>
                    </a:rPr>
                    <a:t>杀了超过</a:t>
                  </a:r>
                  <a:r>
                    <a:rPr lang="en-US" altLang="zh-CN">
                      <a:solidFill>
                        <a:schemeClr val="tx2"/>
                      </a:solidFill>
                      <a:latin typeface="Times New Roman" charset="0"/>
                      <a:cs typeface="SimSun" charset="0"/>
                    </a:rPr>
                    <a:t>75,810</a:t>
                  </a:r>
                </a:p>
                <a:p>
                  <a:pPr algn="ctr"/>
                  <a:r>
                    <a:rPr lang="zh-CN" altLang="en-US">
                      <a:solidFill>
                        <a:schemeClr val="tx2"/>
                      </a:solidFill>
                      <a:latin typeface="Times New Roman" charset="0"/>
                      <a:cs typeface="SimSun" charset="0"/>
                    </a:rPr>
                    <a:t>个</a:t>
                  </a:r>
                  <a:r>
                    <a:rPr lang="zh-CN" altLang="en-US">
                      <a:solidFill>
                        <a:schemeClr val="tx2"/>
                      </a:solidFill>
                      <a:cs typeface="SimSun" charset="0"/>
                    </a:rPr>
                    <a:t>仇</a:t>
                  </a:r>
                  <a:r>
                    <a:rPr lang="zh-CN" altLang="en-US">
                      <a:solidFill>
                        <a:schemeClr val="tx2"/>
                      </a:solidFill>
                      <a:latin typeface="Times New Roman" charset="0"/>
                      <a:cs typeface="SimSun" charset="0"/>
                    </a:rPr>
                    <a:t>敌而</a:t>
                  </a:r>
                  <a:r>
                    <a:rPr lang="zh-CN" altLang="en-US">
                      <a:solidFill>
                        <a:schemeClr val="tx2"/>
                      </a:solidFill>
                      <a:cs typeface="SimSun" charset="0"/>
                    </a:rPr>
                    <a:t>欢腾</a:t>
                  </a:r>
                  <a:r>
                    <a:rPr lang="zh-CN" altLang="en-US">
                      <a:solidFill>
                        <a:schemeClr val="tx2"/>
                      </a:solidFill>
                      <a:latin typeface="Times New Roman" charset="0"/>
                      <a:cs typeface="SimSun" charset="0"/>
                    </a:rPr>
                    <a:t> </a:t>
                  </a:r>
                  <a:r>
                    <a:rPr lang="en-US" altLang="ja-JP">
                      <a:solidFill>
                        <a:schemeClr val="tx2"/>
                      </a:solidFill>
                      <a:latin typeface="Times New Roman" charset="0"/>
                      <a:cs typeface="SimSun" charset="0"/>
                    </a:rPr>
                    <a:t> </a:t>
                  </a:r>
                  <a:endParaRPr lang="en-US">
                    <a:solidFill>
                      <a:schemeClr val="tx2"/>
                    </a:solidFill>
                    <a:latin typeface="Times New Roman" charset="0"/>
                    <a:cs typeface="SimSun" charset="0"/>
                  </a:endParaRPr>
                </a:p>
              </p:txBody>
            </p:sp>
            <p:sp>
              <p:nvSpPr>
                <p:cNvPr id="154684" name="Rectangle 223"/>
                <p:cNvSpPr>
                  <a:spLocks noChangeArrowheads="1"/>
                </p:cNvSpPr>
                <p:nvPr/>
              </p:nvSpPr>
              <p:spPr bwMode="auto">
                <a:xfrm>
                  <a:off x="2799" y="2781"/>
                  <a:ext cx="152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6" name="Group 228"/>
              <p:cNvGrpSpPr>
                <a:grpSpLocks/>
              </p:cNvGrpSpPr>
              <p:nvPr/>
            </p:nvGrpSpPr>
            <p:grpSpPr bwMode="auto">
              <a:xfrm>
                <a:off x="0" y="3644"/>
                <a:ext cx="381" cy="863"/>
                <a:chOff x="0" y="3644"/>
                <a:chExt cx="381" cy="863"/>
              </a:xfrm>
            </p:grpSpPr>
            <p:sp>
              <p:nvSpPr>
                <p:cNvPr id="154679" name="Rectangle 227"/>
                <p:cNvSpPr>
                  <a:spLocks noChangeArrowheads="1"/>
                </p:cNvSpPr>
                <p:nvPr/>
              </p:nvSpPr>
              <p:spPr bwMode="auto">
                <a:xfrm>
                  <a:off x="0" y="3644"/>
                  <a:ext cx="381"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4680" name="Group 226"/>
                <p:cNvGrpSpPr>
                  <a:grpSpLocks/>
                </p:cNvGrpSpPr>
                <p:nvPr/>
              </p:nvGrpSpPr>
              <p:grpSpPr bwMode="auto">
                <a:xfrm>
                  <a:off x="0" y="3644"/>
                  <a:ext cx="381" cy="863"/>
                  <a:chOff x="0" y="3644"/>
                  <a:chExt cx="381" cy="863"/>
                </a:xfrm>
              </p:grpSpPr>
              <p:sp>
                <p:nvSpPr>
                  <p:cNvPr id="154681" name="Rectangle 152"/>
                  <p:cNvSpPr>
                    <a:spLocks noChangeArrowheads="1"/>
                  </p:cNvSpPr>
                  <p:nvPr/>
                </p:nvSpPr>
                <p:spPr bwMode="auto">
                  <a:xfrm>
                    <a:off x="43" y="3644"/>
                    <a:ext cx="295"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10</a:t>
                    </a:r>
                    <a:endParaRPr lang="en-US"/>
                  </a:p>
                </p:txBody>
              </p:sp>
              <p:sp>
                <p:nvSpPr>
                  <p:cNvPr id="154682" name="Rectangle 225"/>
                  <p:cNvSpPr>
                    <a:spLocks noChangeArrowheads="1"/>
                  </p:cNvSpPr>
                  <p:nvPr/>
                </p:nvSpPr>
                <p:spPr bwMode="auto">
                  <a:xfrm>
                    <a:off x="0" y="3644"/>
                    <a:ext cx="38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4667" name="Group 230"/>
              <p:cNvGrpSpPr>
                <a:grpSpLocks/>
              </p:cNvGrpSpPr>
              <p:nvPr/>
            </p:nvGrpSpPr>
            <p:grpSpPr bwMode="auto">
              <a:xfrm>
                <a:off x="381" y="3644"/>
                <a:ext cx="842" cy="863"/>
                <a:chOff x="381" y="3644"/>
                <a:chExt cx="842" cy="863"/>
              </a:xfrm>
            </p:grpSpPr>
            <p:sp>
              <p:nvSpPr>
                <p:cNvPr id="154677" name="Rectangle 153"/>
                <p:cNvSpPr>
                  <a:spLocks noChangeArrowheads="1"/>
                </p:cNvSpPr>
                <p:nvPr/>
              </p:nvSpPr>
              <p:spPr bwMode="auto">
                <a:xfrm>
                  <a:off x="424" y="3644"/>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9:18-32</a:t>
                  </a:r>
                </a:p>
              </p:txBody>
            </p:sp>
            <p:sp>
              <p:nvSpPr>
                <p:cNvPr id="154678" name="Rectangle 229"/>
                <p:cNvSpPr>
                  <a:spLocks noChangeArrowheads="1"/>
                </p:cNvSpPr>
                <p:nvPr/>
              </p:nvSpPr>
              <p:spPr bwMode="auto">
                <a:xfrm>
                  <a:off x="381" y="3644"/>
                  <a:ext cx="84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8" name="Group 232"/>
              <p:cNvGrpSpPr>
                <a:grpSpLocks/>
              </p:cNvGrpSpPr>
              <p:nvPr/>
            </p:nvGrpSpPr>
            <p:grpSpPr bwMode="auto">
              <a:xfrm>
                <a:off x="1223" y="3644"/>
                <a:ext cx="806" cy="863"/>
                <a:chOff x="1223" y="3644"/>
                <a:chExt cx="806" cy="863"/>
              </a:xfrm>
            </p:grpSpPr>
            <p:sp>
              <p:nvSpPr>
                <p:cNvPr id="154675" name="Rectangle 154"/>
                <p:cNvSpPr>
                  <a:spLocks noChangeArrowheads="1"/>
                </p:cNvSpPr>
                <p:nvPr/>
              </p:nvSpPr>
              <p:spPr bwMode="auto">
                <a:xfrm>
                  <a:off x="1266" y="3644"/>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676" name="Rectangle 231"/>
                <p:cNvSpPr>
                  <a:spLocks noChangeArrowheads="1"/>
                </p:cNvSpPr>
                <p:nvPr/>
              </p:nvSpPr>
              <p:spPr bwMode="auto">
                <a:xfrm>
                  <a:off x="1223" y="3644"/>
                  <a:ext cx="80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69" name="Group 234"/>
              <p:cNvGrpSpPr>
                <a:grpSpLocks/>
              </p:cNvGrpSpPr>
              <p:nvPr/>
            </p:nvGrpSpPr>
            <p:grpSpPr bwMode="auto">
              <a:xfrm>
                <a:off x="2029" y="3644"/>
                <a:ext cx="770" cy="863"/>
                <a:chOff x="2029" y="3644"/>
                <a:chExt cx="770" cy="863"/>
              </a:xfrm>
            </p:grpSpPr>
            <p:sp>
              <p:nvSpPr>
                <p:cNvPr id="154673" name="Rectangle 155"/>
                <p:cNvSpPr>
                  <a:spLocks noChangeArrowheads="1"/>
                </p:cNvSpPr>
                <p:nvPr/>
              </p:nvSpPr>
              <p:spPr bwMode="auto">
                <a:xfrm>
                  <a:off x="2072" y="3644"/>
                  <a:ext cx="6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ja-JP" altLang="en-US">
                      <a:solidFill>
                        <a:schemeClr val="tx2"/>
                      </a:solidFill>
                    </a:rPr>
                    <a:t>犹大人</a:t>
                  </a:r>
                  <a:endParaRPr lang="en-US">
                    <a:solidFill>
                      <a:schemeClr val="tx2"/>
                    </a:solidFill>
                  </a:endParaRPr>
                </a:p>
              </p:txBody>
            </p:sp>
            <p:sp>
              <p:nvSpPr>
                <p:cNvPr id="154674" name="Rectangle 233"/>
                <p:cNvSpPr>
                  <a:spLocks noChangeArrowheads="1"/>
                </p:cNvSpPr>
                <p:nvPr/>
              </p:nvSpPr>
              <p:spPr bwMode="auto">
                <a:xfrm>
                  <a:off x="2029" y="3644"/>
                  <a:ext cx="77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4670" name="Group 236"/>
              <p:cNvGrpSpPr>
                <a:grpSpLocks/>
              </p:cNvGrpSpPr>
              <p:nvPr/>
            </p:nvGrpSpPr>
            <p:grpSpPr bwMode="auto">
              <a:xfrm>
                <a:off x="2799" y="3644"/>
                <a:ext cx="1526" cy="863"/>
                <a:chOff x="2799" y="3644"/>
                <a:chExt cx="1526" cy="863"/>
              </a:xfrm>
            </p:grpSpPr>
            <p:sp>
              <p:nvSpPr>
                <p:cNvPr id="154671" name="Rectangle 156"/>
                <p:cNvSpPr>
                  <a:spLocks noChangeArrowheads="1"/>
                </p:cNvSpPr>
                <p:nvPr/>
              </p:nvSpPr>
              <p:spPr bwMode="auto">
                <a:xfrm>
                  <a:off x="2842" y="3644"/>
                  <a:ext cx="144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zh-CN" altLang="en-US" sz="2200">
                      <a:solidFill>
                        <a:schemeClr val="tx2"/>
                      </a:solidFill>
                      <a:cs typeface="SimSun" charset="0"/>
                    </a:rPr>
                    <a:t>因末底改的立旨， </a:t>
                  </a:r>
                  <a:r>
                    <a:rPr lang="ja-JP" altLang="en-US">
                      <a:solidFill>
                        <a:schemeClr val="tx2"/>
                      </a:solidFill>
                      <a:cs typeface="SimSun" charset="0"/>
                    </a:rPr>
                    <a:t>普</a:t>
                  </a:r>
                  <a:endParaRPr lang="en-US" altLang="zh-CN">
                    <a:solidFill>
                      <a:schemeClr val="tx2"/>
                    </a:solidFill>
                    <a:cs typeface="SimSun" charset="0"/>
                  </a:endParaRPr>
                </a:p>
                <a:p>
                  <a:pPr algn="ctr">
                    <a:lnSpc>
                      <a:spcPct val="70000"/>
                    </a:lnSpc>
                  </a:pPr>
                  <a:r>
                    <a:rPr lang="ja-JP" altLang="en-US">
                      <a:solidFill>
                        <a:schemeClr val="tx2"/>
                      </a:solidFill>
                      <a:cs typeface="SimSun" charset="0"/>
                    </a:rPr>
                    <a:t>珥节</a:t>
                  </a:r>
                  <a:r>
                    <a:rPr lang="zh-CN" altLang="en-US">
                      <a:solidFill>
                        <a:schemeClr val="tx2"/>
                      </a:solidFill>
                      <a:cs typeface="SimSun" charset="0"/>
                    </a:rPr>
                    <a:t>成为</a:t>
                  </a:r>
                  <a:r>
                    <a:rPr lang="zh-CN" altLang="en-US" sz="2200">
                      <a:solidFill>
                        <a:schemeClr val="tx2"/>
                      </a:solidFill>
                      <a:cs typeface="SimSun" charset="0"/>
                    </a:rPr>
                    <a:t>犹大人每年</a:t>
                  </a:r>
                </a:p>
                <a:p>
                  <a:pPr algn="ctr">
                    <a:lnSpc>
                      <a:spcPct val="70000"/>
                    </a:lnSpc>
                  </a:pPr>
                  <a:r>
                    <a:rPr lang="zh-CN" altLang="en-US" sz="2200">
                      <a:solidFill>
                        <a:schemeClr val="tx2"/>
                      </a:solidFill>
                      <a:cs typeface="SimSun" charset="0"/>
                    </a:rPr>
                    <a:t>的节日</a:t>
                  </a:r>
                  <a:endParaRPr lang="en-US" altLang="zh-CN" sz="2200">
                    <a:solidFill>
                      <a:schemeClr val="tx2"/>
                    </a:solidFill>
                    <a:cs typeface="SimSun" charset="0"/>
                  </a:endParaRPr>
                </a:p>
                <a:p>
                  <a:pPr algn="ctr">
                    <a:lnSpc>
                      <a:spcPct val="70000"/>
                    </a:lnSpc>
                  </a:pPr>
                  <a:endParaRPr lang="en-US" sz="2200">
                    <a:solidFill>
                      <a:schemeClr val="tx2"/>
                    </a:solidFill>
                    <a:cs typeface="SimSun" charset="0"/>
                  </a:endParaRPr>
                </a:p>
              </p:txBody>
            </p:sp>
            <p:sp>
              <p:nvSpPr>
                <p:cNvPr id="154672" name="Rectangle 235"/>
                <p:cNvSpPr>
                  <a:spLocks noChangeArrowheads="1"/>
                </p:cNvSpPr>
                <p:nvPr/>
              </p:nvSpPr>
              <p:spPr bwMode="auto">
                <a:xfrm>
                  <a:off x="2799" y="3644"/>
                  <a:ext cx="152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154640" name="Rectangle 238"/>
            <p:cNvSpPr>
              <a:spLocks noChangeArrowheads="1"/>
            </p:cNvSpPr>
            <p:nvPr/>
          </p:nvSpPr>
          <p:spPr bwMode="auto">
            <a:xfrm>
              <a:off x="-4" y="-4"/>
              <a:ext cx="4333" cy="4515"/>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 y="0"/>
            <a:ext cx="8077200" cy="990600"/>
          </a:xfrm>
          <a:solidFill>
            <a:srgbClr val="000000"/>
          </a:solidFill>
        </p:spPr>
        <p:txBody>
          <a:bodyPr/>
          <a:lstStyle/>
          <a:p>
            <a:pPr algn="ctr"/>
            <a:r>
              <a:rPr lang="ja-JP" altLang="en-US" sz="3200" b="1">
                <a:effectLst>
                  <a:outerShdw blurRad="38100" dist="38100" dir="2700000" algn="tl">
                    <a:srgbClr val="366B1B"/>
                  </a:outerShdw>
                </a:effectLst>
                <a:latin typeface="Arial Black" charset="0"/>
                <a:cs typeface="SimSun" charset="0"/>
              </a:rPr>
              <a:t>以斯帖</a:t>
            </a:r>
            <a:r>
              <a:rPr lang="zh-CN" altLang="en-US" sz="3200" b="1" dirty="0">
                <a:effectLst>
                  <a:outerShdw blurRad="38100" dist="38100" dir="2700000" algn="tl">
                    <a:srgbClr val="366B1B"/>
                  </a:outerShdw>
                </a:effectLst>
                <a:latin typeface="Arial Black" charset="0"/>
                <a:cs typeface="SimSun" charset="0"/>
              </a:rPr>
              <a:t>记列为教规正典的地图</a:t>
            </a:r>
            <a:r>
              <a:rPr lang="zh-CN" altLang="en-US" sz="3200" b="1" i="0" dirty="0">
                <a:effectLst>
                  <a:outerShdw blurRad="38100" dist="38100" dir="2700000" algn="tl">
                    <a:srgbClr val="366B1B"/>
                  </a:outerShdw>
                </a:effectLst>
                <a:latin typeface="Arial Black" charset="0"/>
                <a:cs typeface="SimSun" charset="0"/>
              </a:rPr>
              <a:t> </a:t>
            </a:r>
            <a:r>
              <a:rPr lang="en-US" altLang="zh-CN" b="1" i="0" dirty="0">
                <a:effectLst>
                  <a:outerShdw blurRad="38100" dist="38100" dir="2700000" algn="tl">
                    <a:srgbClr val="366B1B"/>
                  </a:outerShdw>
                </a:effectLst>
                <a:latin typeface="Arial Black" charset="0"/>
                <a:cs typeface="Times New Roman" charset="0"/>
              </a:rPr>
              <a:t> </a:t>
            </a:r>
            <a:br>
              <a:rPr lang="en-US" altLang="zh-CN" b="1" i="0" dirty="0">
                <a:effectLst>
                  <a:outerShdw blurRad="38100" dist="38100" dir="2700000" algn="tl">
                    <a:srgbClr val="366B1B"/>
                  </a:outerShdw>
                </a:effectLst>
                <a:latin typeface="Arial Black" charset="0"/>
                <a:cs typeface="Times New Roman" charset="0"/>
              </a:rPr>
            </a:br>
            <a:r>
              <a:rPr lang="en-US" altLang="zh-CN" sz="2000" b="1" i="0" dirty="0">
                <a:effectLst>
                  <a:outerShdw blurRad="38100" dist="38100" dir="2700000" algn="tl">
                    <a:srgbClr val="366B1B"/>
                  </a:outerShdw>
                </a:effectLst>
                <a:latin typeface="Arial Black" charset="0"/>
                <a:cs typeface="Times New Roman" charset="0"/>
              </a:rPr>
              <a:t>Carey A. Moore, </a:t>
            </a:r>
            <a:r>
              <a:rPr lang="ko-KR" altLang="en-US" sz="2000" b="1" i="0" dirty="0" err="1">
                <a:effectLst>
                  <a:outerShdw blurRad="38100" dist="38100" dir="2700000" algn="tl">
                    <a:srgbClr val="366B1B"/>
                  </a:outerShdw>
                </a:effectLst>
                <a:latin typeface="Arial Black" charset="0"/>
                <a:cs typeface="Times New Roman" charset="0"/>
              </a:rPr>
              <a:t>以斯帖</a:t>
            </a:r>
            <a:r>
              <a:rPr lang="en-US" altLang="zh-CN" sz="2000" b="1" i="0" dirty="0">
                <a:effectLst>
                  <a:outerShdw blurRad="38100" dist="38100" dir="2700000" algn="tl">
                    <a:srgbClr val="366B1B"/>
                  </a:outerShdw>
                </a:effectLst>
                <a:latin typeface="Arial Black" charset="0"/>
                <a:cs typeface="Times New Roman" charset="0"/>
              </a:rPr>
              <a:t>, Anchor Bible, xxvi-xxvii</a:t>
            </a:r>
            <a:endParaRPr lang="en-US" sz="2000" b="1" i="0" dirty="0">
              <a:effectLst>
                <a:outerShdw blurRad="38100" dist="38100" dir="2700000" algn="tl">
                  <a:srgbClr val="366B1B"/>
                </a:outerShdw>
              </a:effectLst>
              <a:latin typeface="Arial Black" charset="0"/>
              <a:cs typeface="Times New Roman" charset="0"/>
            </a:endParaRPr>
          </a:p>
        </p:txBody>
      </p:sp>
      <p:sp>
        <p:nvSpPr>
          <p:cNvPr id="156675"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316</a:t>
            </a:r>
          </a:p>
        </p:txBody>
      </p:sp>
      <p:sp>
        <p:nvSpPr>
          <p:cNvPr id="156676" name="Rectangle 6"/>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156677"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5800" y="1095375"/>
            <a:ext cx="7772400" cy="5667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8706093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Osaka"/>
              <a:cs typeface="Osaka"/>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dirty="0">
                <a:effectLst>
                  <a:glow rad="127000">
                    <a:schemeClr val="tx1"/>
                  </a:glow>
                </a:effectLst>
                <a:latin typeface="Arial" charset="0"/>
                <a:ea typeface="ＭＳ Ｐゴシック" charset="0"/>
                <a:cs typeface="ＭＳ Ｐゴシック" charset="0"/>
              </a:rPr>
              <a:t>神的工作面临</a:t>
            </a:r>
            <a:r>
              <a:rPr lang="zh-CN" altLang="en-US" sz="4800" dirty="0">
                <a:solidFill>
                  <a:srgbClr val="FFFF00"/>
                </a:solidFill>
                <a:effectLst>
                  <a:glow rad="127000">
                    <a:schemeClr val="tx1"/>
                  </a:glow>
                </a:effectLst>
                <a:latin typeface="Arial" charset="0"/>
                <a:ea typeface="ＭＳ Ｐゴシック" charset="0"/>
                <a:cs typeface="ＭＳ Ｐゴシック" charset="0"/>
              </a:rPr>
              <a:t>威胁</a:t>
            </a:r>
            <a:r>
              <a:rPr lang="en-US" sz="4800" dirty="0">
                <a:effectLst>
                  <a:glow rad="127000">
                    <a:schemeClr val="tx1"/>
                  </a:glow>
                </a:effectLst>
                <a:latin typeface="Arial" charset="0"/>
                <a:ea typeface="ＭＳ Ｐゴシック" charset="0"/>
                <a:cs typeface="ＭＳ Ｐゴシック" charset="0"/>
              </a:rPr>
              <a:t> </a:t>
            </a:r>
            <a:br>
              <a:rPr lang="en-US" sz="4800" dirty="0">
                <a:effectLst>
                  <a:glow rad="127000">
                    <a:schemeClr val="tx1"/>
                  </a:glow>
                </a:effectLst>
                <a:latin typeface="Arial" charset="0"/>
                <a:ea typeface="ＭＳ Ｐゴシック" charset="0"/>
                <a:cs typeface="ＭＳ Ｐゴシック" charset="0"/>
              </a:rPr>
            </a:br>
            <a:r>
              <a:rPr lang="en-US" sz="4800" dirty="0">
                <a:effectLst>
                  <a:glow rad="127000">
                    <a:schemeClr val="tx1"/>
                  </a:glow>
                </a:effectLst>
                <a:latin typeface="Arial" charset="0"/>
                <a:ea typeface="ＭＳ Ｐゴシック" charset="0"/>
                <a:cs typeface="ＭＳ Ｐゴシック" charset="0"/>
              </a:rPr>
              <a:t>(</a:t>
            </a:r>
            <a:r>
              <a:rPr lang="ko-KR" altLang="en-US" sz="4800" dirty="0">
                <a:effectLst>
                  <a:glow rad="127000">
                    <a:schemeClr val="tx1"/>
                  </a:glow>
                </a:effectLst>
                <a:latin typeface="Arial" charset="0"/>
                <a:ea typeface="ＭＳ Ｐゴシック" charset="0"/>
                <a:cs typeface="ＭＳ Ｐゴシック" charset="0"/>
              </a:rPr>
              <a:t>以斯帖</a:t>
            </a:r>
            <a:r>
              <a:rPr lang="en-US" sz="4800" dirty="0">
                <a:effectLst>
                  <a:glow rad="127000">
                    <a:schemeClr val="tx1"/>
                  </a:glow>
                </a:effectLst>
                <a:latin typeface="Arial" charset="0"/>
                <a:ea typeface="ＭＳ Ｐゴシック" charset="0"/>
                <a:cs typeface="ＭＳ Ｐゴシック" charset="0"/>
              </a:rPr>
              <a:t> 1–4)</a:t>
            </a:r>
            <a:r>
              <a:rPr lang="zh-CN" altLang="en-US" sz="4800"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Osaka"/>
              <a:cs typeface="Osaka"/>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神的工作终必</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得胜</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5–10)</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rot="21121882">
            <a:off x="-82654" y="4248055"/>
            <a:ext cx="9551216" cy="250449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主旨</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b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尽管撒旦诸般威胁，</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b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神终必胜利</a:t>
            </a: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a:t>
            </a:r>
            <a:endParaRPr kumimoji="0" lang="en-US" sz="4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79171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2971800" cy="685800"/>
          </a:xfrm>
          <a:solidFill>
            <a:srgbClr val="000000"/>
          </a:solidFill>
        </p:spPr>
        <p:txBody>
          <a:bodyPr/>
          <a:lstStyle/>
          <a:p>
            <a:pPr algn="ctr">
              <a:defRPr/>
            </a:pPr>
            <a:r>
              <a:rPr lang="zh-CN" altLang="en-US" sz="3200" i="0">
                <a:effectLst>
                  <a:outerShdw blurRad="38100" dist="38100" dir="2700000" algn="tl">
                    <a:srgbClr val="366B1B"/>
                  </a:outerShdw>
                </a:effectLst>
                <a:latin typeface="Arial Black" charset="0"/>
                <a:ea typeface="ＭＳ Ｐゴシック" charset="0"/>
                <a:cs typeface="Arial" charset="0"/>
              </a:rPr>
              <a:t>应用</a:t>
            </a:r>
            <a:endParaRPr lang="en-US" sz="3200" i="0">
              <a:effectLst>
                <a:outerShdw blurRad="38100" dist="38100" dir="2700000" algn="tl">
                  <a:srgbClr val="366B1B"/>
                </a:outerShdw>
              </a:effectLst>
              <a:latin typeface="Arial Black" charset="0"/>
              <a:ea typeface="ＭＳ Ｐゴシック" charset="0"/>
              <a:cs typeface="Arial" charset="0"/>
            </a:endParaRP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308</a:t>
            </a:r>
          </a:p>
        </p:txBody>
      </p:sp>
      <p:sp>
        <p:nvSpPr>
          <p:cNvPr id="18436" name="WordArt 4"/>
          <p:cNvSpPr>
            <a:spLocks noChangeArrowheads="1" noChangeShapeType="1" noTextEdit="1"/>
          </p:cNvSpPr>
          <p:nvPr/>
        </p:nvSpPr>
        <p:spPr bwMode="auto">
          <a:xfrm>
            <a:off x="3563938" y="4653136"/>
            <a:ext cx="5227637" cy="1900064"/>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在上帝把你摆在的位</a:t>
            </a:r>
            <a:endParaRPr kumimoji="0" lang="en-GB" altLang="zh-CN"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置上去帮助神的百姓。</a:t>
            </a:r>
            <a:endParaRPr kumimoji="0" lang="en-US" sz="6000" b="1" i="0" u="none" strike="noStrike" kern="10" cap="none" spc="0" normalizeH="0" baseline="0" noProof="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endParaRP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7677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神的介入</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308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375661001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3120897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44035" name="Text Box 3"/>
          <p:cNvSpPr txBox="1">
            <a:spLocks noChangeArrowheads="1"/>
          </p:cNvSpPr>
          <p:nvPr/>
        </p:nvSpPr>
        <p:spPr bwMode="auto">
          <a:xfrm>
            <a:off x="457200" y="533400"/>
            <a:ext cx="8077200" cy="5370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57200" indent="-4572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4000">
                <a:solidFill>
                  <a:schemeClr val="bg1"/>
                </a:solidFill>
                <a:latin typeface="Times New Roman" charset="0"/>
                <a:cs typeface="SimSun" charset="0"/>
              </a:rPr>
              <a:t>复习测验：以斯拉记</a:t>
            </a:r>
            <a:r>
              <a:rPr lang="en-US" altLang="ja-JP" sz="4000">
                <a:solidFill>
                  <a:schemeClr val="bg1"/>
                </a:solidFill>
                <a:latin typeface="Times New Roman" charset="0"/>
                <a:cs typeface="SimSun" charset="0"/>
              </a:rPr>
              <a:t>-</a:t>
            </a:r>
            <a:r>
              <a:rPr lang="zh-CN" altLang="en-US" sz="4000">
                <a:solidFill>
                  <a:schemeClr val="bg1"/>
                </a:solidFill>
                <a:latin typeface="Times New Roman" charset="0"/>
                <a:cs typeface="SimSun" charset="0"/>
              </a:rPr>
              <a:t>尼希米记</a:t>
            </a:r>
          </a:p>
          <a:p>
            <a:pPr eaLnBrk="1" hangingPunct="1">
              <a:spcBef>
                <a:spcPct val="50000"/>
              </a:spcBef>
              <a:buFontTx/>
              <a:buAutoNum type="arabicPeriod"/>
            </a:pPr>
            <a:r>
              <a:rPr lang="zh-SG" sz="3600">
                <a:solidFill>
                  <a:schemeClr val="bg1"/>
                </a:solidFill>
                <a:latin typeface="Times New Roman" charset="0"/>
                <a:cs typeface="SimSun" charset="0"/>
              </a:rPr>
              <a:t>以斯拉</a:t>
            </a:r>
            <a:r>
              <a:rPr lang="zh-CN" altLang="en-US" sz="3600">
                <a:solidFill>
                  <a:schemeClr val="bg1"/>
                </a:solidFill>
                <a:latin typeface="Times New Roman" charset="0"/>
                <a:cs typeface="SimSun" charset="0"/>
              </a:rPr>
              <a:t>记的两位主要人物是</a:t>
            </a:r>
            <a:r>
              <a:rPr lang="en-US" altLang="ja-JP" sz="3600">
                <a:solidFill>
                  <a:schemeClr val="bg1"/>
                </a:solidFill>
                <a:latin typeface="Times New Roman" charset="0"/>
                <a:cs typeface="SimSun" charset="0"/>
              </a:rPr>
              <a:t>________ </a:t>
            </a:r>
            <a:r>
              <a:rPr lang="zh-CN" altLang="en-US" sz="3600">
                <a:solidFill>
                  <a:schemeClr val="bg1"/>
                </a:solidFill>
                <a:latin typeface="Times New Roman" charset="0"/>
                <a:cs typeface="SimSun" charset="0"/>
              </a:rPr>
              <a:t>和</a:t>
            </a:r>
            <a:r>
              <a:rPr lang="en-US" altLang="ja-JP" sz="3600">
                <a:solidFill>
                  <a:schemeClr val="bg1"/>
                </a:solidFill>
                <a:latin typeface="Times New Roman" charset="0"/>
                <a:cs typeface="SimSun" charset="0"/>
              </a:rPr>
              <a:t> _______.</a:t>
            </a:r>
          </a:p>
          <a:p>
            <a:pPr eaLnBrk="1" hangingPunct="1">
              <a:spcBef>
                <a:spcPct val="50000"/>
              </a:spcBef>
              <a:buFontTx/>
              <a:buAutoNum type="arabicPeriod"/>
            </a:pPr>
            <a:r>
              <a:rPr lang="en-US" sz="3600">
                <a:solidFill>
                  <a:schemeClr val="bg1"/>
                </a:solidFill>
                <a:latin typeface="Times New Roman" charset="0"/>
                <a:cs typeface="SimSun" charset="0"/>
              </a:rPr>
              <a:t> </a:t>
            </a:r>
            <a:r>
              <a:rPr lang="ja-JP" altLang="en-US" sz="3600">
                <a:solidFill>
                  <a:schemeClr val="bg1"/>
                </a:solidFill>
                <a:latin typeface="Times New Roman" charset="0"/>
                <a:cs typeface="SimSun" charset="0"/>
              </a:rPr>
              <a:t>尼希米</a:t>
            </a:r>
            <a:r>
              <a:rPr lang="zh-CN" altLang="en-US" sz="3600">
                <a:solidFill>
                  <a:schemeClr val="bg1"/>
                </a:solidFill>
                <a:latin typeface="Times New Roman" charset="0"/>
                <a:cs typeface="SimSun" charset="0"/>
              </a:rPr>
              <a:t>记的两位主要人物是</a:t>
            </a:r>
            <a:r>
              <a:rPr lang="en-US" altLang="ja-JP" sz="3600">
                <a:solidFill>
                  <a:schemeClr val="bg1"/>
                </a:solidFill>
                <a:latin typeface="Times New Roman" charset="0"/>
                <a:cs typeface="SimSun" charset="0"/>
              </a:rPr>
              <a:t> _____</a:t>
            </a:r>
            <a:r>
              <a:rPr lang="en-US" altLang="zh-CN" sz="3600">
                <a:solidFill>
                  <a:schemeClr val="bg1"/>
                </a:solidFill>
                <a:latin typeface="Times New Roman" charset="0"/>
                <a:cs typeface="SimSun" charset="0"/>
              </a:rPr>
              <a:t>__</a:t>
            </a:r>
            <a:r>
              <a:rPr lang="en-US" altLang="ja-JP" sz="3600">
                <a:solidFill>
                  <a:schemeClr val="bg1"/>
                </a:solidFill>
                <a:latin typeface="Times New Roman" charset="0"/>
                <a:cs typeface="SimSun" charset="0"/>
              </a:rPr>
              <a:t> </a:t>
            </a:r>
            <a:r>
              <a:rPr lang="en-US" altLang="zh-CN"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和</a:t>
            </a:r>
            <a:r>
              <a:rPr lang="en-US" altLang="ja-JP" sz="3600">
                <a:solidFill>
                  <a:schemeClr val="bg1"/>
                </a:solidFill>
                <a:latin typeface="Times New Roman" charset="0"/>
                <a:cs typeface="SimSun" charset="0"/>
              </a:rPr>
              <a:t> _________. </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latin typeface="Times New Roman" charset="0"/>
                <a:cs typeface="SimSun" charset="0"/>
              </a:rPr>
              <a:t>着</a:t>
            </a:r>
            <a:r>
              <a:rPr lang="zh-CN" altLang="en-US" sz="3600">
                <a:solidFill>
                  <a:schemeClr val="bg1"/>
                </a:solidFill>
                <a:cs typeface="SimSun" charset="0"/>
              </a:rPr>
              <a:t>重</a:t>
            </a:r>
            <a:r>
              <a:rPr lang="zh-CN" altLang="en-US" sz="3600">
                <a:solidFill>
                  <a:schemeClr val="bg1"/>
                </a:solidFill>
                <a:latin typeface="Times New Roman" charset="0"/>
                <a:cs typeface="SimSun" charset="0"/>
              </a:rPr>
              <a:t>于</a:t>
            </a:r>
            <a:r>
              <a:rPr lang="ja-JP" altLang="en-US" sz="3600">
                <a:solidFill>
                  <a:schemeClr val="bg1"/>
                </a:solidFill>
                <a:latin typeface="Times New Roman" charset="0"/>
                <a:cs typeface="SimSun" charset="0"/>
              </a:rPr>
              <a:t>重建</a:t>
            </a:r>
            <a:r>
              <a:rPr lang="en-US" altLang="ja-JP" sz="3600">
                <a:solidFill>
                  <a:schemeClr val="bg1"/>
                </a:solidFill>
                <a:latin typeface="Times New Roman" charset="0"/>
                <a:cs typeface="SimSun" charset="0"/>
              </a:rPr>
              <a:t> </a:t>
            </a:r>
            <a:r>
              <a:rPr lang="en-US" altLang="zh-CN" sz="3600">
                <a:solidFill>
                  <a:schemeClr val="bg1"/>
                </a:solidFill>
                <a:latin typeface="Times New Roman" charset="0"/>
                <a:cs typeface="SimSun" charset="0"/>
              </a:rPr>
              <a:t>__</a:t>
            </a:r>
            <a:r>
              <a:rPr lang="en-US" altLang="ja-JP" sz="3600">
                <a:solidFill>
                  <a:schemeClr val="bg1"/>
                </a:solidFill>
                <a:latin typeface="Times New Roman" charset="0"/>
                <a:cs typeface="SimSun" charset="0"/>
              </a:rPr>
              <a:t>___, </a:t>
            </a:r>
            <a:r>
              <a:rPr lang="ja-JP" altLang="en-US" sz="3600">
                <a:solidFill>
                  <a:schemeClr val="bg1"/>
                </a:solidFill>
                <a:latin typeface="Freestyle Script" charset="0"/>
              </a:rPr>
              <a:t>尼希米</a:t>
            </a:r>
            <a:r>
              <a:rPr lang="zh-CN" altLang="en-US" sz="3600">
                <a:solidFill>
                  <a:schemeClr val="bg1"/>
                </a:solidFill>
                <a:cs typeface="SimSun" charset="0"/>
              </a:rPr>
              <a:t>着重于重建</a:t>
            </a:r>
            <a:r>
              <a:rPr lang="en-US" altLang="zh-CN" sz="3600">
                <a:solidFill>
                  <a:schemeClr val="bg1"/>
                </a:solidFill>
                <a:latin typeface="Times New Roman" charset="0"/>
                <a:cs typeface="SimSun" charset="0"/>
              </a:rPr>
              <a:t>____</a:t>
            </a:r>
            <a:r>
              <a:rPr lang="en-US" altLang="ja-JP" sz="3600">
                <a:solidFill>
                  <a:schemeClr val="bg1"/>
                </a:solidFill>
                <a:latin typeface="Times New Roman" charset="0"/>
                <a:cs typeface="SimSun" charset="0"/>
              </a:rPr>
              <a:t>.</a:t>
            </a:r>
            <a:r>
              <a:rPr lang="zh-CN" altLang="en-US" sz="3600">
                <a:solidFill>
                  <a:schemeClr val="bg1"/>
                </a:solidFill>
                <a:latin typeface="Times New Roman" charset="0"/>
                <a:cs typeface="SimSun" charset="0"/>
              </a:rPr>
              <a:t>两人都</a:t>
            </a:r>
            <a:r>
              <a:rPr lang="zh-CN" altLang="en-US" sz="3600">
                <a:solidFill>
                  <a:schemeClr val="bg1"/>
                </a:solidFill>
                <a:cs typeface="SimSun" charset="0"/>
              </a:rPr>
              <a:t>着重于</a:t>
            </a:r>
            <a:r>
              <a:rPr lang="zh-CN" altLang="en-US" sz="3600">
                <a:solidFill>
                  <a:schemeClr val="bg1"/>
                </a:solidFill>
                <a:latin typeface="Times New Roman" charset="0"/>
                <a:cs typeface="SimSun" charset="0"/>
              </a:rPr>
              <a:t>改</a:t>
            </a:r>
            <a:r>
              <a:rPr lang="ja-JP" altLang="en-US" sz="3600">
                <a:solidFill>
                  <a:schemeClr val="bg1"/>
                </a:solidFill>
                <a:latin typeface="Times New Roman" charset="0"/>
                <a:cs typeface="SimSun" charset="0"/>
              </a:rPr>
              <a:t>革</a:t>
            </a:r>
            <a:r>
              <a:rPr lang="en-US" altLang="ja-JP" sz="3600">
                <a:solidFill>
                  <a:schemeClr val="bg1"/>
                </a:solidFill>
                <a:latin typeface="Times New Roman" charset="0"/>
                <a:cs typeface="SimSun" charset="0"/>
              </a:rPr>
              <a:t>_____.</a:t>
            </a:r>
            <a:endParaRPr lang="en-US" sz="3600">
              <a:solidFill>
                <a:schemeClr val="bg1"/>
              </a:solidFill>
              <a:latin typeface="Times New Roman" charset="0"/>
              <a:cs typeface="SimSun" charset="0"/>
            </a:endParaRP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79203" name="Text Box 3"/>
          <p:cNvSpPr txBox="1">
            <a:spLocks noChangeArrowheads="1"/>
          </p:cNvSpPr>
          <p:nvPr/>
        </p:nvSpPr>
        <p:spPr bwMode="auto">
          <a:xfrm>
            <a:off x="457200" y="533400"/>
            <a:ext cx="8077200" cy="5370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57200" indent="-4572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4000">
                <a:solidFill>
                  <a:schemeClr val="bg1"/>
                </a:solidFill>
                <a:latin typeface="Times New Roman" charset="0"/>
                <a:cs typeface="SimSun" charset="0"/>
              </a:rPr>
              <a:t>复习测验：以斯拉记</a:t>
            </a:r>
            <a:r>
              <a:rPr lang="en-US" altLang="ja-JP" sz="4000">
                <a:solidFill>
                  <a:schemeClr val="bg1"/>
                </a:solidFill>
                <a:latin typeface="Times New Roman" charset="0"/>
                <a:cs typeface="SimSun" charset="0"/>
              </a:rPr>
              <a:t>-</a:t>
            </a:r>
            <a:r>
              <a:rPr lang="zh-CN" altLang="en-US" sz="4000">
                <a:solidFill>
                  <a:schemeClr val="bg1"/>
                </a:solidFill>
                <a:latin typeface="Times New Roman" charset="0"/>
                <a:cs typeface="SimSun" charset="0"/>
              </a:rPr>
              <a:t>尼希米记</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latin typeface="Times New Roman" charset="0"/>
                <a:cs typeface="SimSun" charset="0"/>
              </a:rPr>
              <a:t>的两位主要人物是</a:t>
            </a:r>
            <a:r>
              <a:rPr lang="en-US" altLang="ja-JP" sz="3600">
                <a:solidFill>
                  <a:schemeClr val="bg1"/>
                </a:solidFill>
                <a:latin typeface="Times New Roman" charset="0"/>
                <a:cs typeface="SimSun" charset="0"/>
              </a:rPr>
              <a:t> </a:t>
            </a:r>
            <a:r>
              <a:rPr lang="ja-JP" altLang="en-US" sz="3600" u="sng">
                <a:solidFill>
                  <a:schemeClr val="bg1"/>
                </a:solidFill>
                <a:latin typeface="Times New Roman" charset="0"/>
                <a:cs typeface="SimSun" charset="0"/>
              </a:rPr>
              <a:t>所罗巴伯</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和</a:t>
            </a:r>
            <a:r>
              <a:rPr lang="zh-CN" altLang="en-US" sz="3600" u="sng">
                <a:solidFill>
                  <a:schemeClr val="bg1"/>
                </a:solidFill>
                <a:latin typeface="Times New Roman" charset="0"/>
                <a:cs typeface="SimSun" charset="0"/>
              </a:rPr>
              <a:t>以斯拉</a:t>
            </a:r>
            <a:r>
              <a:rPr lang="en-US" altLang="ja-JP">
                <a:solidFill>
                  <a:schemeClr val="bg1"/>
                </a:solidFill>
              </a:rPr>
              <a:t>.</a:t>
            </a:r>
            <a:endParaRPr lang="zh-CN" altLang="en-US" sz="3600" u="sng">
              <a:solidFill>
                <a:schemeClr val="bg1"/>
              </a:solidFill>
              <a:latin typeface="Times New Roman" charset="0"/>
              <a:cs typeface="SimSun" charset="0"/>
            </a:endParaRPr>
          </a:p>
          <a:p>
            <a:pPr eaLnBrk="1" hangingPunct="1">
              <a:spcBef>
                <a:spcPct val="50000"/>
              </a:spcBef>
              <a:buFontTx/>
              <a:buAutoNum type="arabicPeriod"/>
            </a:pPr>
            <a:r>
              <a:rPr lang="en-US" sz="3600">
                <a:solidFill>
                  <a:schemeClr val="bg1"/>
                </a:solidFill>
                <a:latin typeface="Times New Roman" charset="0"/>
                <a:cs typeface="SimSun" charset="0"/>
              </a:rPr>
              <a:t> </a:t>
            </a:r>
            <a:r>
              <a:rPr lang="ja-JP" altLang="en-US" sz="3600">
                <a:solidFill>
                  <a:schemeClr val="bg1"/>
                </a:solidFill>
                <a:latin typeface="Times New Roman" charset="0"/>
                <a:cs typeface="SimSun" charset="0"/>
              </a:rPr>
              <a:t>尼希米</a:t>
            </a:r>
            <a:r>
              <a:rPr lang="zh-CN" altLang="en-US" sz="3600">
                <a:solidFill>
                  <a:schemeClr val="bg1"/>
                </a:solidFill>
                <a:latin typeface="Times New Roman" charset="0"/>
                <a:cs typeface="SimSun" charset="0"/>
              </a:rPr>
              <a:t>记的两位主要人物是</a:t>
            </a:r>
            <a:r>
              <a:rPr lang="en-US" altLang="ja-JP" sz="3600">
                <a:solidFill>
                  <a:schemeClr val="bg1"/>
                </a:solidFill>
                <a:latin typeface="Times New Roman" charset="0"/>
                <a:cs typeface="SimSun" charset="0"/>
              </a:rPr>
              <a:t>_____</a:t>
            </a:r>
            <a:r>
              <a:rPr lang="en-US" altLang="zh-CN" sz="3600">
                <a:solidFill>
                  <a:schemeClr val="bg1"/>
                </a:solidFill>
                <a:latin typeface="Times New Roman" charset="0"/>
                <a:cs typeface="SimSun" charset="0"/>
              </a:rPr>
              <a:t>___</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和</a:t>
            </a:r>
            <a:r>
              <a:rPr lang="en-US" altLang="ja-JP" sz="3600">
                <a:solidFill>
                  <a:schemeClr val="bg1"/>
                </a:solidFill>
                <a:latin typeface="Times New Roman" charset="0"/>
                <a:cs typeface="SimSun" charset="0"/>
              </a:rPr>
              <a:t> _________. </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cs typeface="SimSun" charset="0"/>
              </a:rPr>
              <a:t>着重</a:t>
            </a:r>
            <a:r>
              <a:rPr lang="zh-CN" altLang="en-US" sz="3600">
                <a:solidFill>
                  <a:schemeClr val="bg1"/>
                </a:solidFill>
                <a:latin typeface="Times New Roman" charset="0"/>
                <a:cs typeface="SimSun" charset="0"/>
              </a:rPr>
              <a:t>于重建</a:t>
            </a:r>
            <a:r>
              <a:rPr lang="en-US" altLang="ja-JP" sz="3600">
                <a:solidFill>
                  <a:schemeClr val="bg1"/>
                </a:solidFill>
                <a:latin typeface="Times New Roman" charset="0"/>
                <a:cs typeface="SimSun" charset="0"/>
              </a:rPr>
              <a:t> __</a:t>
            </a:r>
            <a:r>
              <a:rPr lang="en-US" altLang="zh-CN" sz="3600">
                <a:solidFill>
                  <a:schemeClr val="bg1"/>
                </a:solidFill>
                <a:latin typeface="Times New Roman" charset="0"/>
                <a:cs typeface="SimSun" charset="0"/>
              </a:rPr>
              <a:t>__</a:t>
            </a:r>
            <a:r>
              <a:rPr lang="en-US" altLang="ja-JP" sz="3600">
                <a:solidFill>
                  <a:schemeClr val="bg1"/>
                </a:solidFill>
                <a:latin typeface="Times New Roman" charset="0"/>
                <a:cs typeface="SimSun" charset="0"/>
              </a:rPr>
              <a:t>, </a:t>
            </a:r>
            <a:r>
              <a:rPr lang="ja-JP" altLang="en-US" sz="3600">
                <a:solidFill>
                  <a:schemeClr val="bg1"/>
                </a:solidFill>
                <a:latin typeface="Freestyle Script" charset="0"/>
              </a:rPr>
              <a:t>尼希米</a:t>
            </a:r>
            <a:r>
              <a:rPr lang="zh-CN" altLang="en-US" sz="3600">
                <a:solidFill>
                  <a:schemeClr val="bg1"/>
                </a:solidFill>
                <a:cs typeface="SimSun" charset="0"/>
              </a:rPr>
              <a:t>着重</a:t>
            </a:r>
            <a:r>
              <a:rPr lang="zh-CN" altLang="en-US" sz="3600">
                <a:solidFill>
                  <a:schemeClr val="bg1"/>
                </a:solidFill>
                <a:latin typeface="Freestyle Script" charset="0"/>
                <a:cs typeface="SimSun" charset="0"/>
              </a:rPr>
              <a:t>于</a:t>
            </a:r>
            <a:r>
              <a:rPr lang="zh-CN" altLang="en-US" sz="3600">
                <a:solidFill>
                  <a:schemeClr val="bg1"/>
                </a:solidFill>
                <a:latin typeface="Times New Roman" charset="0"/>
                <a:cs typeface="SimSun" charset="0"/>
              </a:rPr>
              <a:t>重建</a:t>
            </a:r>
            <a:r>
              <a:rPr lang="en-US" altLang="ja-JP" sz="3600">
                <a:solidFill>
                  <a:schemeClr val="bg1"/>
                </a:solidFill>
                <a:latin typeface="Times New Roman" charset="0"/>
                <a:cs typeface="SimSun" charset="0"/>
              </a:rPr>
              <a:t> ___. </a:t>
            </a:r>
            <a:r>
              <a:rPr lang="zh-CN" altLang="en-US" sz="3600">
                <a:solidFill>
                  <a:schemeClr val="bg1"/>
                </a:solidFill>
                <a:latin typeface="Times New Roman" charset="0"/>
                <a:cs typeface="SimSun" charset="0"/>
              </a:rPr>
              <a:t>两人都</a:t>
            </a:r>
            <a:r>
              <a:rPr lang="zh-CN" altLang="en-US" sz="3600">
                <a:solidFill>
                  <a:schemeClr val="bg1"/>
                </a:solidFill>
                <a:cs typeface="SimSun" charset="0"/>
              </a:rPr>
              <a:t>着手于</a:t>
            </a:r>
            <a:r>
              <a:rPr lang="zh-CN" altLang="en-US" sz="3600">
                <a:solidFill>
                  <a:schemeClr val="bg1"/>
                </a:solidFill>
                <a:latin typeface="Times New Roman" charset="0"/>
                <a:cs typeface="SimSun" charset="0"/>
              </a:rPr>
              <a:t>改革</a:t>
            </a:r>
            <a:r>
              <a:rPr lang="en-US" altLang="ja-JP" sz="3600">
                <a:solidFill>
                  <a:schemeClr val="bg1"/>
                </a:solidFill>
                <a:latin typeface="Times New Roman" charset="0"/>
                <a:cs typeface="SimSun" charset="0"/>
              </a:rPr>
              <a:t> _____.</a:t>
            </a:r>
            <a:endParaRPr lang="en-US" sz="3600">
              <a:solidFill>
                <a:schemeClr val="bg1"/>
              </a:solidFill>
              <a:latin typeface="Times New Roman" charset="0"/>
              <a:cs typeface="SimSun" charset="0"/>
            </a:endParaRP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77155" name="Text Box 3"/>
          <p:cNvSpPr txBox="1">
            <a:spLocks noChangeArrowheads="1"/>
          </p:cNvSpPr>
          <p:nvPr/>
        </p:nvSpPr>
        <p:spPr bwMode="auto">
          <a:xfrm>
            <a:off x="539750" y="765175"/>
            <a:ext cx="8280400" cy="4849813"/>
          </a:xfrm>
          <a:prstGeom prst="rect">
            <a:avLst/>
          </a:prstGeom>
          <a:noFill/>
          <a:ln w="28575">
            <a:solidFill>
              <a:schemeClr val="tx1"/>
            </a:solidFill>
            <a:miter lim="800000"/>
            <a:headEnd/>
            <a:tailEnd/>
          </a:ln>
          <a:effectLst>
            <a:outerShdw blurRad="63500" dist="38099" dir="2700000" algn="ctr" rotWithShape="0">
              <a:schemeClr val="tx1">
                <a:alpha val="74998"/>
              </a:schemeClr>
            </a:outerShdw>
          </a:effectLst>
        </p:spPr>
        <p:txBody>
          <a:bodyPr>
            <a:spAutoFit/>
          </a:bodyPr>
          <a:lstStyle>
            <a:lvl1pPr marL="457200" indent="-4572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4000">
                <a:solidFill>
                  <a:schemeClr val="bg1"/>
                </a:solidFill>
                <a:latin typeface="Times New Roman" charset="0"/>
                <a:cs typeface="SimSun" charset="0"/>
              </a:rPr>
              <a:t>复习测验：以斯拉记</a:t>
            </a:r>
            <a:r>
              <a:rPr lang="en-US" altLang="ja-JP" sz="4000">
                <a:solidFill>
                  <a:schemeClr val="bg1"/>
                </a:solidFill>
                <a:latin typeface="Times New Roman" charset="0"/>
                <a:cs typeface="SimSun" charset="0"/>
              </a:rPr>
              <a:t>-</a:t>
            </a:r>
            <a:r>
              <a:rPr lang="zh-CN" altLang="en-US" sz="4000">
                <a:solidFill>
                  <a:schemeClr val="bg1"/>
                </a:solidFill>
                <a:latin typeface="Times New Roman" charset="0"/>
                <a:cs typeface="SimSun" charset="0"/>
              </a:rPr>
              <a:t>尼希米记</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latin typeface="Times New Roman" charset="0"/>
                <a:cs typeface="SimSun" charset="0"/>
              </a:rPr>
              <a:t>的两位主要人物是 </a:t>
            </a:r>
            <a:r>
              <a:rPr lang="zh-CN" altLang="en-US" sz="3600" u="sng">
                <a:solidFill>
                  <a:schemeClr val="bg1"/>
                </a:solidFill>
                <a:latin typeface="Times New Roman" charset="0"/>
                <a:cs typeface="SimSun" charset="0"/>
              </a:rPr>
              <a:t>所罗巴伯</a:t>
            </a:r>
            <a:r>
              <a:rPr lang="zh-CN" altLang="en-US" sz="3600">
                <a:solidFill>
                  <a:schemeClr val="bg1"/>
                </a:solidFill>
                <a:latin typeface="Times New Roman" charset="0"/>
                <a:cs typeface="SimSun" charset="0"/>
              </a:rPr>
              <a:t>        和 </a:t>
            </a:r>
            <a:r>
              <a:rPr lang="zh-CN" altLang="en-US" sz="3600" u="sng">
                <a:solidFill>
                  <a:schemeClr val="bg1"/>
                </a:solidFill>
                <a:latin typeface="Times New Roman" charset="0"/>
                <a:cs typeface="SimSun" charset="0"/>
              </a:rPr>
              <a:t>以斯拉</a:t>
            </a:r>
            <a:r>
              <a:rPr lang="en-US" altLang="ja-JP" sz="3600">
                <a:solidFill>
                  <a:schemeClr val="bg1"/>
                </a:solidFill>
                <a:latin typeface="Times New Roman" charset="0"/>
                <a:cs typeface="SimSun" charset="0"/>
              </a:rPr>
              <a:t>.</a:t>
            </a:r>
          </a:p>
          <a:p>
            <a:pPr eaLnBrk="1" hangingPunct="1">
              <a:spcBef>
                <a:spcPct val="50000"/>
              </a:spcBef>
              <a:buFontTx/>
              <a:buAutoNum type="arabicPeriod"/>
            </a:pPr>
            <a:r>
              <a:rPr lang="ja-JP" altLang="en-US" sz="3600">
                <a:solidFill>
                  <a:schemeClr val="bg1"/>
                </a:solidFill>
                <a:latin typeface="Times New Roman" charset="0"/>
                <a:cs typeface="SimSun" charset="0"/>
              </a:rPr>
              <a:t>尼希米</a:t>
            </a:r>
            <a:r>
              <a:rPr lang="zh-CN" altLang="en-US" sz="3600">
                <a:solidFill>
                  <a:schemeClr val="bg1"/>
                </a:solidFill>
                <a:latin typeface="Times New Roman" charset="0"/>
                <a:cs typeface="SimSun" charset="0"/>
              </a:rPr>
              <a:t>的两位主要人物是 </a:t>
            </a:r>
            <a:r>
              <a:rPr lang="zh-CN" altLang="en-US" sz="3600" u="sng">
                <a:solidFill>
                  <a:schemeClr val="bg1"/>
                </a:solidFill>
                <a:latin typeface="Times New Roman" charset="0"/>
                <a:cs typeface="SimSun" charset="0"/>
              </a:rPr>
              <a:t>以斯拉      </a:t>
            </a:r>
            <a:r>
              <a:rPr lang="zh-CN" altLang="en-US" sz="3600">
                <a:solidFill>
                  <a:schemeClr val="bg1"/>
                </a:solidFill>
                <a:latin typeface="Times New Roman" charset="0"/>
                <a:cs typeface="SimSun" charset="0"/>
              </a:rPr>
              <a:t>和 </a:t>
            </a:r>
            <a:r>
              <a:rPr lang="zh-CN" altLang="en-US" sz="3600" u="sng">
                <a:solidFill>
                  <a:schemeClr val="bg1"/>
                </a:solidFill>
                <a:latin typeface="Times New Roman" charset="0"/>
                <a:cs typeface="SimSun" charset="0"/>
              </a:rPr>
              <a:t>尼希米</a:t>
            </a:r>
            <a:r>
              <a:rPr lang="en-US" altLang="ja-JP" sz="3600">
                <a:solidFill>
                  <a:schemeClr val="bg1"/>
                </a:solidFill>
                <a:latin typeface="Times New Roman" charset="0"/>
                <a:cs typeface="SimSun" charset="0"/>
              </a:rPr>
              <a:t>. </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cs typeface="SimSun" charset="0"/>
              </a:rPr>
              <a:t>着重于</a:t>
            </a:r>
            <a:r>
              <a:rPr lang="zh-CN" altLang="en-US" sz="3600">
                <a:solidFill>
                  <a:schemeClr val="bg1"/>
                </a:solidFill>
                <a:latin typeface="Times New Roman" charset="0"/>
                <a:cs typeface="SimSun" charset="0"/>
              </a:rPr>
              <a:t>重建</a:t>
            </a:r>
            <a:r>
              <a:rPr lang="en-US" altLang="ja-JP" sz="3600">
                <a:solidFill>
                  <a:schemeClr val="bg1"/>
                </a:solidFill>
                <a:latin typeface="Times New Roman" charset="0"/>
                <a:cs typeface="SimSun" charset="0"/>
              </a:rPr>
              <a:t>____</a:t>
            </a:r>
            <a:r>
              <a:rPr lang="en-US" altLang="zh-CN" sz="3600">
                <a:solidFill>
                  <a:schemeClr val="bg1"/>
                </a:solidFill>
                <a:latin typeface="Times New Roman" charset="0"/>
                <a:cs typeface="SimSun" charset="0"/>
              </a:rPr>
              <a:t>_,</a:t>
            </a:r>
            <a:r>
              <a:rPr lang="ja-JP" altLang="en-US" sz="3600">
                <a:solidFill>
                  <a:schemeClr val="bg1"/>
                </a:solidFill>
                <a:latin typeface="Freestyle Script" charset="0"/>
              </a:rPr>
              <a:t>尼希米</a:t>
            </a:r>
            <a:r>
              <a:rPr lang="zh-CN" altLang="en-US" sz="3600">
                <a:solidFill>
                  <a:schemeClr val="bg1"/>
                </a:solidFill>
                <a:cs typeface="SimSun" charset="0"/>
              </a:rPr>
              <a:t>着重于</a:t>
            </a:r>
            <a:r>
              <a:rPr lang="zh-CN" altLang="en-US" sz="3600">
                <a:solidFill>
                  <a:schemeClr val="bg1"/>
                </a:solidFill>
                <a:latin typeface="Times New Roman" charset="0"/>
                <a:cs typeface="SimSun" charset="0"/>
              </a:rPr>
              <a:t>重建</a:t>
            </a:r>
            <a:r>
              <a:rPr lang="en-US" altLang="ja-JP" sz="3600">
                <a:solidFill>
                  <a:schemeClr val="bg1"/>
                </a:solidFill>
                <a:latin typeface="Times New Roman" charset="0"/>
                <a:cs typeface="SimSun" charset="0"/>
              </a:rPr>
              <a:t> ___</a:t>
            </a:r>
            <a:r>
              <a:rPr lang="en-US" altLang="zh-CN" sz="3600">
                <a:solidFill>
                  <a:schemeClr val="bg1"/>
                </a:solidFill>
                <a:latin typeface="Times New Roman" charset="0"/>
                <a:cs typeface="SimSun" charset="0"/>
              </a:rPr>
              <a:t>_</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两人</a:t>
            </a:r>
            <a:r>
              <a:rPr lang="zh-CN" altLang="en-US" sz="3600">
                <a:solidFill>
                  <a:schemeClr val="bg1"/>
                </a:solidFill>
                <a:cs typeface="SimSun" charset="0"/>
              </a:rPr>
              <a:t>都着手于</a:t>
            </a:r>
            <a:r>
              <a:rPr lang="zh-CN" altLang="en-US" sz="3600">
                <a:solidFill>
                  <a:schemeClr val="bg1"/>
                </a:solidFill>
                <a:latin typeface="Times New Roman" charset="0"/>
                <a:cs typeface="SimSun" charset="0"/>
              </a:rPr>
              <a:t>改革 </a:t>
            </a:r>
            <a:r>
              <a:rPr lang="en-US" altLang="zh-CN" sz="3600">
                <a:solidFill>
                  <a:schemeClr val="bg1"/>
                </a:solidFill>
                <a:latin typeface="Times New Roman" charset="0"/>
                <a:cs typeface="SimSun" charset="0"/>
              </a:rPr>
              <a:t>____.</a:t>
            </a:r>
            <a:r>
              <a:rPr lang="en-US" altLang="ja-JP" sz="3600">
                <a:solidFill>
                  <a:schemeClr val="bg1"/>
                </a:solidFill>
                <a:latin typeface="Times New Roman" charset="0"/>
                <a:cs typeface="SimSun" charset="0"/>
              </a:rPr>
              <a:t> </a:t>
            </a:r>
            <a:endParaRPr lang="en-US" sz="3600">
              <a:solidFill>
                <a:schemeClr val="bg1"/>
              </a:solidFill>
              <a:latin typeface="Times New Roman" charset="0"/>
              <a:cs typeface="SimSun" charset="0"/>
            </a:endParaRPr>
          </a:p>
        </p:txBody>
      </p:sp>
    </p:spTree>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47107" name="Text Box 3"/>
          <p:cNvSpPr txBox="1">
            <a:spLocks noChangeArrowheads="1"/>
          </p:cNvSpPr>
          <p:nvPr/>
        </p:nvSpPr>
        <p:spPr bwMode="auto">
          <a:xfrm>
            <a:off x="468313" y="765175"/>
            <a:ext cx="8077200" cy="4878388"/>
          </a:xfrm>
          <a:prstGeom prst="rect">
            <a:avLst/>
          </a:prstGeom>
          <a:noFill/>
          <a:ln w="57150">
            <a:solidFill>
              <a:schemeClr val="tx1"/>
            </a:solidFill>
            <a:miter lim="800000"/>
            <a:headEnd/>
            <a:tailEnd/>
          </a:ln>
          <a:effectLst>
            <a:outerShdw blurRad="63500" dist="38099" dir="2700000" algn="ctr" rotWithShape="0">
              <a:schemeClr val="tx1">
                <a:alpha val="74998"/>
              </a:schemeClr>
            </a:outerShdw>
          </a:effectLst>
        </p:spPr>
        <p:txBody>
          <a:bodyPr>
            <a:spAutoFit/>
          </a:bodyPr>
          <a:lstStyle>
            <a:lvl1pPr marL="457200" indent="-4572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zh-CN" altLang="en-US" sz="4000">
                <a:solidFill>
                  <a:schemeClr val="bg1"/>
                </a:solidFill>
                <a:cs typeface="SimSun" charset="0"/>
              </a:rPr>
              <a:t>测验复习：以斯拉记</a:t>
            </a:r>
            <a:r>
              <a:rPr lang="en-US" altLang="ja-JP" sz="4000">
                <a:solidFill>
                  <a:schemeClr val="bg1"/>
                </a:solidFill>
                <a:cs typeface="SimSun" charset="0"/>
              </a:rPr>
              <a:t>-</a:t>
            </a:r>
            <a:r>
              <a:rPr lang="zh-CN" altLang="en-US" sz="4000">
                <a:solidFill>
                  <a:schemeClr val="bg1"/>
                </a:solidFill>
                <a:cs typeface="SimSun" charset="0"/>
              </a:rPr>
              <a:t>尼希米记</a:t>
            </a:r>
            <a:endParaRPr lang="en-US" altLang="ja-JP" sz="4000">
              <a:solidFill>
                <a:schemeClr val="bg1"/>
              </a:solidFill>
              <a:latin typeface="Times New Roman" charset="0"/>
              <a:cs typeface="SimSun" charset="0"/>
            </a:endParaRP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latin typeface="Times New Roman" charset="0"/>
                <a:cs typeface="SimSun" charset="0"/>
              </a:rPr>
              <a:t>的两位主要人物是</a:t>
            </a:r>
            <a:r>
              <a:rPr lang="ja-JP" altLang="en-US" sz="3600" u="sng">
                <a:solidFill>
                  <a:schemeClr val="bg1"/>
                </a:solidFill>
                <a:cs typeface="SimSun" charset="0"/>
              </a:rPr>
              <a:t>所罗巴伯</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和以斯拉</a:t>
            </a:r>
            <a:r>
              <a:rPr lang="en-US" altLang="ja-JP" sz="3600">
                <a:solidFill>
                  <a:schemeClr val="bg1"/>
                </a:solidFill>
                <a:latin typeface="Times New Roman" charset="0"/>
                <a:cs typeface="SimSun" charset="0"/>
              </a:rPr>
              <a:t>.</a:t>
            </a:r>
          </a:p>
          <a:p>
            <a:pPr eaLnBrk="1" hangingPunct="1">
              <a:spcBef>
                <a:spcPct val="50000"/>
              </a:spcBef>
              <a:buFontTx/>
              <a:buAutoNum type="arabicPeriod"/>
            </a:pPr>
            <a:r>
              <a:rPr lang="ja-JP" altLang="en-US" sz="3600">
                <a:solidFill>
                  <a:schemeClr val="bg1"/>
                </a:solidFill>
                <a:latin typeface="Times New Roman" charset="0"/>
                <a:cs typeface="SimSun" charset="0"/>
              </a:rPr>
              <a:t>尼希米</a:t>
            </a:r>
            <a:r>
              <a:rPr lang="zh-CN" altLang="en-US" sz="3600">
                <a:solidFill>
                  <a:schemeClr val="bg1"/>
                </a:solidFill>
                <a:latin typeface="Times New Roman" charset="0"/>
                <a:cs typeface="SimSun" charset="0"/>
              </a:rPr>
              <a:t>的两位主人物是</a:t>
            </a:r>
            <a:r>
              <a:rPr lang="ja-JP" altLang="en-US" sz="3600" u="sng">
                <a:solidFill>
                  <a:schemeClr val="bg1"/>
                </a:solidFill>
                <a:latin typeface="Times New Roman" charset="0"/>
                <a:cs typeface="SimSun" charset="0"/>
              </a:rPr>
              <a:t>以斯拉</a:t>
            </a:r>
            <a:r>
              <a:rPr lang="en-US" altLang="ja-JP" sz="3600">
                <a:solidFill>
                  <a:schemeClr val="bg1"/>
                </a:solidFill>
                <a:latin typeface="Times New Roman" charset="0"/>
                <a:cs typeface="SimSun" charset="0"/>
              </a:rPr>
              <a:t> </a:t>
            </a:r>
            <a:endParaRPr lang="en-US" altLang="zh-CN" sz="3600">
              <a:solidFill>
                <a:schemeClr val="bg1"/>
              </a:solidFill>
              <a:latin typeface="Times New Roman" charset="0"/>
              <a:cs typeface="SimSun" charset="0"/>
            </a:endParaRPr>
          </a:p>
          <a:p>
            <a:pPr eaLnBrk="1" hangingPunct="1">
              <a:lnSpc>
                <a:spcPct val="50000"/>
              </a:lnSpc>
              <a:spcBef>
                <a:spcPct val="50000"/>
              </a:spcBef>
            </a:pPr>
            <a:r>
              <a:rPr lang="zh-CN" altLang="en-US" sz="3600">
                <a:solidFill>
                  <a:schemeClr val="bg1"/>
                </a:solidFill>
                <a:latin typeface="Times New Roman" charset="0"/>
                <a:cs typeface="SimSun" charset="0"/>
              </a:rPr>
              <a:t>    和</a:t>
            </a:r>
            <a:r>
              <a:rPr lang="zh-CN" altLang="en-US" sz="3600" u="sng">
                <a:solidFill>
                  <a:schemeClr val="bg1"/>
                </a:solidFill>
                <a:latin typeface="Times New Roman" charset="0"/>
                <a:cs typeface="SimSun" charset="0"/>
              </a:rPr>
              <a:t>尼希米</a:t>
            </a:r>
            <a:r>
              <a:rPr lang="en-US" altLang="ja-JP" sz="3600">
                <a:solidFill>
                  <a:schemeClr val="bg1"/>
                </a:solidFill>
                <a:latin typeface="Times New Roman" charset="0"/>
                <a:cs typeface="SimSun" charset="0"/>
              </a:rPr>
              <a:t>. </a:t>
            </a:r>
          </a:p>
          <a:p>
            <a:pPr eaLnBrk="1" hangingPunct="1">
              <a:spcBef>
                <a:spcPct val="50000"/>
              </a:spcBef>
              <a:buFontTx/>
              <a:buAutoNum type="arabicPeriod"/>
            </a:pPr>
            <a:r>
              <a:rPr lang="ja-JP" altLang="en-US" sz="3600">
                <a:solidFill>
                  <a:schemeClr val="bg1"/>
                </a:solidFill>
                <a:latin typeface="Times New Roman" charset="0"/>
                <a:cs typeface="SimSun" charset="0"/>
              </a:rPr>
              <a:t>以斯拉</a:t>
            </a:r>
            <a:r>
              <a:rPr lang="zh-CN" altLang="en-US" sz="3600">
                <a:solidFill>
                  <a:schemeClr val="bg1"/>
                </a:solidFill>
                <a:cs typeface="SimSun" charset="0"/>
              </a:rPr>
              <a:t>着重</a:t>
            </a:r>
            <a:r>
              <a:rPr lang="zh-CN" altLang="en-US" sz="3600">
                <a:solidFill>
                  <a:schemeClr val="bg1"/>
                </a:solidFill>
                <a:latin typeface="Times New Roman" charset="0"/>
                <a:cs typeface="SimSun" charset="0"/>
              </a:rPr>
              <a:t>于重建</a:t>
            </a:r>
            <a:r>
              <a:rPr lang="zh-CN" altLang="en-US" sz="3600" u="sng">
                <a:solidFill>
                  <a:schemeClr val="bg1"/>
                </a:solidFill>
                <a:latin typeface="Times New Roman" charset="0"/>
                <a:cs typeface="SimSun" charset="0"/>
              </a:rPr>
              <a:t>神殿</a:t>
            </a:r>
            <a:r>
              <a:rPr lang="en-US" altLang="ja-JP">
                <a:solidFill>
                  <a:schemeClr val="bg1"/>
                </a:solidFill>
                <a:cs typeface="SimSun" charset="0"/>
              </a:rPr>
              <a:t>.</a:t>
            </a:r>
            <a:r>
              <a:rPr lang="en-US" altLang="zh-CN">
                <a:solidFill>
                  <a:schemeClr val="bg1"/>
                </a:solidFill>
                <a:cs typeface="SimSun" charset="0"/>
              </a:rPr>
              <a:t> </a:t>
            </a:r>
            <a:r>
              <a:rPr lang="zh-CN" altLang="en-US" sz="3600">
                <a:solidFill>
                  <a:schemeClr val="bg1"/>
                </a:solidFill>
                <a:latin typeface="Times New Roman" charset="0"/>
                <a:cs typeface="SimSun" charset="0"/>
              </a:rPr>
              <a:t>尼希米</a:t>
            </a:r>
            <a:r>
              <a:rPr lang="zh-CN" altLang="en-US" sz="3600">
                <a:solidFill>
                  <a:schemeClr val="bg1"/>
                </a:solidFill>
                <a:cs typeface="SimSun" charset="0"/>
              </a:rPr>
              <a:t>着重</a:t>
            </a:r>
            <a:r>
              <a:rPr lang="zh-CN" altLang="en-US" sz="3600">
                <a:solidFill>
                  <a:schemeClr val="bg1"/>
                </a:solidFill>
                <a:latin typeface="Times New Roman" charset="0"/>
                <a:cs typeface="SimSun" charset="0"/>
              </a:rPr>
              <a:t>于重建</a:t>
            </a:r>
            <a:r>
              <a:rPr lang="zh-CN" altLang="en-US" sz="3600" u="sng">
                <a:solidFill>
                  <a:schemeClr val="bg1"/>
                </a:solidFill>
                <a:latin typeface="Times New Roman" charset="0"/>
                <a:cs typeface="SimSun" charset="0"/>
              </a:rPr>
              <a:t>城墻</a:t>
            </a:r>
            <a:r>
              <a:rPr lang="en-US" altLang="ja-JP" sz="3600">
                <a:solidFill>
                  <a:schemeClr val="bg1"/>
                </a:solidFill>
                <a:latin typeface="Times New Roman" charset="0"/>
                <a:cs typeface="SimSun" charset="0"/>
              </a:rPr>
              <a:t>.  </a:t>
            </a:r>
            <a:r>
              <a:rPr lang="zh-CN" altLang="en-US" sz="3600">
                <a:solidFill>
                  <a:schemeClr val="bg1"/>
                </a:solidFill>
                <a:latin typeface="Times New Roman" charset="0"/>
                <a:cs typeface="SimSun" charset="0"/>
              </a:rPr>
              <a:t>两人都</a:t>
            </a:r>
            <a:r>
              <a:rPr lang="zh-CN" altLang="en-US" sz="3600">
                <a:solidFill>
                  <a:schemeClr val="bg1"/>
                </a:solidFill>
                <a:cs typeface="SimSun" charset="0"/>
              </a:rPr>
              <a:t>着手于</a:t>
            </a:r>
            <a:r>
              <a:rPr lang="zh-CN" altLang="en-US" sz="3600">
                <a:solidFill>
                  <a:schemeClr val="bg1"/>
                </a:solidFill>
                <a:latin typeface="Times New Roman" charset="0"/>
                <a:cs typeface="SimSun" charset="0"/>
              </a:rPr>
              <a:t>改革</a:t>
            </a:r>
            <a:r>
              <a:rPr lang="ja-JP" altLang="en-US" sz="3600" u="sng">
                <a:solidFill>
                  <a:schemeClr val="bg1"/>
                </a:solidFill>
                <a:latin typeface="Times New Roman" charset="0"/>
                <a:cs typeface="SimSun" charset="0"/>
              </a:rPr>
              <a:t>子民</a:t>
            </a:r>
            <a:r>
              <a:rPr lang="en-US" altLang="ja-JP" sz="3600">
                <a:solidFill>
                  <a:schemeClr val="bg1"/>
                </a:solidFill>
                <a:latin typeface="Times New Roman" charset="0"/>
                <a:cs typeface="SimSun" charset="0"/>
              </a:rPr>
              <a:t>.</a:t>
            </a:r>
            <a:endParaRPr lang="en-US" sz="3600">
              <a:solidFill>
                <a:schemeClr val="bg1"/>
              </a:solidFill>
              <a:latin typeface="Times New Roman" charset="0"/>
              <a:cs typeface="SimSun" charset="0"/>
            </a:endParaRP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243" name="Rectangle 3"/>
          <p:cNvSpPr>
            <a:spLocks noGrp="1" noChangeArrowheads="1"/>
          </p:cNvSpPr>
          <p:nvPr>
            <p:ph type="ctrTitle" idx="4294967295"/>
          </p:nvPr>
        </p:nvSpPr>
        <p:spPr>
          <a:xfrm>
            <a:off x="419100" y="533400"/>
            <a:ext cx="2933700" cy="5486400"/>
          </a:xfrm>
        </p:spPr>
        <p:txBody>
          <a:bodyPr/>
          <a:lstStyle/>
          <a:p>
            <a:pPr algn="ctr"/>
            <a:r>
              <a:rPr lang="zh-CN" altLang="en-US" b="1" i="0">
                <a:latin typeface="Arial Black" charset="0"/>
                <a:cs typeface="SimSun" charset="0"/>
              </a:rPr>
              <a:t>以斯帖记在旧约历史中的什么时期？</a:t>
            </a:r>
            <a:endParaRPr lang="en-US" b="1" i="0">
              <a:latin typeface="Arial Black" charset="0"/>
            </a:endParaRPr>
          </a:p>
        </p:txBody>
      </p:sp>
      <p:pic>
        <p:nvPicPr>
          <p:cNvPr id="25603" name="Picture 8" descr="EstherEdwinLo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6513"/>
            <a:ext cx="55626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a:endParaRPr lang="en-US">
              <a:solidFill>
                <a:schemeClr val="bg1"/>
              </a:solidFill>
              <a:cs typeface="SimSun" charset="0"/>
            </a:endParaRPr>
          </a:p>
        </p:txBody>
      </p:sp>
      <p:sp>
        <p:nvSpPr>
          <p:cNvPr id="49155" name="AutoShape 3"/>
          <p:cNvSpPr>
            <a:spLocks noChangeArrowheads="1"/>
          </p:cNvSpPr>
          <p:nvPr/>
        </p:nvSpPr>
        <p:spPr bwMode="auto">
          <a:xfrm>
            <a:off x="4800600" y="1143000"/>
            <a:ext cx="533400" cy="2105025"/>
          </a:xfrm>
          <a:prstGeom prst="downArrow">
            <a:avLst>
              <a:gd name="adj1" fmla="val 50000"/>
              <a:gd name="adj2" fmla="val 98661"/>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56"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57"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58"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59"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60"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61" name="Line 9"/>
          <p:cNvSpPr>
            <a:spLocks noChangeShapeType="1"/>
          </p:cNvSpPr>
          <p:nvPr/>
        </p:nvSpPr>
        <p:spPr bwMode="auto">
          <a:xfrm>
            <a:off x="4572000" y="2565400"/>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62"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63"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49164"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nvGrpSpPr>
          <p:cNvPr id="27660" name="Group 13"/>
          <p:cNvGrpSpPr>
            <a:grpSpLocks/>
          </p:cNvGrpSpPr>
          <p:nvPr/>
        </p:nvGrpSpPr>
        <p:grpSpPr bwMode="auto">
          <a:xfrm>
            <a:off x="457200" y="3825875"/>
            <a:ext cx="8229600" cy="0"/>
            <a:chOff x="288" y="2208"/>
            <a:chExt cx="5184" cy="0"/>
          </a:xfrm>
        </p:grpSpPr>
        <p:sp>
          <p:nvSpPr>
            <p:cNvPr id="49166"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7686"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7661" name="Group 16"/>
          <p:cNvGrpSpPr>
            <a:grpSpLocks/>
          </p:cNvGrpSpPr>
          <p:nvPr/>
        </p:nvGrpSpPr>
        <p:grpSpPr bwMode="auto">
          <a:xfrm>
            <a:off x="2286000" y="4435475"/>
            <a:ext cx="5581650" cy="1800225"/>
            <a:chOff x="1440" y="2794"/>
            <a:chExt cx="3516" cy="1134"/>
          </a:xfrm>
        </p:grpSpPr>
        <p:sp>
          <p:nvSpPr>
            <p:cNvPr id="49169" name="Text Box 17"/>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1000</a:t>
              </a:r>
            </a:p>
          </p:txBody>
        </p:sp>
        <p:sp>
          <p:nvSpPr>
            <p:cNvPr id="49170" name="Text Box 18"/>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2000</a:t>
              </a:r>
            </a:p>
          </p:txBody>
        </p:sp>
        <p:sp>
          <p:nvSpPr>
            <p:cNvPr id="49171" name="Text Box 19"/>
            <p:cNvSpPr txBox="1">
              <a:spLocks noChangeArrowheads="1"/>
            </p:cNvSpPr>
            <p:nvPr/>
          </p:nvSpPr>
          <p:spPr bwMode="auto">
            <a:xfrm>
              <a:off x="3420" y="2794"/>
              <a:ext cx="240"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0</a:t>
              </a:r>
            </a:p>
          </p:txBody>
        </p:sp>
        <p:sp>
          <p:nvSpPr>
            <p:cNvPr id="49172" name="Text Box 20"/>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1000</a:t>
              </a:r>
            </a:p>
          </p:txBody>
        </p:sp>
        <p:sp>
          <p:nvSpPr>
            <p:cNvPr id="49173" name="Text Box 21"/>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2000</a:t>
              </a:r>
            </a:p>
          </p:txBody>
        </p:sp>
        <p:sp>
          <p:nvSpPr>
            <p:cNvPr id="49174" name="Text Box 22"/>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3000</a:t>
              </a:r>
            </a:p>
          </p:txBody>
        </p:sp>
      </p:grpSp>
      <p:sp>
        <p:nvSpPr>
          <p:cNvPr id="49175" name="Text Box 23"/>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chemeClr val="bg1"/>
                </a:solidFill>
                <a:latin typeface="Times New Roman" charset="0"/>
                <a:cs typeface="SimSun" charset="0"/>
              </a:rPr>
              <a:t>洪水</a:t>
            </a:r>
            <a:endParaRPr lang="en-US" altLang="zh-CN" sz="3600">
              <a:solidFill>
                <a:schemeClr val="bg1"/>
              </a:solidFill>
              <a:latin typeface="Times New Roman" charset="0"/>
              <a:cs typeface="SimSun" charset="0"/>
            </a:endParaRPr>
          </a:p>
        </p:txBody>
      </p:sp>
      <p:sp>
        <p:nvSpPr>
          <p:cNvPr id="49176" name="Text Box 24"/>
          <p:cNvSpPr txBox="1">
            <a:spLocks noChangeArrowheads="1"/>
          </p:cNvSpPr>
          <p:nvPr/>
        </p:nvSpPr>
        <p:spPr bwMode="auto">
          <a:xfrm>
            <a:off x="-609600" y="55911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rgbClr val="FF9933"/>
                </a:solidFill>
                <a:latin typeface="Times New Roman" charset="0"/>
                <a:cs typeface="SimSun" charset="0"/>
              </a:rPr>
              <a:t>创</a:t>
            </a:r>
            <a:r>
              <a:rPr lang="zh-CN" altLang="en-US" sz="3600">
                <a:solidFill>
                  <a:srgbClr val="FF9933"/>
                </a:solidFill>
                <a:cs typeface="SimSun" charset="0"/>
              </a:rPr>
              <a:t>造</a:t>
            </a:r>
          </a:p>
        </p:txBody>
      </p:sp>
      <p:sp>
        <p:nvSpPr>
          <p:cNvPr id="49177" name="Text Box 25"/>
          <p:cNvSpPr txBox="1">
            <a:spLocks noChangeArrowheads="1"/>
          </p:cNvSpPr>
          <p:nvPr/>
        </p:nvSpPr>
        <p:spPr bwMode="auto">
          <a:xfrm>
            <a:off x="2268538" y="2438400"/>
            <a:ext cx="2374900" cy="6096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400">
                <a:solidFill>
                  <a:schemeClr val="bg1"/>
                </a:solidFill>
                <a:latin typeface="Times New Roman" charset="0"/>
                <a:cs typeface="ＭＳ Ｐゴシック" charset="0"/>
              </a:rPr>
              <a:t>亚伯拉罕</a:t>
            </a:r>
            <a:endParaRPr lang="en-US" sz="3400">
              <a:solidFill>
                <a:schemeClr val="bg1"/>
              </a:solidFill>
              <a:latin typeface="Times New Roman" charset="0"/>
            </a:endParaRPr>
          </a:p>
        </p:txBody>
      </p:sp>
      <p:sp>
        <p:nvSpPr>
          <p:cNvPr id="49178" name="Text Box 26"/>
          <p:cNvSpPr txBox="1">
            <a:spLocks noChangeArrowheads="1"/>
          </p:cNvSpPr>
          <p:nvPr/>
        </p:nvSpPr>
        <p:spPr bwMode="auto">
          <a:xfrm>
            <a:off x="4572000" y="1568450"/>
            <a:ext cx="2232025"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66CCFF"/>
                </a:solidFill>
                <a:latin typeface="Times New Roman" charset="0"/>
                <a:cs typeface="ＭＳ Ｐゴシック" charset="0"/>
              </a:rPr>
              <a:t>耶稣</a:t>
            </a:r>
            <a:endParaRPr lang="en-US" sz="3600">
              <a:solidFill>
                <a:srgbClr val="66CCFF"/>
              </a:solidFill>
              <a:latin typeface="Times New Roman" charset="0"/>
            </a:endParaRPr>
          </a:p>
        </p:txBody>
      </p:sp>
      <p:sp>
        <p:nvSpPr>
          <p:cNvPr id="49179" name="Text Box 27"/>
          <p:cNvSpPr txBox="1">
            <a:spLocks noChangeArrowheads="1"/>
          </p:cNvSpPr>
          <p:nvPr/>
        </p:nvSpPr>
        <p:spPr bwMode="auto">
          <a:xfrm>
            <a:off x="6781800" y="2667000"/>
            <a:ext cx="175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chemeClr val="bg1"/>
                </a:solidFill>
                <a:latin typeface="Times New Roman" charset="0"/>
                <a:cs typeface="SimSun" charset="0"/>
              </a:rPr>
              <a:t>今代</a:t>
            </a:r>
          </a:p>
        </p:txBody>
      </p:sp>
      <p:sp>
        <p:nvSpPr>
          <p:cNvPr id="49180" name="Text Box 28"/>
          <p:cNvSpPr txBox="1">
            <a:spLocks noChangeArrowheads="1"/>
          </p:cNvSpPr>
          <p:nvPr/>
        </p:nvSpPr>
        <p:spPr bwMode="auto">
          <a:xfrm>
            <a:off x="7308850" y="5591175"/>
            <a:ext cx="2016125"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zh-CN" altLang="en-US" sz="3600">
                <a:solidFill>
                  <a:srgbClr val="FF9933"/>
                </a:solidFill>
                <a:latin typeface="Times New Roman" charset="0"/>
                <a:cs typeface="SimSun" charset="0"/>
              </a:rPr>
              <a:t>新创造</a:t>
            </a:r>
          </a:p>
        </p:txBody>
      </p:sp>
      <p:grpSp>
        <p:nvGrpSpPr>
          <p:cNvPr id="27668" name="Group 29"/>
          <p:cNvGrpSpPr>
            <a:grpSpLocks/>
          </p:cNvGrpSpPr>
          <p:nvPr/>
        </p:nvGrpSpPr>
        <p:grpSpPr bwMode="auto">
          <a:xfrm>
            <a:off x="5715000" y="3429000"/>
            <a:ext cx="1828800" cy="762000"/>
            <a:chOff x="3648" y="1824"/>
            <a:chExt cx="1152" cy="480"/>
          </a:xfrm>
        </p:grpSpPr>
        <p:sp>
          <p:nvSpPr>
            <p:cNvPr id="49182" name="Oval 30"/>
            <p:cNvSpPr>
              <a:spLocks noChangeArrowheads="1"/>
            </p:cNvSpPr>
            <p:nvPr/>
          </p:nvSpPr>
          <p:spPr bwMode="auto">
            <a:xfrm>
              <a:off x="3648" y="1824"/>
              <a:ext cx="1152" cy="480"/>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83" name="Text Box 31"/>
            <p:cNvSpPr txBox="1">
              <a:spLocks noChangeArrowheads="1"/>
            </p:cNvSpPr>
            <p:nvPr/>
          </p:nvSpPr>
          <p:spPr bwMode="auto">
            <a:xfrm>
              <a:off x="3720" y="1872"/>
              <a:ext cx="100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chemeClr val="bg1"/>
                  </a:solidFill>
                  <a:latin typeface="Times New Roman" charset="0"/>
                  <a:cs typeface="SimSun" charset="0"/>
                </a:rPr>
                <a:t>教会</a:t>
              </a:r>
            </a:p>
          </p:txBody>
        </p:sp>
      </p:grpSp>
      <p:grpSp>
        <p:nvGrpSpPr>
          <p:cNvPr id="27669" name="Group 32"/>
          <p:cNvGrpSpPr>
            <a:grpSpLocks/>
          </p:cNvGrpSpPr>
          <p:nvPr/>
        </p:nvGrpSpPr>
        <p:grpSpPr bwMode="auto">
          <a:xfrm>
            <a:off x="4500563" y="3284538"/>
            <a:ext cx="1219200" cy="536575"/>
            <a:chOff x="2829" y="2016"/>
            <a:chExt cx="768" cy="384"/>
          </a:xfrm>
        </p:grpSpPr>
        <p:sp>
          <p:nvSpPr>
            <p:cNvPr id="49185" name="Oval 33"/>
            <p:cNvSpPr>
              <a:spLocks noChangeArrowheads="1"/>
            </p:cNvSpPr>
            <p:nvPr/>
          </p:nvSpPr>
          <p:spPr bwMode="auto">
            <a:xfrm>
              <a:off x="2850" y="2016"/>
              <a:ext cx="726" cy="384"/>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86" name="Text Box 34"/>
            <p:cNvSpPr txBox="1">
              <a:spLocks noChangeArrowheads="1"/>
            </p:cNvSpPr>
            <p:nvPr/>
          </p:nvSpPr>
          <p:spPr bwMode="auto">
            <a:xfrm>
              <a:off x="2829" y="2016"/>
              <a:ext cx="768"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a:solidFill>
                    <a:schemeClr val="bg1"/>
                  </a:solidFill>
                  <a:latin typeface="Times New Roman" charset="0"/>
                  <a:cs typeface="SimSun" charset="0"/>
                </a:rPr>
                <a:t>列王记</a:t>
              </a:r>
              <a:endParaRPr lang="en-US" altLang="zh-CN">
                <a:solidFill>
                  <a:schemeClr val="bg1"/>
                </a:solidFill>
                <a:latin typeface="Times New Roman" charset="0"/>
                <a:cs typeface="SimSun" charset="0"/>
              </a:endParaRPr>
            </a:p>
          </p:txBody>
        </p:sp>
      </p:grpSp>
      <p:grpSp>
        <p:nvGrpSpPr>
          <p:cNvPr id="27670" name="Group 35"/>
          <p:cNvGrpSpPr>
            <a:grpSpLocks/>
          </p:cNvGrpSpPr>
          <p:nvPr/>
        </p:nvGrpSpPr>
        <p:grpSpPr bwMode="auto">
          <a:xfrm>
            <a:off x="3352800" y="3763963"/>
            <a:ext cx="1371600" cy="655637"/>
            <a:chOff x="2112" y="2371"/>
            <a:chExt cx="864" cy="413"/>
          </a:xfrm>
        </p:grpSpPr>
        <p:sp>
          <p:nvSpPr>
            <p:cNvPr id="49188" name="Oval 36"/>
            <p:cNvSpPr>
              <a:spLocks noChangeArrowheads="1"/>
            </p:cNvSpPr>
            <p:nvPr/>
          </p:nvSpPr>
          <p:spPr bwMode="auto">
            <a:xfrm>
              <a:off x="2181" y="2400"/>
              <a:ext cx="726" cy="384"/>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49189" name="Text Box 37"/>
            <p:cNvSpPr txBox="1">
              <a:spLocks noChangeArrowheads="1"/>
            </p:cNvSpPr>
            <p:nvPr/>
          </p:nvSpPr>
          <p:spPr bwMode="auto">
            <a:xfrm>
              <a:off x="2112" y="2371"/>
              <a:ext cx="864"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2800">
                  <a:solidFill>
                    <a:schemeClr val="bg1"/>
                  </a:solidFill>
                  <a:cs typeface="SimSun" charset="0"/>
                </a:rPr>
                <a:t>部落</a:t>
              </a:r>
              <a:endParaRPr lang="en-US" sz="2800">
                <a:solidFill>
                  <a:schemeClr val="bg1"/>
                </a:solidFill>
                <a:cs typeface="SimSun" charset="0"/>
              </a:endParaRPr>
            </a:p>
          </p:txBody>
        </p:sp>
      </p:grpSp>
      <p:sp>
        <p:nvSpPr>
          <p:cNvPr id="49190" name="Text Box 38"/>
          <p:cNvSpPr txBox="1">
            <a:spLocks noChangeArrowheads="1"/>
          </p:cNvSpPr>
          <p:nvPr/>
        </p:nvSpPr>
        <p:spPr bwMode="auto">
          <a:xfrm>
            <a:off x="2705100" y="365125"/>
            <a:ext cx="4724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4000">
                <a:solidFill>
                  <a:srgbClr val="00FFFF"/>
                </a:solidFill>
                <a:latin typeface="Times New Roman" charset="0"/>
                <a:cs typeface="ＭＳ Ｐゴシック" charset="0"/>
              </a:rPr>
              <a:t>以斯帖</a:t>
            </a:r>
            <a:endParaRPr lang="en-US" sz="4000">
              <a:solidFill>
                <a:srgbClr val="00FFFF"/>
              </a:solidFill>
              <a:latin typeface="Times New Roman" charset="0"/>
            </a:endParaRPr>
          </a:p>
        </p:txBody>
      </p:sp>
      <p:sp>
        <p:nvSpPr>
          <p:cNvPr id="49191" name="Text Box 39"/>
          <p:cNvSpPr txBox="1">
            <a:spLocks noChangeArrowheads="1"/>
          </p:cNvSpPr>
          <p:nvPr/>
        </p:nvSpPr>
        <p:spPr bwMode="auto">
          <a:xfrm>
            <a:off x="3348038" y="1844675"/>
            <a:ext cx="2160587"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chemeClr val="bg1"/>
                </a:solidFill>
                <a:latin typeface="Times New Roman" charset="0"/>
                <a:cs typeface="ＭＳ Ｐゴシック" charset="0"/>
              </a:rPr>
              <a:t>大卫</a:t>
            </a:r>
            <a:endParaRPr lang="en-US" sz="3600">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9155"/>
                                        </p:tgtEl>
                                        <p:attrNameLst>
                                          <p:attrName>style.visibility</p:attrName>
                                        </p:attrNameLst>
                                      </p:cBhvr>
                                      <p:to>
                                        <p:strVal val="visible"/>
                                      </p:to>
                                    </p:set>
                                    <p:animEffect transition="in" filter="wipe(up)">
                                      <p:cBhvr>
                                        <p:cTn id="7"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50179"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0180"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0181"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2"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3"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4"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5"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6"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0187"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nvGrpSpPr>
          <p:cNvPr id="29707" name="Group 12"/>
          <p:cNvGrpSpPr>
            <a:grpSpLocks/>
          </p:cNvGrpSpPr>
          <p:nvPr/>
        </p:nvGrpSpPr>
        <p:grpSpPr bwMode="auto">
          <a:xfrm>
            <a:off x="457200" y="3825875"/>
            <a:ext cx="8229600" cy="0"/>
            <a:chOff x="288" y="2208"/>
            <a:chExt cx="5184" cy="0"/>
          </a:xfrm>
        </p:grpSpPr>
        <p:sp>
          <p:nvSpPr>
            <p:cNvPr id="50189"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9738"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708" name="Group 15"/>
          <p:cNvGrpSpPr>
            <a:grpSpLocks/>
          </p:cNvGrpSpPr>
          <p:nvPr/>
        </p:nvGrpSpPr>
        <p:grpSpPr bwMode="auto">
          <a:xfrm>
            <a:off x="2286000" y="4435475"/>
            <a:ext cx="5581650" cy="1800225"/>
            <a:chOff x="1440" y="2794"/>
            <a:chExt cx="3516" cy="1134"/>
          </a:xfrm>
        </p:grpSpPr>
        <p:sp>
          <p:nvSpPr>
            <p:cNvPr id="50192" name="Text Box 16"/>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1000</a:t>
              </a:r>
            </a:p>
          </p:txBody>
        </p:sp>
        <p:sp>
          <p:nvSpPr>
            <p:cNvPr id="50193" name="Text Box 17"/>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2000</a:t>
              </a:r>
            </a:p>
          </p:txBody>
        </p:sp>
        <p:sp>
          <p:nvSpPr>
            <p:cNvPr id="50194" name="Text Box 18"/>
            <p:cNvSpPr txBox="1">
              <a:spLocks noChangeArrowheads="1"/>
            </p:cNvSpPr>
            <p:nvPr/>
          </p:nvSpPr>
          <p:spPr bwMode="auto">
            <a:xfrm>
              <a:off x="3420" y="2794"/>
              <a:ext cx="240"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0</a:t>
              </a:r>
            </a:p>
          </p:txBody>
        </p:sp>
        <p:sp>
          <p:nvSpPr>
            <p:cNvPr id="50195" name="Text Box 19"/>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1000</a:t>
              </a:r>
            </a:p>
          </p:txBody>
        </p:sp>
        <p:sp>
          <p:nvSpPr>
            <p:cNvPr id="50196" name="Text Box 20"/>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2000</a:t>
              </a:r>
            </a:p>
          </p:txBody>
        </p:sp>
        <p:sp>
          <p:nvSpPr>
            <p:cNvPr id="50197" name="Text Box 21"/>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Times New Roman" charset="0"/>
                  <a:ea typeface="Times New Roman" charset="0"/>
                  <a:cs typeface="Times New Roman" charset="0"/>
                </a:rPr>
                <a:t>3000</a:t>
              </a:r>
            </a:p>
          </p:txBody>
        </p:sp>
      </p:grpSp>
      <p:sp>
        <p:nvSpPr>
          <p:cNvPr id="50198" name="Text Box 22"/>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chemeClr val="bg1"/>
                </a:solidFill>
                <a:latin typeface="Times New Roman" charset="0"/>
                <a:cs typeface="SimSun" charset="0"/>
              </a:rPr>
              <a:t>洪水</a:t>
            </a:r>
          </a:p>
        </p:txBody>
      </p:sp>
      <p:sp>
        <p:nvSpPr>
          <p:cNvPr id="50199" name="Text Box 23"/>
          <p:cNvSpPr txBox="1">
            <a:spLocks noChangeArrowheads="1"/>
          </p:cNvSpPr>
          <p:nvPr/>
        </p:nvSpPr>
        <p:spPr bwMode="auto">
          <a:xfrm>
            <a:off x="-252413" y="5591175"/>
            <a:ext cx="2919413"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rgbClr val="FF9933"/>
                </a:solidFill>
                <a:latin typeface="Times New Roman" charset="0"/>
                <a:cs typeface="SimSun" charset="0"/>
              </a:rPr>
              <a:t>创</a:t>
            </a:r>
            <a:r>
              <a:rPr lang="zh-CN" altLang="en-US" sz="3600">
                <a:solidFill>
                  <a:srgbClr val="FF9933"/>
                </a:solidFill>
                <a:cs typeface="SimSun" charset="0"/>
              </a:rPr>
              <a:t>造</a:t>
            </a:r>
          </a:p>
        </p:txBody>
      </p:sp>
      <p:sp>
        <p:nvSpPr>
          <p:cNvPr id="50200" name="Text Box 24"/>
          <p:cNvSpPr txBox="1">
            <a:spLocks noChangeArrowheads="1"/>
          </p:cNvSpPr>
          <p:nvPr/>
        </p:nvSpPr>
        <p:spPr bwMode="auto">
          <a:xfrm>
            <a:off x="2362200" y="2438400"/>
            <a:ext cx="2362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chemeClr val="bg1"/>
                </a:solidFill>
                <a:latin typeface="Times New Roman" charset="0"/>
                <a:cs typeface="ＭＳ Ｐゴシック" charset="0"/>
              </a:rPr>
              <a:t>亚伯拉罕</a:t>
            </a:r>
            <a:endParaRPr lang="en-US" sz="3600">
              <a:solidFill>
                <a:schemeClr val="bg1"/>
              </a:solidFill>
              <a:latin typeface="Times New Roman" charset="0"/>
            </a:endParaRPr>
          </a:p>
        </p:txBody>
      </p:sp>
      <p:sp>
        <p:nvSpPr>
          <p:cNvPr id="50201" name="Text Box 25"/>
          <p:cNvSpPr txBox="1">
            <a:spLocks noChangeArrowheads="1"/>
          </p:cNvSpPr>
          <p:nvPr/>
        </p:nvSpPr>
        <p:spPr bwMode="auto">
          <a:xfrm>
            <a:off x="4572000" y="156845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66CCFF"/>
                </a:solidFill>
                <a:latin typeface="Times New Roman" charset="0"/>
                <a:cs typeface="ＭＳ Ｐゴシック" charset="0"/>
              </a:rPr>
              <a:t>耶稣</a:t>
            </a:r>
            <a:endParaRPr lang="en-US" sz="3600">
              <a:solidFill>
                <a:srgbClr val="66CCFF"/>
              </a:solidFill>
              <a:latin typeface="Times New Roman" charset="0"/>
            </a:endParaRPr>
          </a:p>
        </p:txBody>
      </p:sp>
      <p:sp>
        <p:nvSpPr>
          <p:cNvPr id="50202" name="Text Box 26"/>
          <p:cNvSpPr txBox="1">
            <a:spLocks noChangeArrowheads="1"/>
          </p:cNvSpPr>
          <p:nvPr/>
        </p:nvSpPr>
        <p:spPr bwMode="auto">
          <a:xfrm>
            <a:off x="6781800" y="2667000"/>
            <a:ext cx="175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chemeClr val="bg1"/>
                </a:solidFill>
                <a:latin typeface="Times New Roman" charset="0"/>
                <a:cs typeface="SimSun" charset="0"/>
              </a:rPr>
              <a:t>今代</a:t>
            </a:r>
          </a:p>
        </p:txBody>
      </p:sp>
      <p:sp>
        <p:nvSpPr>
          <p:cNvPr id="50203" name="Text Box 27"/>
          <p:cNvSpPr txBox="1">
            <a:spLocks noChangeArrowheads="1"/>
          </p:cNvSpPr>
          <p:nvPr/>
        </p:nvSpPr>
        <p:spPr bwMode="auto">
          <a:xfrm>
            <a:off x="6659563" y="5589588"/>
            <a:ext cx="269081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zh-CN" altLang="en-US" sz="3600">
                <a:solidFill>
                  <a:srgbClr val="FF9933"/>
                </a:solidFill>
                <a:latin typeface="Times New Roman" charset="0"/>
                <a:cs typeface="SimSun" charset="0"/>
              </a:rPr>
              <a:t>新创造</a:t>
            </a:r>
          </a:p>
        </p:txBody>
      </p:sp>
      <p:grpSp>
        <p:nvGrpSpPr>
          <p:cNvPr id="29715" name="Group 28"/>
          <p:cNvGrpSpPr>
            <a:grpSpLocks/>
          </p:cNvGrpSpPr>
          <p:nvPr/>
        </p:nvGrpSpPr>
        <p:grpSpPr bwMode="auto">
          <a:xfrm>
            <a:off x="5715000" y="3429000"/>
            <a:ext cx="1828800" cy="762000"/>
            <a:chOff x="3648" y="1824"/>
            <a:chExt cx="1152" cy="480"/>
          </a:xfrm>
        </p:grpSpPr>
        <p:sp>
          <p:nvSpPr>
            <p:cNvPr id="50205" name="Oval 29"/>
            <p:cNvSpPr>
              <a:spLocks noChangeArrowheads="1"/>
            </p:cNvSpPr>
            <p:nvPr/>
          </p:nvSpPr>
          <p:spPr bwMode="auto">
            <a:xfrm>
              <a:off x="3648" y="1824"/>
              <a:ext cx="1152" cy="480"/>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0206" name="Text Box 30"/>
            <p:cNvSpPr txBox="1">
              <a:spLocks noChangeArrowheads="1"/>
            </p:cNvSpPr>
            <p:nvPr/>
          </p:nvSpPr>
          <p:spPr bwMode="auto">
            <a:xfrm>
              <a:off x="3720" y="1872"/>
              <a:ext cx="100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chemeClr val="bg1"/>
                  </a:solidFill>
                  <a:latin typeface="Times New Roman" charset="0"/>
                  <a:cs typeface="SimSun" charset="0"/>
                </a:rPr>
                <a:t>教会</a:t>
              </a:r>
            </a:p>
          </p:txBody>
        </p:sp>
      </p:grpSp>
      <p:grpSp>
        <p:nvGrpSpPr>
          <p:cNvPr id="29716" name="Group 31"/>
          <p:cNvGrpSpPr>
            <a:grpSpLocks/>
          </p:cNvGrpSpPr>
          <p:nvPr/>
        </p:nvGrpSpPr>
        <p:grpSpPr bwMode="auto">
          <a:xfrm>
            <a:off x="4500563" y="3213100"/>
            <a:ext cx="1219200" cy="525463"/>
            <a:chOff x="2829" y="2016"/>
            <a:chExt cx="768" cy="384"/>
          </a:xfrm>
        </p:grpSpPr>
        <p:sp>
          <p:nvSpPr>
            <p:cNvPr id="50208" name="Oval 32"/>
            <p:cNvSpPr>
              <a:spLocks noChangeArrowheads="1"/>
            </p:cNvSpPr>
            <p:nvPr/>
          </p:nvSpPr>
          <p:spPr bwMode="auto">
            <a:xfrm>
              <a:off x="2850" y="2016"/>
              <a:ext cx="726" cy="384"/>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0209" name="Text Box 33"/>
            <p:cNvSpPr txBox="1">
              <a:spLocks noChangeArrowheads="1"/>
            </p:cNvSpPr>
            <p:nvPr/>
          </p:nvSpPr>
          <p:spPr bwMode="auto">
            <a:xfrm>
              <a:off x="2829" y="2016"/>
              <a:ext cx="768" cy="3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a:solidFill>
                    <a:schemeClr val="bg1"/>
                  </a:solidFill>
                  <a:latin typeface="Times New Roman" charset="0"/>
                  <a:cs typeface="SimSun" charset="0"/>
                </a:rPr>
                <a:t>列王记</a:t>
              </a:r>
              <a:endParaRPr lang="en-US" altLang="zh-CN">
                <a:solidFill>
                  <a:schemeClr val="bg1"/>
                </a:solidFill>
                <a:latin typeface="Times New Roman" charset="0"/>
                <a:cs typeface="SimSun" charset="0"/>
              </a:endParaRPr>
            </a:p>
          </p:txBody>
        </p:sp>
      </p:grpSp>
      <p:grpSp>
        <p:nvGrpSpPr>
          <p:cNvPr id="29717" name="Group 34"/>
          <p:cNvGrpSpPr>
            <a:grpSpLocks/>
          </p:cNvGrpSpPr>
          <p:nvPr/>
        </p:nvGrpSpPr>
        <p:grpSpPr bwMode="auto">
          <a:xfrm>
            <a:off x="3352800" y="3763963"/>
            <a:ext cx="1371600" cy="655637"/>
            <a:chOff x="2112" y="2371"/>
            <a:chExt cx="864" cy="413"/>
          </a:xfrm>
        </p:grpSpPr>
        <p:sp>
          <p:nvSpPr>
            <p:cNvPr id="50211" name="Oval 35"/>
            <p:cNvSpPr>
              <a:spLocks noChangeArrowheads="1"/>
            </p:cNvSpPr>
            <p:nvPr/>
          </p:nvSpPr>
          <p:spPr bwMode="auto">
            <a:xfrm>
              <a:off x="2181" y="2400"/>
              <a:ext cx="726" cy="384"/>
            </a:xfrm>
            <a:prstGeom prst="ellipse">
              <a:avLst/>
            </a:prstGeom>
            <a:solidFill>
              <a:schemeClr val="accent1"/>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0212" name="Text Box 36"/>
            <p:cNvSpPr txBox="1">
              <a:spLocks noChangeArrowheads="1"/>
            </p:cNvSpPr>
            <p:nvPr/>
          </p:nvSpPr>
          <p:spPr bwMode="auto">
            <a:xfrm>
              <a:off x="2112" y="2371"/>
              <a:ext cx="864"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chemeClr val="bg1"/>
                  </a:solidFill>
                  <a:latin typeface="Times New Roman" charset="0"/>
                  <a:cs typeface="SimSun" charset="0"/>
                </a:rPr>
                <a:t>部落</a:t>
              </a:r>
            </a:p>
          </p:txBody>
        </p:sp>
      </p:grpSp>
      <p:sp>
        <p:nvSpPr>
          <p:cNvPr id="50213" name="AutoShape 37"/>
          <p:cNvSpPr>
            <a:spLocks noChangeArrowheads="1"/>
          </p:cNvSpPr>
          <p:nvPr/>
        </p:nvSpPr>
        <p:spPr bwMode="auto">
          <a:xfrm>
            <a:off x="3752850" y="3657600"/>
            <a:ext cx="752475" cy="381000"/>
          </a:xfrm>
          <a:prstGeom prst="leftRightArrow">
            <a:avLst>
              <a:gd name="adj1" fmla="val 50000"/>
              <a:gd name="adj2" fmla="val 39500"/>
            </a:avLst>
          </a:prstGeom>
          <a:solidFill>
            <a:srgbClr val="00FFFF"/>
          </a:solidFill>
          <a:ln w="9525">
            <a:solidFill>
              <a:schemeClr val="tx1"/>
            </a:solidFill>
            <a:miter lim="800000"/>
            <a:headEnd/>
            <a:tailEnd/>
          </a:ln>
        </p:spPr>
        <p:txBody>
          <a:bodyPr wrap="none" anchor="ctr"/>
          <a:lstStyle/>
          <a:p>
            <a:endParaRPr lang="en-US"/>
          </a:p>
        </p:txBody>
      </p:sp>
      <p:sp>
        <p:nvSpPr>
          <p:cNvPr id="50214" name="Text Box 38"/>
          <p:cNvSpPr txBox="1">
            <a:spLocks noChangeArrowheads="1"/>
          </p:cNvSpPr>
          <p:nvPr/>
        </p:nvSpPr>
        <p:spPr bwMode="auto">
          <a:xfrm>
            <a:off x="3429000" y="19812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chemeClr val="bg1"/>
                </a:solidFill>
                <a:latin typeface="Times New Roman" charset="0"/>
                <a:cs typeface="ＭＳ Ｐゴシック" charset="0"/>
              </a:rPr>
              <a:t>大卫</a:t>
            </a:r>
            <a:endParaRPr lang="en-US" sz="3600">
              <a:solidFill>
                <a:schemeClr val="bg1"/>
              </a:solidFill>
              <a:latin typeface="Times New Roman" charset="0"/>
            </a:endParaRPr>
          </a:p>
        </p:txBody>
      </p:sp>
      <p:sp>
        <p:nvSpPr>
          <p:cNvPr id="50215" name="Text Box 39"/>
          <p:cNvSpPr txBox="1">
            <a:spLocks noChangeArrowheads="1"/>
          </p:cNvSpPr>
          <p:nvPr/>
        </p:nvSpPr>
        <p:spPr bwMode="auto">
          <a:xfrm>
            <a:off x="838200" y="1858963"/>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600">
                <a:solidFill>
                  <a:srgbClr val="00FF00"/>
                </a:solidFill>
                <a:latin typeface="Times New Roman" charset="0"/>
                <a:cs typeface="SimSun" charset="0"/>
              </a:rPr>
              <a:t>创世记</a:t>
            </a:r>
            <a:endParaRPr lang="en-US" altLang="zh-CN" sz="3600">
              <a:solidFill>
                <a:srgbClr val="00FF00"/>
              </a:solidFill>
              <a:latin typeface="Times New Roman" charset="0"/>
              <a:cs typeface="SimSun" charset="0"/>
            </a:endParaRPr>
          </a:p>
        </p:txBody>
      </p:sp>
      <p:sp>
        <p:nvSpPr>
          <p:cNvPr id="50216" name="Text Box 40"/>
          <p:cNvSpPr txBox="1">
            <a:spLocks noChangeArrowheads="1"/>
          </p:cNvSpPr>
          <p:nvPr/>
        </p:nvSpPr>
        <p:spPr bwMode="auto">
          <a:xfrm>
            <a:off x="2627313" y="115888"/>
            <a:ext cx="2736850" cy="946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2800">
                <a:solidFill>
                  <a:srgbClr val="00FFFF"/>
                </a:solidFill>
                <a:latin typeface="Times New Roman" charset="0"/>
                <a:cs typeface="SimSun" charset="0"/>
              </a:rPr>
              <a:t>出埃及记</a:t>
            </a:r>
            <a:r>
              <a:rPr lang="en-US" altLang="zh-CN" sz="2800">
                <a:solidFill>
                  <a:srgbClr val="00FFFF"/>
                </a:solidFill>
                <a:latin typeface="Times New Roman" charset="0"/>
                <a:cs typeface="SimSun" charset="0"/>
              </a:rPr>
              <a:t>-</a:t>
            </a:r>
            <a:r>
              <a:rPr lang="zh-CN" altLang="en-US" sz="2800">
                <a:solidFill>
                  <a:srgbClr val="00FFFF"/>
                </a:solidFill>
                <a:latin typeface="Times New Roman" charset="0"/>
                <a:cs typeface="SimSun" charset="0"/>
              </a:rPr>
              <a:t> 撒母耳记上</a:t>
            </a:r>
            <a:endParaRPr lang="en-US" altLang="zh-CN" sz="2800">
              <a:solidFill>
                <a:srgbClr val="00FFFF"/>
              </a:solidFill>
              <a:latin typeface="Times New Roman" charset="0"/>
              <a:cs typeface="SimSun" charset="0"/>
            </a:endParaRPr>
          </a:p>
        </p:txBody>
      </p:sp>
      <p:sp>
        <p:nvSpPr>
          <p:cNvPr id="50217" name="Text Box 41"/>
          <p:cNvSpPr txBox="1">
            <a:spLocks noChangeArrowheads="1"/>
          </p:cNvSpPr>
          <p:nvPr/>
        </p:nvSpPr>
        <p:spPr bwMode="auto">
          <a:xfrm>
            <a:off x="3059113" y="1125538"/>
            <a:ext cx="2233612" cy="946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2800">
                <a:solidFill>
                  <a:srgbClr val="FFFF00"/>
                </a:solidFill>
                <a:cs typeface="SimSun" charset="0"/>
              </a:rPr>
              <a:t>撒母耳记</a:t>
            </a:r>
            <a:r>
              <a:rPr lang="zh-CN" altLang="en-US" sz="2800">
                <a:solidFill>
                  <a:srgbClr val="FFFF00"/>
                </a:solidFill>
                <a:latin typeface="Times New Roman" charset="0"/>
                <a:cs typeface="SimSun" charset="0"/>
              </a:rPr>
              <a:t>下</a:t>
            </a:r>
            <a:r>
              <a:rPr lang="en-US" altLang="ja-JP" sz="2800">
                <a:solidFill>
                  <a:srgbClr val="FFFF00"/>
                </a:solidFill>
                <a:latin typeface="Times New Roman" charset="0"/>
                <a:cs typeface="SimSun" charset="0"/>
              </a:rPr>
              <a:t>–  </a:t>
            </a:r>
            <a:r>
              <a:rPr lang="zh-CN" altLang="en-US" sz="2800">
                <a:solidFill>
                  <a:srgbClr val="FFFF00"/>
                </a:solidFill>
                <a:latin typeface="Times New Roman" charset="0"/>
                <a:cs typeface="SimSun" charset="0"/>
              </a:rPr>
              <a:t>以斯帖记</a:t>
            </a:r>
            <a:endParaRPr lang="en-US" altLang="zh-CN" sz="2800">
              <a:solidFill>
                <a:srgbClr val="FFFF00"/>
              </a:solidFill>
              <a:latin typeface="Times New Roman" charset="0"/>
              <a:cs typeface="SimSun" charset="0"/>
            </a:endParaRPr>
          </a:p>
        </p:txBody>
      </p:sp>
      <p:sp>
        <p:nvSpPr>
          <p:cNvPr id="50218" name="AutoShape 42"/>
          <p:cNvSpPr>
            <a:spLocks noChangeArrowheads="1"/>
          </p:cNvSpPr>
          <p:nvPr/>
        </p:nvSpPr>
        <p:spPr bwMode="auto">
          <a:xfrm>
            <a:off x="4572000" y="3667125"/>
            <a:ext cx="762000" cy="333375"/>
          </a:xfrm>
          <a:prstGeom prst="leftRightArrow">
            <a:avLst>
              <a:gd name="adj1" fmla="val 50000"/>
              <a:gd name="adj2" fmla="val 45714"/>
            </a:avLst>
          </a:prstGeom>
          <a:solidFill>
            <a:srgbClr val="FFFF00"/>
          </a:solidFill>
          <a:ln w="9525">
            <a:solidFill>
              <a:schemeClr val="tx1"/>
            </a:solidFill>
            <a:miter lim="800000"/>
            <a:headEnd/>
            <a:tailEnd/>
          </a:ln>
        </p:spPr>
        <p:txBody>
          <a:bodyPr wrap="none" anchor="ctr"/>
          <a:lstStyle/>
          <a:p>
            <a:endParaRPr lang="en-US"/>
          </a:p>
        </p:txBody>
      </p:sp>
      <p:sp>
        <p:nvSpPr>
          <p:cNvPr id="50219" name="AutoShape 43"/>
          <p:cNvSpPr>
            <a:spLocks noChangeArrowheads="1"/>
          </p:cNvSpPr>
          <p:nvPr/>
        </p:nvSpPr>
        <p:spPr bwMode="auto">
          <a:xfrm>
            <a:off x="457200" y="3505200"/>
            <a:ext cx="3352800" cy="685800"/>
          </a:xfrm>
          <a:prstGeom prst="leftRightArrow">
            <a:avLst>
              <a:gd name="adj1" fmla="val 50000"/>
              <a:gd name="adj2" fmla="val 97778"/>
            </a:avLst>
          </a:prstGeom>
          <a:solidFill>
            <a:srgbClr val="00FF00"/>
          </a:solidFill>
          <a:ln w="9525">
            <a:solidFill>
              <a:schemeClr val="tx1"/>
            </a:solidFill>
            <a:miter lim="800000"/>
            <a:headEnd/>
            <a:tailEnd/>
          </a:ln>
        </p:spPr>
        <p:txBody>
          <a:bodyPr wrap="none" anchor="ct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0215"/>
                                        </p:tgtEl>
                                        <p:attrNameLst>
                                          <p:attrName>style.visibility</p:attrName>
                                        </p:attrNameLst>
                                      </p:cBhvr>
                                      <p:to>
                                        <p:strVal val="visible"/>
                                      </p:to>
                                    </p:set>
                                    <p:animEffect transition="in" filter="dissolve">
                                      <p:cBhvr>
                                        <p:cTn id="7" dur="500"/>
                                        <p:tgtEl>
                                          <p:spTgt spid="50215"/>
                                        </p:tgtEl>
                                      </p:cBhvr>
                                    </p:animEffect>
                                  </p:childTnLst>
                                </p:cTn>
                              </p:par>
                            </p:childTnLst>
                          </p:cTn>
                        </p:par>
                        <p:par>
                          <p:cTn id="8" fill="hold" nodeType="afterGroup">
                            <p:stCondLst>
                              <p:cond delay="2500"/>
                            </p:stCondLst>
                            <p:childTnLst>
                              <p:par>
                                <p:cTn id="9" presetID="22" presetClass="entr" presetSubtype="8" fill="hold" grpId="0" nodeType="afterEffect">
                                  <p:stCondLst>
                                    <p:cond delay="2000"/>
                                  </p:stCondLst>
                                  <p:childTnLst>
                                    <p:set>
                                      <p:cBhvr>
                                        <p:cTn id="10" dur="1" fill="hold">
                                          <p:stCondLst>
                                            <p:cond delay="0"/>
                                          </p:stCondLst>
                                        </p:cTn>
                                        <p:tgtEl>
                                          <p:spTgt spid="50219"/>
                                        </p:tgtEl>
                                        <p:attrNameLst>
                                          <p:attrName>style.visibility</p:attrName>
                                        </p:attrNameLst>
                                      </p:cBhvr>
                                      <p:to>
                                        <p:strVal val="visible"/>
                                      </p:to>
                                    </p:set>
                                    <p:animEffect transition="in" filter="wipe(left)">
                                      <p:cBhvr>
                                        <p:cTn id="11" dur="500"/>
                                        <p:tgtEl>
                                          <p:spTgt spid="50219"/>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50216"/>
                                        </p:tgtEl>
                                        <p:attrNameLst>
                                          <p:attrName>style.visibility</p:attrName>
                                        </p:attrNameLst>
                                      </p:cBhvr>
                                      <p:to>
                                        <p:strVal val="visible"/>
                                      </p:to>
                                    </p:set>
                                    <p:animEffect transition="in" filter="dissolve">
                                      <p:cBhvr>
                                        <p:cTn id="15" dur="500"/>
                                        <p:tgtEl>
                                          <p:spTgt spid="50216"/>
                                        </p:tgtEl>
                                      </p:cBhvr>
                                    </p:animEffect>
                                  </p:childTnLst>
                                </p:cTn>
                              </p:par>
                            </p:childTnLst>
                          </p:cTn>
                        </p:par>
                        <p:par>
                          <p:cTn id="16" fill="hold" nodeType="afterGroup">
                            <p:stCondLst>
                              <p:cond delay="7500"/>
                            </p:stCondLst>
                            <p:childTnLst>
                              <p:par>
                                <p:cTn id="17" presetID="22" presetClass="entr" presetSubtype="8" fill="hold" grpId="0" nodeType="afterEffect">
                                  <p:stCondLst>
                                    <p:cond delay="2000"/>
                                  </p:stCondLst>
                                  <p:childTnLst>
                                    <p:set>
                                      <p:cBhvr>
                                        <p:cTn id="18" dur="1" fill="hold">
                                          <p:stCondLst>
                                            <p:cond delay="0"/>
                                          </p:stCondLst>
                                        </p:cTn>
                                        <p:tgtEl>
                                          <p:spTgt spid="50213"/>
                                        </p:tgtEl>
                                        <p:attrNameLst>
                                          <p:attrName>style.visibility</p:attrName>
                                        </p:attrNameLst>
                                      </p:cBhvr>
                                      <p:to>
                                        <p:strVal val="visible"/>
                                      </p:to>
                                    </p:set>
                                    <p:animEffect transition="in" filter="wipe(left)">
                                      <p:cBhvr>
                                        <p:cTn id="19" dur="500"/>
                                        <p:tgtEl>
                                          <p:spTgt spid="50213"/>
                                        </p:tgtEl>
                                      </p:cBhvr>
                                    </p:animEffect>
                                  </p:childTnLst>
                                </p:cTn>
                              </p:par>
                            </p:childTnLst>
                          </p:cTn>
                        </p:par>
                        <p:par>
                          <p:cTn id="20" fill="hold" nodeType="afterGroup">
                            <p:stCondLst>
                              <p:cond delay="10000"/>
                            </p:stCondLst>
                            <p:childTnLst>
                              <p:par>
                                <p:cTn id="21" presetID="9" presetClass="entr" presetSubtype="0" fill="hold" grpId="0" nodeType="afterEffect">
                                  <p:stCondLst>
                                    <p:cond delay="1000"/>
                                  </p:stCondLst>
                                  <p:childTnLst>
                                    <p:set>
                                      <p:cBhvr>
                                        <p:cTn id="22" dur="1" fill="hold">
                                          <p:stCondLst>
                                            <p:cond delay="0"/>
                                          </p:stCondLst>
                                        </p:cTn>
                                        <p:tgtEl>
                                          <p:spTgt spid="50217"/>
                                        </p:tgtEl>
                                        <p:attrNameLst>
                                          <p:attrName>style.visibility</p:attrName>
                                        </p:attrNameLst>
                                      </p:cBhvr>
                                      <p:to>
                                        <p:strVal val="visible"/>
                                      </p:to>
                                    </p:set>
                                    <p:animEffect transition="in" filter="dissolve">
                                      <p:cBhvr>
                                        <p:cTn id="23" dur="500"/>
                                        <p:tgtEl>
                                          <p:spTgt spid="50217"/>
                                        </p:tgtEl>
                                      </p:cBhvr>
                                    </p:animEffect>
                                  </p:childTnLst>
                                </p:cTn>
                              </p:par>
                            </p:childTnLst>
                          </p:cTn>
                        </p:par>
                        <p:par>
                          <p:cTn id="24" fill="hold" nodeType="afterGroup">
                            <p:stCondLst>
                              <p:cond delay="11500"/>
                            </p:stCondLst>
                            <p:childTnLst>
                              <p:par>
                                <p:cTn id="25" presetID="22" presetClass="entr" presetSubtype="8" fill="hold" grpId="0" nodeType="afterEffect">
                                  <p:stCondLst>
                                    <p:cond delay="2000"/>
                                  </p:stCondLst>
                                  <p:childTnLst>
                                    <p:set>
                                      <p:cBhvr>
                                        <p:cTn id="26" dur="1" fill="hold">
                                          <p:stCondLst>
                                            <p:cond delay="0"/>
                                          </p:stCondLst>
                                        </p:cTn>
                                        <p:tgtEl>
                                          <p:spTgt spid="50218"/>
                                        </p:tgtEl>
                                        <p:attrNameLst>
                                          <p:attrName>style.visibility</p:attrName>
                                        </p:attrNameLst>
                                      </p:cBhvr>
                                      <p:to>
                                        <p:strVal val="visible"/>
                                      </p:to>
                                    </p:set>
                                    <p:animEffect transition="in" filter="wipe(left)">
                                      <p:cBhvr>
                                        <p:cTn id="27" dur="500"/>
                                        <p:tgtEl>
                                          <p:spTgt spid="50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3" grpId="0" animBg="1"/>
      <p:bldP spid="50215" grpId="0" autoUpdateAnimBg="0"/>
      <p:bldP spid="50216" grpId="0" autoUpdateAnimBg="0"/>
      <p:bldP spid="50217" grpId="0" autoUpdateAnimBg="0"/>
      <p:bldP spid="50218" grpId="0" animBg="1"/>
      <p:bldP spid="502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a:r>
              <a:rPr lang="zh-CN" altLang="en-US">
                <a:cs typeface="SimSun" charset="0"/>
              </a:rPr>
              <a:t>尼希米</a:t>
            </a:r>
            <a:endParaRPr lang="en-US">
              <a:cs typeface="SimSun" charset="0"/>
            </a:endParaRPr>
          </a:p>
        </p:txBody>
      </p:sp>
      <p:sp>
        <p:nvSpPr>
          <p:cNvPr id="57347"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650</a:t>
            </a:r>
          </a:p>
        </p:txBody>
      </p:sp>
      <p:sp>
        <p:nvSpPr>
          <p:cNvPr id="57348" name="Text Box 4"/>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7 0 0 </a:t>
            </a:r>
          </a:p>
        </p:txBody>
      </p:sp>
      <p:sp>
        <p:nvSpPr>
          <p:cNvPr id="57349" name="Text Box 5"/>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800</a:t>
            </a:r>
          </a:p>
        </p:txBody>
      </p:sp>
      <p:sp>
        <p:nvSpPr>
          <p:cNvPr id="57350" name="Text Box 6"/>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900</a:t>
            </a:r>
          </a:p>
        </p:txBody>
      </p:sp>
      <p:sp>
        <p:nvSpPr>
          <p:cNvPr id="57351" name="Text Box 7"/>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950</a:t>
            </a:r>
          </a:p>
        </p:txBody>
      </p:sp>
      <p:sp>
        <p:nvSpPr>
          <p:cNvPr id="57352" name="Text Box 8"/>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1000</a:t>
            </a:r>
          </a:p>
        </p:txBody>
      </p:sp>
      <p:sp>
        <p:nvSpPr>
          <p:cNvPr id="57353" name="Text Box 9"/>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600</a:t>
            </a:r>
          </a:p>
        </p:txBody>
      </p:sp>
      <p:sp>
        <p:nvSpPr>
          <p:cNvPr id="57354" name="Text Box 10"/>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500</a:t>
            </a:r>
          </a:p>
        </p:txBody>
      </p:sp>
      <p:grpSp>
        <p:nvGrpSpPr>
          <p:cNvPr id="31754" name="Group 11"/>
          <p:cNvGrpSpPr>
            <a:grpSpLocks/>
          </p:cNvGrpSpPr>
          <p:nvPr/>
        </p:nvGrpSpPr>
        <p:grpSpPr bwMode="auto">
          <a:xfrm>
            <a:off x="66675" y="3044825"/>
            <a:ext cx="9534525" cy="844550"/>
            <a:chOff x="42" y="1918"/>
            <a:chExt cx="6006" cy="532"/>
          </a:xfrm>
        </p:grpSpPr>
        <p:grpSp>
          <p:nvGrpSpPr>
            <p:cNvPr id="31773" name="Group 12"/>
            <p:cNvGrpSpPr>
              <a:grpSpLocks/>
            </p:cNvGrpSpPr>
            <p:nvPr/>
          </p:nvGrpSpPr>
          <p:grpSpPr bwMode="auto">
            <a:xfrm>
              <a:off x="96" y="1918"/>
              <a:ext cx="1296" cy="530"/>
              <a:chOff x="96" y="1918"/>
              <a:chExt cx="1296" cy="530"/>
            </a:xfrm>
          </p:grpSpPr>
          <p:sp>
            <p:nvSpPr>
              <p:cNvPr id="5735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5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5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1774" name="Group 17"/>
            <p:cNvGrpSpPr>
              <a:grpSpLocks/>
            </p:cNvGrpSpPr>
            <p:nvPr/>
          </p:nvGrpSpPr>
          <p:grpSpPr bwMode="auto">
            <a:xfrm>
              <a:off x="1824" y="1920"/>
              <a:ext cx="1296" cy="530"/>
              <a:chOff x="96" y="1918"/>
              <a:chExt cx="1296" cy="530"/>
            </a:xfrm>
          </p:grpSpPr>
          <p:sp>
            <p:nvSpPr>
              <p:cNvPr id="5736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1775" name="Group 22"/>
            <p:cNvGrpSpPr>
              <a:grpSpLocks/>
            </p:cNvGrpSpPr>
            <p:nvPr/>
          </p:nvGrpSpPr>
          <p:grpSpPr bwMode="auto">
            <a:xfrm>
              <a:off x="3552" y="1920"/>
              <a:ext cx="1296" cy="530"/>
              <a:chOff x="96" y="1918"/>
              <a:chExt cx="1296" cy="530"/>
            </a:xfrm>
          </p:grpSpPr>
          <p:sp>
            <p:nvSpPr>
              <p:cNvPr id="5736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6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7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5737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7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5737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57374" name="Text Box 30"/>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550</a:t>
            </a:r>
          </a:p>
        </p:txBody>
      </p:sp>
      <p:sp>
        <p:nvSpPr>
          <p:cNvPr id="57375" name="Text Box 3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7 5 0 </a:t>
            </a:r>
          </a:p>
        </p:txBody>
      </p:sp>
      <p:sp>
        <p:nvSpPr>
          <p:cNvPr id="57376" name="Text Box 32"/>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850</a:t>
            </a:r>
          </a:p>
        </p:txBody>
      </p:sp>
      <p:sp>
        <p:nvSpPr>
          <p:cNvPr id="57377" name="Text Box 33"/>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1050</a:t>
            </a:r>
          </a:p>
        </p:txBody>
      </p:sp>
      <p:sp>
        <p:nvSpPr>
          <p:cNvPr id="57378" name="Text Box 34"/>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1100</a:t>
            </a:r>
          </a:p>
        </p:txBody>
      </p:sp>
      <p:sp>
        <p:nvSpPr>
          <p:cNvPr id="57379" name="Text Box 35"/>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450</a:t>
            </a:r>
          </a:p>
        </p:txBody>
      </p:sp>
      <p:sp>
        <p:nvSpPr>
          <p:cNvPr id="57380" name="Text Box 36"/>
          <p:cNvSpPr txBox="1">
            <a:spLocks noChangeArrowheads="1"/>
          </p:cNvSpPr>
          <p:nvPr/>
        </p:nvSpPr>
        <p:spPr bwMode="auto">
          <a:xfrm>
            <a:off x="3048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00FFFF"/>
                </a:solidFill>
                <a:latin typeface="Times New Roman" charset="0"/>
                <a:cs typeface="ＭＳ Ｐゴシック" charset="0"/>
              </a:rPr>
              <a:t>联盟</a:t>
            </a:r>
            <a:r>
              <a:rPr lang="en-US" altLang="ja-JP" sz="3600">
                <a:solidFill>
                  <a:srgbClr val="00FFFF"/>
                </a:solidFill>
                <a:latin typeface="Times New Roman" charset="0"/>
              </a:rPr>
              <a:t> </a:t>
            </a:r>
          </a:p>
          <a:p>
            <a:pPr algn="ctr" eaLnBrk="1" hangingPunct="1">
              <a:spcBef>
                <a:spcPct val="50000"/>
              </a:spcBef>
              <a:defRPr/>
            </a:pPr>
            <a:r>
              <a:rPr lang="ja-JP" altLang="en-US" sz="3600">
                <a:solidFill>
                  <a:srgbClr val="00FFFF"/>
                </a:solidFill>
                <a:latin typeface="Times New Roman" charset="0"/>
                <a:cs typeface="ＭＳ Ｐゴシック" charset="0"/>
              </a:rPr>
              <a:t>王国</a:t>
            </a:r>
            <a:endParaRPr lang="en-US" altLang="ja-JP" sz="3600">
              <a:solidFill>
                <a:srgbClr val="00FFFF"/>
              </a:solidFill>
              <a:latin typeface="Times New Roman" charset="0"/>
            </a:endParaRPr>
          </a:p>
          <a:p>
            <a:pPr algn="ctr" eaLnBrk="1" hangingPunct="1">
              <a:spcBef>
                <a:spcPct val="50000"/>
              </a:spcBef>
              <a:defRPr/>
            </a:pPr>
            <a:r>
              <a:rPr lang="en-US" sz="3200">
                <a:solidFill>
                  <a:srgbClr val="00FFFF"/>
                </a:solidFill>
                <a:latin typeface="Times New Roman" charset="0"/>
              </a:rPr>
              <a:t>1050-930</a:t>
            </a:r>
          </a:p>
        </p:txBody>
      </p:sp>
      <p:sp>
        <p:nvSpPr>
          <p:cNvPr id="57381" name="Text Box 37"/>
          <p:cNvSpPr txBox="1">
            <a:spLocks noChangeArrowheads="1"/>
          </p:cNvSpPr>
          <p:nvPr/>
        </p:nvSpPr>
        <p:spPr bwMode="auto">
          <a:xfrm>
            <a:off x="25908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FFFF00"/>
                </a:solidFill>
                <a:latin typeface="Times New Roman" charset="0"/>
              </a:rPr>
              <a:t>分</a:t>
            </a:r>
            <a:r>
              <a:rPr lang="zh-CN" altLang="en-US" sz="3600">
                <a:solidFill>
                  <a:srgbClr val="FFFF00"/>
                </a:solidFill>
                <a:latin typeface="Times New Roman" charset="0"/>
                <a:cs typeface="SimSun" charset="0"/>
              </a:rPr>
              <a:t>裂 </a:t>
            </a:r>
          </a:p>
          <a:p>
            <a:pPr algn="ctr" eaLnBrk="1" hangingPunct="1">
              <a:spcBef>
                <a:spcPct val="50000"/>
              </a:spcBef>
            </a:pPr>
            <a:r>
              <a:rPr lang="ja-JP" altLang="en-US" sz="3600">
                <a:solidFill>
                  <a:srgbClr val="FFFF00"/>
                </a:solidFill>
                <a:latin typeface="Times New Roman" charset="0"/>
              </a:rPr>
              <a:t>王国</a:t>
            </a:r>
            <a:endParaRPr lang="en-US" altLang="ja-JP" sz="3600">
              <a:solidFill>
                <a:srgbClr val="FFFF00"/>
              </a:solidFill>
              <a:latin typeface="Times New Roman" charset="0"/>
            </a:endParaRPr>
          </a:p>
          <a:p>
            <a:pPr algn="ctr" eaLnBrk="1" hangingPunct="1">
              <a:spcBef>
                <a:spcPct val="50000"/>
              </a:spcBef>
            </a:pPr>
            <a:r>
              <a:rPr lang="en-US" sz="3200">
                <a:solidFill>
                  <a:srgbClr val="FFFF00"/>
                </a:solidFill>
                <a:latin typeface="Times New Roman" charset="0"/>
              </a:rPr>
              <a:t>930-722</a:t>
            </a:r>
          </a:p>
        </p:txBody>
      </p:sp>
      <p:sp>
        <p:nvSpPr>
          <p:cNvPr id="57382" name="Text Box 38"/>
          <p:cNvSpPr txBox="1">
            <a:spLocks noChangeArrowheads="1"/>
          </p:cNvSpPr>
          <p:nvPr/>
        </p:nvSpPr>
        <p:spPr bwMode="auto">
          <a:xfrm>
            <a:off x="50292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FF99FF"/>
                </a:solidFill>
                <a:latin typeface="Times New Roman" charset="0"/>
                <a:cs typeface="ＭＳ Ｐゴシック" charset="0"/>
              </a:rPr>
              <a:t>孤立</a:t>
            </a:r>
            <a:endParaRPr lang="en-US" altLang="ja-JP" sz="3600">
              <a:solidFill>
                <a:srgbClr val="FF99FF"/>
              </a:solidFill>
              <a:latin typeface="Times New Roman" charset="0"/>
            </a:endParaRPr>
          </a:p>
          <a:p>
            <a:pPr algn="ctr" eaLnBrk="1" hangingPunct="1">
              <a:spcBef>
                <a:spcPct val="50000"/>
              </a:spcBef>
              <a:defRPr/>
            </a:pPr>
            <a:r>
              <a:rPr lang="ja-JP" altLang="en-US" sz="3600">
                <a:solidFill>
                  <a:srgbClr val="FF99FF"/>
                </a:solidFill>
                <a:latin typeface="Times New Roman" charset="0"/>
                <a:cs typeface="ＭＳ Ｐゴシック" charset="0"/>
              </a:rPr>
              <a:t>王国</a:t>
            </a:r>
            <a:endParaRPr lang="en-US" altLang="ja-JP" sz="3600">
              <a:solidFill>
                <a:srgbClr val="FF99FF"/>
              </a:solidFill>
              <a:latin typeface="Times New Roman" charset="0"/>
            </a:endParaRPr>
          </a:p>
          <a:p>
            <a:pPr algn="ctr" eaLnBrk="1" hangingPunct="1">
              <a:spcBef>
                <a:spcPct val="50000"/>
              </a:spcBef>
              <a:defRPr/>
            </a:pPr>
            <a:r>
              <a:rPr lang="en-US" sz="3200">
                <a:solidFill>
                  <a:srgbClr val="FF99FF"/>
                </a:solidFill>
                <a:latin typeface="Times New Roman" charset="0"/>
              </a:rPr>
              <a:t>722-586</a:t>
            </a:r>
          </a:p>
        </p:txBody>
      </p:sp>
      <p:sp>
        <p:nvSpPr>
          <p:cNvPr id="57383" name="Text Box 39"/>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66FF66"/>
                </a:solidFill>
                <a:latin typeface="Times New Roman" charset="0"/>
              </a:rPr>
              <a:t>流</a:t>
            </a:r>
            <a:r>
              <a:rPr lang="zh-CN" altLang="en-US" sz="3600">
                <a:solidFill>
                  <a:srgbClr val="66FF66"/>
                </a:solidFill>
                <a:latin typeface="Times New Roman" charset="0"/>
                <a:cs typeface="SimSun" charset="0"/>
              </a:rPr>
              <a:t>亡 </a:t>
            </a:r>
            <a:r>
              <a:rPr lang="en-US" altLang="ja-JP" sz="3200">
                <a:solidFill>
                  <a:srgbClr val="66FF66"/>
                </a:solidFill>
                <a:latin typeface="Times New Roman" charset="0"/>
              </a:rPr>
              <a:t>606-536</a:t>
            </a:r>
            <a:endParaRPr lang="en-US" sz="3200">
              <a:solidFill>
                <a:srgbClr val="66FF66"/>
              </a:solidFill>
              <a:latin typeface="Times New Roman" charset="0"/>
            </a:endParaRPr>
          </a:p>
        </p:txBody>
      </p:sp>
      <p:sp>
        <p:nvSpPr>
          <p:cNvPr id="31765"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7385" name="Text Box 41"/>
          <p:cNvSpPr txBox="1">
            <a:spLocks noChangeArrowheads="1"/>
          </p:cNvSpPr>
          <p:nvPr/>
        </p:nvSpPr>
        <p:spPr bwMode="auto">
          <a:xfrm>
            <a:off x="7010400" y="838200"/>
            <a:ext cx="2514600" cy="2928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FFCC00"/>
                </a:solidFill>
                <a:latin typeface="Times New Roman" charset="0"/>
              </a:rPr>
              <a:t>流</a:t>
            </a:r>
            <a:r>
              <a:rPr lang="zh-CN" altLang="en-US" sz="3600">
                <a:solidFill>
                  <a:srgbClr val="FFCC00"/>
                </a:solidFill>
                <a:latin typeface="Times New Roman" charset="0"/>
                <a:cs typeface="SimSun" charset="0"/>
              </a:rPr>
              <a:t>亡</a:t>
            </a:r>
          </a:p>
          <a:p>
            <a:pPr algn="ctr" eaLnBrk="1" hangingPunct="1">
              <a:spcBef>
                <a:spcPct val="50000"/>
              </a:spcBef>
            </a:pPr>
            <a:r>
              <a:rPr lang="zh-CN" altLang="en-US" sz="3600">
                <a:solidFill>
                  <a:srgbClr val="FFCC00"/>
                </a:solidFill>
                <a:latin typeface="Times New Roman" charset="0"/>
                <a:cs typeface="SimSun" charset="0"/>
              </a:rPr>
              <a:t>后期</a:t>
            </a:r>
          </a:p>
          <a:p>
            <a:pPr algn="ctr" eaLnBrk="1" hangingPunct="1">
              <a:spcBef>
                <a:spcPct val="50000"/>
              </a:spcBef>
            </a:pPr>
            <a:r>
              <a:rPr lang="en-US" sz="3200">
                <a:solidFill>
                  <a:srgbClr val="FFCC00"/>
                </a:solidFill>
                <a:latin typeface="Times New Roman" charset="0"/>
              </a:rPr>
              <a:t>536-425</a:t>
            </a:r>
          </a:p>
          <a:p>
            <a:pPr algn="ctr" eaLnBrk="1" hangingPunct="1">
              <a:spcBef>
                <a:spcPct val="50000"/>
              </a:spcBef>
            </a:pPr>
            <a:endParaRPr lang="en-US" sz="3200">
              <a:solidFill>
                <a:srgbClr val="FFCC00"/>
              </a:solidFill>
              <a:latin typeface="Times New Roman" charset="0"/>
            </a:endParaRPr>
          </a:p>
        </p:txBody>
      </p:sp>
      <p:sp>
        <p:nvSpPr>
          <p:cNvPr id="57386"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7387"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7388"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7389"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57390" name="Text Box 46"/>
          <p:cNvSpPr txBox="1">
            <a:spLocks noChangeArrowheads="1"/>
          </p:cNvSpPr>
          <p:nvPr/>
        </p:nvSpPr>
        <p:spPr bwMode="auto">
          <a:xfrm>
            <a:off x="4859338" y="76200"/>
            <a:ext cx="5122862" cy="6096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400">
                <a:solidFill>
                  <a:srgbClr val="FFCC00"/>
                </a:solidFill>
                <a:latin typeface="Times New Roman" charset="0"/>
              </a:rPr>
              <a:t>以斯拉</a:t>
            </a:r>
            <a:r>
              <a:rPr lang="zh-CN" altLang="en-US" sz="3400">
                <a:solidFill>
                  <a:srgbClr val="FFCC00"/>
                </a:solidFill>
                <a:latin typeface="Times New Roman" charset="0"/>
                <a:cs typeface="SimSun" charset="0"/>
              </a:rPr>
              <a:t>记</a:t>
            </a:r>
            <a:r>
              <a:rPr lang="en-US" altLang="ja-JP" sz="3400">
                <a:solidFill>
                  <a:srgbClr val="FFCC00"/>
                </a:solidFill>
                <a:latin typeface="Times New Roman" charset="0"/>
              </a:rPr>
              <a:t>-</a:t>
            </a:r>
            <a:r>
              <a:rPr lang="ja-JP" altLang="en-US" sz="3400">
                <a:solidFill>
                  <a:srgbClr val="FFCC00"/>
                </a:solidFill>
                <a:latin typeface="Times New Roman" charset="0"/>
              </a:rPr>
              <a:t>尼希米</a:t>
            </a:r>
            <a:r>
              <a:rPr lang="zh-CN" altLang="en-US" sz="3400">
                <a:solidFill>
                  <a:srgbClr val="FFCC00"/>
                </a:solidFill>
                <a:latin typeface="Times New Roman" charset="0"/>
                <a:cs typeface="SimSun" charset="0"/>
              </a:rPr>
              <a:t>记</a:t>
            </a:r>
          </a:p>
        </p:txBody>
      </p:sp>
      <p:sp>
        <p:nvSpPr>
          <p:cNvPr id="57391"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000"/>
                                  </p:stCondLst>
                                  <p:childTnLst>
                                    <p:set>
                                      <p:cBhvr>
                                        <p:cTn id="6" dur="1" fill="hold">
                                          <p:stCondLst>
                                            <p:cond delay="0"/>
                                          </p:stCondLst>
                                        </p:cTn>
                                        <p:tgtEl>
                                          <p:spTgt spid="57391"/>
                                        </p:tgtEl>
                                        <p:attrNameLst>
                                          <p:attrName>style.visibility</p:attrName>
                                        </p:attrNameLst>
                                      </p:cBhvr>
                                      <p:to>
                                        <p:strVal val="visible"/>
                                      </p:to>
                                    </p:set>
                                    <p:animEffect transition="in" filter="wipe(left)">
                                      <p:cBhvr>
                                        <p:cTn id="7" dur="500"/>
                                        <p:tgtEl>
                                          <p:spTgt spid="57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07875"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650</a:t>
            </a:r>
          </a:p>
        </p:txBody>
      </p:sp>
      <p:sp>
        <p:nvSpPr>
          <p:cNvPr id="207876" name="Text Box 4"/>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7 0 0 </a:t>
            </a:r>
          </a:p>
        </p:txBody>
      </p:sp>
      <p:sp>
        <p:nvSpPr>
          <p:cNvPr id="207877" name="Text Box 5"/>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800</a:t>
            </a:r>
          </a:p>
        </p:txBody>
      </p:sp>
      <p:sp>
        <p:nvSpPr>
          <p:cNvPr id="207878" name="Text Box 6"/>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900</a:t>
            </a:r>
          </a:p>
        </p:txBody>
      </p:sp>
      <p:sp>
        <p:nvSpPr>
          <p:cNvPr id="207879" name="Text Box 7"/>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950</a:t>
            </a:r>
          </a:p>
        </p:txBody>
      </p:sp>
      <p:sp>
        <p:nvSpPr>
          <p:cNvPr id="207880" name="Text Box 8"/>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1000</a:t>
            </a:r>
          </a:p>
        </p:txBody>
      </p:sp>
      <p:sp>
        <p:nvSpPr>
          <p:cNvPr id="207881" name="Text Box 9"/>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600</a:t>
            </a:r>
          </a:p>
        </p:txBody>
      </p:sp>
      <p:sp>
        <p:nvSpPr>
          <p:cNvPr id="207882" name="Text Box 10"/>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500</a:t>
            </a:r>
          </a:p>
        </p:txBody>
      </p:sp>
      <p:grpSp>
        <p:nvGrpSpPr>
          <p:cNvPr id="33802" name="Group 11"/>
          <p:cNvGrpSpPr>
            <a:grpSpLocks/>
          </p:cNvGrpSpPr>
          <p:nvPr/>
        </p:nvGrpSpPr>
        <p:grpSpPr bwMode="auto">
          <a:xfrm>
            <a:off x="66675" y="3044825"/>
            <a:ext cx="9534525" cy="844550"/>
            <a:chOff x="42" y="1918"/>
            <a:chExt cx="6006" cy="532"/>
          </a:xfrm>
        </p:grpSpPr>
        <p:grpSp>
          <p:nvGrpSpPr>
            <p:cNvPr id="33821" name="Group 12"/>
            <p:cNvGrpSpPr>
              <a:grpSpLocks/>
            </p:cNvGrpSpPr>
            <p:nvPr/>
          </p:nvGrpSpPr>
          <p:grpSpPr bwMode="auto">
            <a:xfrm>
              <a:off x="96" y="1918"/>
              <a:ext cx="1296" cy="530"/>
              <a:chOff x="96" y="1918"/>
              <a:chExt cx="1296" cy="530"/>
            </a:xfrm>
          </p:grpSpPr>
          <p:sp>
            <p:nvSpPr>
              <p:cNvPr id="20788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8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8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8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3822" name="Group 17"/>
            <p:cNvGrpSpPr>
              <a:grpSpLocks/>
            </p:cNvGrpSpPr>
            <p:nvPr/>
          </p:nvGrpSpPr>
          <p:grpSpPr bwMode="auto">
            <a:xfrm>
              <a:off x="1824" y="1920"/>
              <a:ext cx="1296" cy="530"/>
              <a:chOff x="96" y="1918"/>
              <a:chExt cx="1296" cy="530"/>
            </a:xfrm>
          </p:grpSpPr>
          <p:sp>
            <p:nvSpPr>
              <p:cNvPr id="20789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3823" name="Group 22"/>
            <p:cNvGrpSpPr>
              <a:grpSpLocks/>
            </p:cNvGrpSpPr>
            <p:nvPr/>
          </p:nvGrpSpPr>
          <p:grpSpPr bwMode="auto">
            <a:xfrm>
              <a:off x="3552" y="1920"/>
              <a:ext cx="1296" cy="530"/>
              <a:chOff x="96" y="1918"/>
              <a:chExt cx="1296" cy="530"/>
            </a:xfrm>
          </p:grpSpPr>
          <p:sp>
            <p:nvSpPr>
              <p:cNvPr id="20789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89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20789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90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0790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207902" name="Text Box 30"/>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550</a:t>
            </a:r>
          </a:p>
        </p:txBody>
      </p:sp>
      <p:sp>
        <p:nvSpPr>
          <p:cNvPr id="207903" name="Text Box 3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7 5 0 </a:t>
            </a:r>
          </a:p>
        </p:txBody>
      </p:sp>
      <p:sp>
        <p:nvSpPr>
          <p:cNvPr id="207904" name="Text Box 32"/>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850</a:t>
            </a:r>
          </a:p>
        </p:txBody>
      </p:sp>
      <p:sp>
        <p:nvSpPr>
          <p:cNvPr id="207905" name="Text Box 33"/>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1050</a:t>
            </a:r>
          </a:p>
        </p:txBody>
      </p:sp>
      <p:sp>
        <p:nvSpPr>
          <p:cNvPr id="207906" name="Text Box 34"/>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1100</a:t>
            </a:r>
          </a:p>
        </p:txBody>
      </p:sp>
      <p:sp>
        <p:nvSpPr>
          <p:cNvPr id="207907" name="Text Box 35"/>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 450</a:t>
            </a:r>
          </a:p>
        </p:txBody>
      </p:sp>
      <p:sp>
        <p:nvSpPr>
          <p:cNvPr id="207908" name="Text Box 36"/>
          <p:cNvSpPr txBox="1">
            <a:spLocks noChangeArrowheads="1"/>
          </p:cNvSpPr>
          <p:nvPr/>
        </p:nvSpPr>
        <p:spPr bwMode="auto">
          <a:xfrm>
            <a:off x="3048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00FFFF"/>
                </a:solidFill>
                <a:latin typeface="Times New Roman" charset="0"/>
                <a:cs typeface="ＭＳ Ｐゴシック" charset="0"/>
              </a:rPr>
              <a:t>联盟</a:t>
            </a:r>
            <a:r>
              <a:rPr lang="en-US" altLang="ja-JP" sz="3600">
                <a:solidFill>
                  <a:srgbClr val="00FFFF"/>
                </a:solidFill>
                <a:latin typeface="Times New Roman" charset="0"/>
              </a:rPr>
              <a:t> </a:t>
            </a:r>
          </a:p>
          <a:p>
            <a:pPr algn="ctr" eaLnBrk="1" hangingPunct="1">
              <a:spcBef>
                <a:spcPct val="50000"/>
              </a:spcBef>
              <a:defRPr/>
            </a:pPr>
            <a:r>
              <a:rPr lang="ja-JP" altLang="en-US" sz="3600">
                <a:solidFill>
                  <a:srgbClr val="00FFFF"/>
                </a:solidFill>
                <a:latin typeface="Times New Roman" charset="0"/>
                <a:cs typeface="ＭＳ Ｐゴシック" charset="0"/>
              </a:rPr>
              <a:t>王国</a:t>
            </a:r>
            <a:endParaRPr lang="en-US" altLang="ja-JP" sz="3600">
              <a:solidFill>
                <a:srgbClr val="00FFFF"/>
              </a:solidFill>
              <a:latin typeface="Times New Roman" charset="0"/>
            </a:endParaRPr>
          </a:p>
          <a:p>
            <a:pPr algn="ctr" eaLnBrk="1" hangingPunct="1">
              <a:spcBef>
                <a:spcPct val="50000"/>
              </a:spcBef>
              <a:defRPr/>
            </a:pPr>
            <a:r>
              <a:rPr lang="en-US" sz="3200">
                <a:solidFill>
                  <a:srgbClr val="00FFFF"/>
                </a:solidFill>
                <a:latin typeface="Times New Roman" charset="0"/>
              </a:rPr>
              <a:t>1050-930</a:t>
            </a:r>
          </a:p>
        </p:txBody>
      </p:sp>
      <p:sp>
        <p:nvSpPr>
          <p:cNvPr id="207909" name="Text Box 37"/>
          <p:cNvSpPr txBox="1">
            <a:spLocks noChangeArrowheads="1"/>
          </p:cNvSpPr>
          <p:nvPr/>
        </p:nvSpPr>
        <p:spPr bwMode="auto">
          <a:xfrm>
            <a:off x="25908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FFFF00"/>
                </a:solidFill>
                <a:latin typeface="Times New Roman" charset="0"/>
              </a:rPr>
              <a:t>分</a:t>
            </a:r>
            <a:r>
              <a:rPr lang="zh-CN" altLang="en-US" sz="3600">
                <a:solidFill>
                  <a:srgbClr val="FFFF00"/>
                </a:solidFill>
                <a:latin typeface="Times New Roman" charset="0"/>
                <a:cs typeface="SimSun" charset="0"/>
              </a:rPr>
              <a:t>裂 </a:t>
            </a:r>
          </a:p>
          <a:p>
            <a:pPr algn="ctr" eaLnBrk="1" hangingPunct="1">
              <a:spcBef>
                <a:spcPct val="50000"/>
              </a:spcBef>
            </a:pPr>
            <a:r>
              <a:rPr lang="ja-JP" altLang="en-US" sz="3600">
                <a:solidFill>
                  <a:srgbClr val="FFFF00"/>
                </a:solidFill>
                <a:latin typeface="Times New Roman" charset="0"/>
              </a:rPr>
              <a:t>王国</a:t>
            </a:r>
            <a:endParaRPr lang="en-US" altLang="ja-JP" sz="3600">
              <a:solidFill>
                <a:srgbClr val="FFFF00"/>
              </a:solidFill>
              <a:latin typeface="Times New Roman" charset="0"/>
            </a:endParaRPr>
          </a:p>
          <a:p>
            <a:pPr algn="ctr" eaLnBrk="1" hangingPunct="1">
              <a:spcBef>
                <a:spcPct val="50000"/>
              </a:spcBef>
            </a:pPr>
            <a:r>
              <a:rPr lang="en-US" sz="3200">
                <a:solidFill>
                  <a:srgbClr val="FFFF00"/>
                </a:solidFill>
                <a:latin typeface="Times New Roman" charset="0"/>
              </a:rPr>
              <a:t>930-722</a:t>
            </a:r>
          </a:p>
        </p:txBody>
      </p:sp>
      <p:sp>
        <p:nvSpPr>
          <p:cNvPr id="207910" name="Text Box 38"/>
          <p:cNvSpPr txBox="1">
            <a:spLocks noChangeArrowheads="1"/>
          </p:cNvSpPr>
          <p:nvPr/>
        </p:nvSpPr>
        <p:spPr bwMode="auto">
          <a:xfrm>
            <a:off x="5029200" y="838200"/>
            <a:ext cx="2514600" cy="2197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FF99FF"/>
                </a:solidFill>
                <a:latin typeface="Times New Roman" charset="0"/>
                <a:cs typeface="ＭＳ Ｐゴシック" charset="0"/>
              </a:rPr>
              <a:t>孤立</a:t>
            </a:r>
            <a:endParaRPr lang="en-US" altLang="ja-JP" sz="3600">
              <a:solidFill>
                <a:srgbClr val="FF99FF"/>
              </a:solidFill>
              <a:latin typeface="Times New Roman" charset="0"/>
            </a:endParaRPr>
          </a:p>
          <a:p>
            <a:pPr algn="ctr" eaLnBrk="1" hangingPunct="1">
              <a:spcBef>
                <a:spcPct val="50000"/>
              </a:spcBef>
              <a:defRPr/>
            </a:pPr>
            <a:r>
              <a:rPr lang="ja-JP" altLang="en-US" sz="3600">
                <a:solidFill>
                  <a:srgbClr val="FF99FF"/>
                </a:solidFill>
                <a:latin typeface="Times New Roman" charset="0"/>
                <a:cs typeface="ＭＳ Ｐゴシック" charset="0"/>
              </a:rPr>
              <a:t>王国</a:t>
            </a:r>
            <a:endParaRPr lang="en-US" altLang="ja-JP" sz="3600">
              <a:solidFill>
                <a:srgbClr val="FF99FF"/>
              </a:solidFill>
              <a:latin typeface="Times New Roman" charset="0"/>
            </a:endParaRPr>
          </a:p>
          <a:p>
            <a:pPr algn="ctr" eaLnBrk="1" hangingPunct="1">
              <a:spcBef>
                <a:spcPct val="50000"/>
              </a:spcBef>
              <a:defRPr/>
            </a:pPr>
            <a:r>
              <a:rPr lang="en-US" sz="3200">
                <a:solidFill>
                  <a:srgbClr val="FF99FF"/>
                </a:solidFill>
                <a:latin typeface="Times New Roman" charset="0"/>
              </a:rPr>
              <a:t>722-586</a:t>
            </a:r>
          </a:p>
        </p:txBody>
      </p:sp>
      <p:sp>
        <p:nvSpPr>
          <p:cNvPr id="207911" name="Text Box 39"/>
          <p:cNvSpPr txBox="1">
            <a:spLocks noChangeArrowheads="1"/>
          </p:cNvSpPr>
          <p:nvPr/>
        </p:nvSpPr>
        <p:spPr bwMode="auto">
          <a:xfrm>
            <a:off x="6011863" y="6172200"/>
            <a:ext cx="2903537"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66FF66"/>
                </a:solidFill>
                <a:latin typeface="Times New Roman" charset="0"/>
                <a:cs typeface="ＭＳ Ｐゴシック" charset="0"/>
              </a:rPr>
              <a:t>流亡</a:t>
            </a:r>
            <a:r>
              <a:rPr lang="en-US" altLang="zh-CN" sz="3600">
                <a:solidFill>
                  <a:srgbClr val="66FF66"/>
                </a:solidFill>
                <a:latin typeface="Times New Roman" charset="0"/>
                <a:ea typeface="SimSun" charset="0"/>
                <a:cs typeface="SimSun" charset="0"/>
              </a:rPr>
              <a:t> </a:t>
            </a:r>
            <a:r>
              <a:rPr lang="en-US" altLang="ja-JP" sz="3200">
                <a:solidFill>
                  <a:srgbClr val="66FF66"/>
                </a:solidFill>
                <a:latin typeface="Times New Roman" charset="0"/>
              </a:rPr>
              <a:t>606-536</a:t>
            </a:r>
            <a:endParaRPr lang="en-US" sz="3200">
              <a:solidFill>
                <a:srgbClr val="66FF66"/>
              </a:solidFill>
              <a:latin typeface="Times New Roman" charset="0"/>
            </a:endParaRPr>
          </a:p>
        </p:txBody>
      </p:sp>
      <p:sp>
        <p:nvSpPr>
          <p:cNvPr id="207912" name="AutoShape 40"/>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07913" name="Line 41"/>
          <p:cNvSpPr>
            <a:spLocks noChangeShapeType="1"/>
          </p:cNvSpPr>
          <p:nvPr/>
        </p:nvSpPr>
        <p:spPr bwMode="auto">
          <a:xfrm rot="-5400000">
            <a:off x="7010400" y="2362200"/>
            <a:ext cx="3048000" cy="0"/>
          </a:xfrm>
          <a:prstGeom prst="line">
            <a:avLst/>
          </a:prstGeom>
          <a:noFill/>
          <a:ln w="76200">
            <a:solidFill>
              <a:srgbClr val="00FFFF"/>
            </a:solidFill>
            <a:round/>
            <a:headEnd type="triangle" w="med" len="me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33815" name="AutoShape 42"/>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7915" name="Text Box 43"/>
          <p:cNvSpPr txBox="1">
            <a:spLocks noChangeArrowheads="1"/>
          </p:cNvSpPr>
          <p:nvPr/>
        </p:nvSpPr>
        <p:spPr bwMode="auto">
          <a:xfrm>
            <a:off x="7010400" y="838200"/>
            <a:ext cx="2514600" cy="2928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FFCC00"/>
                </a:solidFill>
                <a:latin typeface="Times New Roman" charset="0"/>
                <a:cs typeface="ＭＳ Ｐゴシック" charset="0"/>
              </a:rPr>
              <a:t>流亡</a:t>
            </a:r>
            <a:endParaRPr lang="en-US" altLang="ja-JP" sz="3600">
              <a:solidFill>
                <a:srgbClr val="FFCC00"/>
              </a:solidFill>
              <a:latin typeface="Times New Roman" charset="0"/>
            </a:endParaRPr>
          </a:p>
          <a:p>
            <a:pPr algn="ctr" eaLnBrk="1" hangingPunct="1">
              <a:spcBef>
                <a:spcPct val="50000"/>
              </a:spcBef>
              <a:defRPr/>
            </a:pPr>
            <a:r>
              <a:rPr lang="ja-JP" altLang="en-US" sz="3600">
                <a:solidFill>
                  <a:srgbClr val="FFCC00"/>
                </a:solidFill>
                <a:latin typeface="Times New Roman" charset="0"/>
                <a:cs typeface="ＭＳ Ｐゴシック" charset="0"/>
              </a:rPr>
              <a:t>后期</a:t>
            </a:r>
            <a:r>
              <a:rPr lang="en-US" altLang="ja-JP" sz="3600">
                <a:solidFill>
                  <a:srgbClr val="FFCC00"/>
                </a:solidFill>
                <a:latin typeface="Times New Roman" charset="0"/>
              </a:rPr>
              <a:t> </a:t>
            </a:r>
          </a:p>
          <a:p>
            <a:pPr algn="ctr" eaLnBrk="1" hangingPunct="1">
              <a:spcBef>
                <a:spcPct val="50000"/>
              </a:spcBef>
              <a:defRPr/>
            </a:pPr>
            <a:r>
              <a:rPr lang="en-US" sz="3200">
                <a:solidFill>
                  <a:srgbClr val="FFCC00"/>
                </a:solidFill>
                <a:latin typeface="Times New Roman" charset="0"/>
              </a:rPr>
              <a:t>536-425</a:t>
            </a:r>
          </a:p>
          <a:p>
            <a:pPr algn="ctr" eaLnBrk="1" hangingPunct="1">
              <a:spcBef>
                <a:spcPct val="50000"/>
              </a:spcBef>
              <a:defRPr/>
            </a:pPr>
            <a:endParaRPr lang="en-US" sz="3200">
              <a:solidFill>
                <a:srgbClr val="FFCC00"/>
              </a:solidFill>
              <a:latin typeface="Times New Roman" charset="0"/>
            </a:endParaRPr>
          </a:p>
        </p:txBody>
      </p:sp>
      <p:sp>
        <p:nvSpPr>
          <p:cNvPr id="207916" name="AutoShape 44"/>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07917" name="AutoShape 45"/>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07918"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07919" name="Text Box 47"/>
          <p:cNvSpPr txBox="1">
            <a:spLocks noChangeArrowheads="1"/>
          </p:cNvSpPr>
          <p:nvPr/>
        </p:nvSpPr>
        <p:spPr bwMode="auto">
          <a:xfrm>
            <a:off x="6948488" y="76200"/>
            <a:ext cx="219551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00FFFF"/>
                </a:solidFill>
                <a:latin typeface="Times New Roman" charset="0"/>
              </a:rPr>
              <a:t>以斯帖</a:t>
            </a:r>
            <a:r>
              <a:rPr lang="zh-CN" altLang="en-US" sz="3600">
                <a:solidFill>
                  <a:srgbClr val="00FFFF"/>
                </a:solidFill>
                <a:latin typeface="Times New Roman" charset="0"/>
                <a:cs typeface="SimSun" charset="0"/>
              </a:rPr>
              <a:t>记</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207913"/>
                                        </p:tgtEl>
                                        <p:attrNameLst>
                                          <p:attrName>style.visibility</p:attrName>
                                        </p:attrNameLst>
                                      </p:cBhvr>
                                      <p:to>
                                        <p:strVal val="visible"/>
                                      </p:to>
                                    </p:set>
                                    <p:animEffect transition="in" filter="wipe(up)">
                                      <p:cBhvr>
                                        <p:cTn id="7" dur="500"/>
                                        <p:tgtEl>
                                          <p:spTgt spid="207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灭族阴谋被瓦解</a:t>
            </a:r>
            <a:endPar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76924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243" name="Rectangle 3"/>
          <p:cNvSpPr>
            <a:spLocks noGrp="1" noChangeArrowheads="1"/>
          </p:cNvSpPr>
          <p:nvPr>
            <p:ph type="ctrTitle" idx="4294967295"/>
          </p:nvPr>
        </p:nvSpPr>
        <p:spPr>
          <a:xfrm>
            <a:off x="684213" y="620713"/>
            <a:ext cx="2497137" cy="5486400"/>
          </a:xfrm>
        </p:spPr>
        <p:txBody>
          <a:bodyPr/>
          <a:lstStyle/>
          <a:p>
            <a:pPr algn="ctr"/>
            <a:r>
              <a:rPr lang="zh-CN" altLang="en-US" sz="4800" b="1" i="0">
                <a:latin typeface="Arial Black" charset="0"/>
                <a:cs typeface="SimSun" charset="0"/>
              </a:rPr>
              <a:t>以斯帖记</a:t>
            </a:r>
            <a:r>
              <a:rPr kumimoji="0" lang="ja-JP" altLang="en-US" sz="4800" b="1" i="0">
                <a:effectLst/>
                <a:latin typeface="Times New Roman" charset="0"/>
              </a:rPr>
              <a:t>流亡后期</a:t>
            </a:r>
            <a:r>
              <a:rPr kumimoji="0" lang="zh-CN" altLang="en-US" sz="4800" b="1" i="0">
                <a:effectLst/>
                <a:latin typeface="Times New Roman" charset="0"/>
                <a:cs typeface="SimSun" charset="0"/>
              </a:rPr>
              <a:t>的什么时期？</a:t>
            </a:r>
            <a:endParaRPr lang="zh-CN" altLang="en-US" sz="4800" b="1" i="0">
              <a:latin typeface="Arial Black" charset="0"/>
              <a:cs typeface="SimSun" charset="0"/>
            </a:endParaRPr>
          </a:p>
        </p:txBody>
      </p:sp>
      <p:pic>
        <p:nvPicPr>
          <p:cNvPr id="35843" name="Picture 4" descr="estherpaint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45763"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450</a:t>
            </a:r>
          </a:p>
        </p:txBody>
      </p:sp>
      <p:sp>
        <p:nvSpPr>
          <p:cNvPr id="245764" name="Text Box 4"/>
          <p:cNvSpPr txBox="1">
            <a:spLocks noChangeArrowheads="1"/>
          </p:cNvSpPr>
          <p:nvPr/>
        </p:nvSpPr>
        <p:spPr bwMode="auto">
          <a:xfrm>
            <a:off x="5343525" y="4067175"/>
            <a:ext cx="5238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460</a:t>
            </a:r>
          </a:p>
        </p:txBody>
      </p:sp>
      <p:sp>
        <p:nvSpPr>
          <p:cNvPr id="245765"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480</a:t>
            </a:r>
          </a:p>
        </p:txBody>
      </p:sp>
      <p:sp>
        <p:nvSpPr>
          <p:cNvPr id="245766"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500</a:t>
            </a:r>
          </a:p>
        </p:txBody>
      </p:sp>
      <p:sp>
        <p:nvSpPr>
          <p:cNvPr id="245767"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510</a:t>
            </a:r>
          </a:p>
        </p:txBody>
      </p:sp>
      <p:sp>
        <p:nvSpPr>
          <p:cNvPr id="245768"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520</a:t>
            </a:r>
          </a:p>
        </p:txBody>
      </p:sp>
      <p:sp>
        <p:nvSpPr>
          <p:cNvPr id="245769"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440</a:t>
            </a:r>
          </a:p>
        </p:txBody>
      </p:sp>
      <p:sp>
        <p:nvSpPr>
          <p:cNvPr id="245770"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420</a:t>
            </a:r>
          </a:p>
        </p:txBody>
      </p:sp>
      <p:grpSp>
        <p:nvGrpSpPr>
          <p:cNvPr id="37898" name="Group 11"/>
          <p:cNvGrpSpPr>
            <a:grpSpLocks/>
          </p:cNvGrpSpPr>
          <p:nvPr/>
        </p:nvGrpSpPr>
        <p:grpSpPr bwMode="auto">
          <a:xfrm>
            <a:off x="66675" y="3044825"/>
            <a:ext cx="9534525" cy="844550"/>
            <a:chOff x="42" y="1918"/>
            <a:chExt cx="6006" cy="532"/>
          </a:xfrm>
        </p:grpSpPr>
        <p:grpSp>
          <p:nvGrpSpPr>
            <p:cNvPr id="37918" name="Group 12"/>
            <p:cNvGrpSpPr>
              <a:grpSpLocks/>
            </p:cNvGrpSpPr>
            <p:nvPr/>
          </p:nvGrpSpPr>
          <p:grpSpPr bwMode="auto">
            <a:xfrm>
              <a:off x="96" y="1918"/>
              <a:ext cx="1296" cy="530"/>
              <a:chOff x="96" y="1918"/>
              <a:chExt cx="1296" cy="530"/>
            </a:xfrm>
          </p:grpSpPr>
          <p:sp>
            <p:nvSpPr>
              <p:cNvPr id="24577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7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7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7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7919" name="Group 17"/>
            <p:cNvGrpSpPr>
              <a:grpSpLocks/>
            </p:cNvGrpSpPr>
            <p:nvPr/>
          </p:nvGrpSpPr>
          <p:grpSpPr bwMode="auto">
            <a:xfrm>
              <a:off x="1824" y="1920"/>
              <a:ext cx="1296" cy="530"/>
              <a:chOff x="96" y="1918"/>
              <a:chExt cx="1296" cy="530"/>
            </a:xfrm>
          </p:grpSpPr>
          <p:sp>
            <p:nvSpPr>
              <p:cNvPr id="24577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7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grpSp>
          <p:nvGrpSpPr>
            <p:cNvPr id="37920" name="Group 22"/>
            <p:cNvGrpSpPr>
              <a:grpSpLocks/>
            </p:cNvGrpSpPr>
            <p:nvPr/>
          </p:nvGrpSpPr>
          <p:grpSpPr bwMode="auto">
            <a:xfrm>
              <a:off x="3552" y="1920"/>
              <a:ext cx="1296" cy="530"/>
              <a:chOff x="96" y="1918"/>
              <a:chExt cx="1296" cy="530"/>
            </a:xfrm>
          </p:grpSpPr>
          <p:sp>
            <p:nvSpPr>
              <p:cNvPr id="24578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24578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sp>
          <p:nvSpPr>
            <p:cNvPr id="24578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12" charset="0"/>
                <a:ea typeface="Times New Roman" charset="0"/>
                <a:cs typeface="Times New Roman" charset="0"/>
              </a:endParaRPr>
            </a:p>
          </p:txBody>
        </p:sp>
      </p:grpSp>
      <p:sp>
        <p:nvSpPr>
          <p:cNvPr id="245790"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430</a:t>
            </a:r>
          </a:p>
        </p:txBody>
      </p:sp>
      <p:sp>
        <p:nvSpPr>
          <p:cNvPr id="245791" name="Text Box 31"/>
          <p:cNvSpPr txBox="1">
            <a:spLocks noChangeArrowheads="1"/>
          </p:cNvSpPr>
          <p:nvPr/>
        </p:nvSpPr>
        <p:spPr bwMode="auto">
          <a:xfrm>
            <a:off x="4724400" y="4067175"/>
            <a:ext cx="5334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470</a:t>
            </a:r>
          </a:p>
        </p:txBody>
      </p:sp>
      <p:sp>
        <p:nvSpPr>
          <p:cNvPr id="245792"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490</a:t>
            </a:r>
          </a:p>
        </p:txBody>
      </p:sp>
      <p:sp>
        <p:nvSpPr>
          <p:cNvPr id="245793"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530</a:t>
            </a:r>
          </a:p>
        </p:txBody>
      </p:sp>
      <p:sp>
        <p:nvSpPr>
          <p:cNvPr id="245794"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540</a:t>
            </a:r>
          </a:p>
        </p:txBody>
      </p:sp>
      <p:sp>
        <p:nvSpPr>
          <p:cNvPr id="245795"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Times New Roman" charset="0"/>
                <a:ea typeface="Times New Roman" charset="0"/>
                <a:cs typeface="Times New Roman" charset="0"/>
              </a:rPr>
              <a:t>410</a:t>
            </a:r>
          </a:p>
        </p:txBody>
      </p:sp>
      <p:sp>
        <p:nvSpPr>
          <p:cNvPr id="245796" name="Text Box 36"/>
          <p:cNvSpPr txBox="1">
            <a:spLocks noChangeArrowheads="1"/>
          </p:cNvSpPr>
          <p:nvPr/>
        </p:nvSpPr>
        <p:spPr bwMode="auto">
          <a:xfrm>
            <a:off x="-152400" y="1263650"/>
            <a:ext cx="3352800" cy="1465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ja-JP" altLang="en-US" sz="3600">
                <a:solidFill>
                  <a:srgbClr val="00FF00"/>
                </a:solidFill>
                <a:latin typeface="Times New Roman" charset="0"/>
                <a:ea typeface="ＭＳ Ｐゴシック" charset="-128"/>
                <a:cs typeface="Times New Roman" charset="0"/>
              </a:rPr>
              <a:t>所罗巴伯</a:t>
            </a:r>
            <a:r>
              <a:rPr lang="en-US" sz="3600">
                <a:solidFill>
                  <a:srgbClr val="00FF00"/>
                </a:solidFill>
                <a:latin typeface="Times New Roman" charset="0"/>
                <a:ea typeface="Times New Roman" charset="0"/>
                <a:cs typeface="Times New Roman" charset="0"/>
              </a:rPr>
              <a:t> </a:t>
            </a:r>
            <a:endParaRPr lang="en-US" altLang="zh-CN" sz="3600">
              <a:solidFill>
                <a:srgbClr val="00FF00"/>
              </a:solidFill>
              <a:latin typeface="Times New Roman" charset="0"/>
              <a:ea typeface="SimSun" charset="-122"/>
              <a:cs typeface="SimSun" charset="-122"/>
            </a:endParaRPr>
          </a:p>
          <a:p>
            <a:pPr algn="ctr">
              <a:spcBef>
                <a:spcPct val="50000"/>
              </a:spcBef>
              <a:defRPr/>
            </a:pPr>
            <a:r>
              <a:rPr lang="en-US" sz="3600">
                <a:solidFill>
                  <a:srgbClr val="00FF00"/>
                </a:solidFill>
                <a:latin typeface="Times New Roman" charset="0"/>
                <a:ea typeface="Times New Roman" charset="0"/>
                <a:cs typeface="Times New Roman" charset="0"/>
              </a:rPr>
              <a:t>(537-516)</a:t>
            </a:r>
          </a:p>
        </p:txBody>
      </p:sp>
      <p:sp>
        <p:nvSpPr>
          <p:cNvPr id="245797" name="Text Box 37"/>
          <p:cNvSpPr txBox="1">
            <a:spLocks noChangeArrowheads="1"/>
          </p:cNvSpPr>
          <p:nvPr/>
        </p:nvSpPr>
        <p:spPr bwMode="auto">
          <a:xfrm>
            <a:off x="5105400" y="2060575"/>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FFCC00"/>
                </a:solidFill>
                <a:latin typeface="Times New Roman" charset="0"/>
                <a:cs typeface="ＭＳ Ｐゴシック" charset="0"/>
              </a:rPr>
              <a:t>以斯拉</a:t>
            </a:r>
            <a:r>
              <a:rPr lang="en-US" altLang="ja-JP" sz="3600">
                <a:solidFill>
                  <a:srgbClr val="FFCC00"/>
                </a:solidFill>
                <a:latin typeface="Times New Roman" charset="0"/>
              </a:rPr>
              <a:t> (457-444)</a:t>
            </a:r>
            <a:endParaRPr lang="en-US" sz="3600">
              <a:solidFill>
                <a:srgbClr val="FFCC00"/>
              </a:solidFill>
              <a:latin typeface="Times New Roman" charset="0"/>
            </a:endParaRPr>
          </a:p>
        </p:txBody>
      </p:sp>
      <p:sp>
        <p:nvSpPr>
          <p:cNvPr id="245798" name="Text Box 38"/>
          <p:cNvSpPr txBox="1">
            <a:spLocks noChangeArrowheads="1"/>
          </p:cNvSpPr>
          <p:nvPr/>
        </p:nvSpPr>
        <p:spPr bwMode="auto">
          <a:xfrm>
            <a:off x="914400" y="2286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4000">
                <a:solidFill>
                  <a:schemeClr val="bg1"/>
                </a:solidFill>
                <a:latin typeface="Times New Roman" charset="0"/>
                <a:cs typeface="SimSun" charset="0"/>
              </a:rPr>
              <a:t>回归年代表</a:t>
            </a:r>
            <a:endParaRPr lang="en-US" altLang="zh-CN" sz="4000">
              <a:solidFill>
                <a:schemeClr val="bg1"/>
              </a:solidFill>
              <a:latin typeface="Times New Roman" charset="0"/>
              <a:cs typeface="SimSun" charset="0"/>
            </a:endParaRPr>
          </a:p>
        </p:txBody>
      </p:sp>
      <p:sp>
        <p:nvSpPr>
          <p:cNvPr id="245799" name="Text Box 39"/>
          <p:cNvSpPr txBox="1">
            <a:spLocks noChangeArrowheads="1"/>
          </p:cNvSpPr>
          <p:nvPr/>
        </p:nvSpPr>
        <p:spPr bwMode="auto">
          <a:xfrm>
            <a:off x="6588125" y="836613"/>
            <a:ext cx="2305050" cy="1465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ja-JP" altLang="en-US" sz="3600">
                <a:solidFill>
                  <a:srgbClr val="FFFF00"/>
                </a:solidFill>
                <a:latin typeface="Times New Roman" charset="0"/>
              </a:rPr>
              <a:t>尼希米</a:t>
            </a:r>
            <a:endParaRPr lang="en-US" altLang="zh-CN" sz="3600">
              <a:solidFill>
                <a:srgbClr val="FFFF00"/>
              </a:solidFill>
              <a:latin typeface="Times New Roman" charset="0"/>
              <a:cs typeface="SimSun" charset="0"/>
            </a:endParaRPr>
          </a:p>
          <a:p>
            <a:pPr algn="ctr" eaLnBrk="1" hangingPunct="1">
              <a:spcBef>
                <a:spcPct val="50000"/>
              </a:spcBef>
            </a:pPr>
            <a:r>
              <a:rPr lang="en-US" sz="3600">
                <a:solidFill>
                  <a:srgbClr val="FFFF00"/>
                </a:solidFill>
                <a:latin typeface="Times New Roman" charset="0"/>
                <a:cs typeface="Times New Roman" charset="0"/>
              </a:rPr>
              <a:t> (444-430)</a:t>
            </a:r>
          </a:p>
        </p:txBody>
      </p:sp>
      <p:sp>
        <p:nvSpPr>
          <p:cNvPr id="245800" name="Text Box 40"/>
          <p:cNvSpPr txBox="1">
            <a:spLocks noChangeArrowheads="1"/>
          </p:cNvSpPr>
          <p:nvPr/>
        </p:nvSpPr>
        <p:spPr bwMode="auto">
          <a:xfrm>
            <a:off x="3352800" y="2009775"/>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ja-JP" altLang="en-US" sz="3600">
                <a:solidFill>
                  <a:srgbClr val="00FFFF"/>
                </a:solidFill>
              </a:rPr>
              <a:t>以斯帖</a:t>
            </a:r>
            <a:r>
              <a:rPr lang="en-US" altLang="ja-JP" sz="3600">
                <a:solidFill>
                  <a:srgbClr val="00FFFF"/>
                </a:solidFill>
                <a:latin typeface="Times New Roman" charset="0"/>
              </a:rPr>
              <a:t> 483-473</a:t>
            </a:r>
            <a:endParaRPr lang="en-US" sz="3600">
              <a:solidFill>
                <a:srgbClr val="00FFFF"/>
              </a:solidFill>
              <a:latin typeface="Times New Roman" charset="0"/>
            </a:endParaRPr>
          </a:p>
        </p:txBody>
      </p:sp>
      <p:sp>
        <p:nvSpPr>
          <p:cNvPr id="37910" name="Rectangle 41"/>
          <p:cNvSpPr>
            <a:spLocks noChangeArrowheads="1"/>
          </p:cNvSpPr>
          <p:nvPr/>
        </p:nvSpPr>
        <p:spPr bwMode="auto">
          <a:xfrm>
            <a:off x="0" y="3429000"/>
            <a:ext cx="1752600" cy="381000"/>
          </a:xfrm>
          <a:prstGeom prst="rect">
            <a:avLst/>
          </a:prstGeom>
          <a:solidFill>
            <a:srgbClr val="66FF33"/>
          </a:solidFill>
          <a:ln w="9525">
            <a:solidFill>
              <a:schemeClr val="tx1"/>
            </a:solidFill>
            <a:miter lim="800000"/>
            <a:headEnd/>
            <a:tailEnd/>
          </a:ln>
        </p:spPr>
        <p:txBody>
          <a:bodyPr wrap="none" anchor="ctr"/>
          <a:lstStyle/>
          <a:p>
            <a:endParaRPr lang="en-US"/>
          </a:p>
        </p:txBody>
      </p:sp>
      <p:sp>
        <p:nvSpPr>
          <p:cNvPr id="245802" name="Rectangle 42"/>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45803" name="Rectangle 43"/>
          <p:cNvSpPr>
            <a:spLocks noChangeArrowheads="1"/>
          </p:cNvSpPr>
          <p:nvPr/>
        </p:nvSpPr>
        <p:spPr bwMode="auto">
          <a:xfrm>
            <a:off x="6648450" y="3429000"/>
            <a:ext cx="1047750" cy="38100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Narrow" pitchFamily="-112" charset="0"/>
              <a:ea typeface="Times New Roman" charset="0"/>
              <a:cs typeface="Times New Roman" charset="0"/>
            </a:endParaRPr>
          </a:p>
        </p:txBody>
      </p:sp>
      <p:sp>
        <p:nvSpPr>
          <p:cNvPr id="245804" name="Text Box 44"/>
          <p:cNvSpPr txBox="1">
            <a:spLocks noChangeArrowheads="1"/>
          </p:cNvSpPr>
          <p:nvPr/>
        </p:nvSpPr>
        <p:spPr bwMode="auto">
          <a:xfrm>
            <a:off x="4859338" y="5373688"/>
            <a:ext cx="3529012"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rgbClr val="FFFFFF"/>
                </a:solidFill>
                <a:latin typeface="Times New Roman" charset="0"/>
                <a:cs typeface="SimSun" charset="0"/>
              </a:rPr>
              <a:t>蘇格拉底</a:t>
            </a:r>
            <a:r>
              <a:rPr lang="en-US" altLang="ja-JP" sz="3200">
                <a:solidFill>
                  <a:srgbClr val="FFFFFF"/>
                </a:solidFill>
                <a:latin typeface="Times New Roman" charset="0"/>
              </a:rPr>
              <a:t> 470-399</a:t>
            </a:r>
            <a:endParaRPr lang="en-US" sz="3200">
              <a:solidFill>
                <a:srgbClr val="FFFFFF"/>
              </a:solidFill>
              <a:latin typeface="Times New Roman" charset="0"/>
            </a:endParaRPr>
          </a:p>
        </p:txBody>
      </p:sp>
      <p:sp>
        <p:nvSpPr>
          <p:cNvPr id="245805" name="Text Box 45"/>
          <p:cNvSpPr txBox="1">
            <a:spLocks noChangeArrowheads="1"/>
          </p:cNvSpPr>
          <p:nvPr/>
        </p:nvSpPr>
        <p:spPr bwMode="auto">
          <a:xfrm>
            <a:off x="6443663" y="5949950"/>
            <a:ext cx="288131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rgbClr val="FFFFFF"/>
                </a:solidFill>
                <a:latin typeface="Times New Roman" charset="0"/>
                <a:cs typeface="SimSun" charset="0"/>
              </a:rPr>
              <a:t>柏拉圖 </a:t>
            </a:r>
            <a:r>
              <a:rPr lang="en-US" sz="3200">
                <a:solidFill>
                  <a:srgbClr val="FFFFFF"/>
                </a:solidFill>
                <a:latin typeface="Times New Roman" charset="0"/>
                <a:cs typeface="Times New Roman" charset="0"/>
              </a:rPr>
              <a:t>427-347</a:t>
            </a:r>
          </a:p>
        </p:txBody>
      </p:sp>
      <p:sp>
        <p:nvSpPr>
          <p:cNvPr id="245806" name="Text Box 46"/>
          <p:cNvSpPr txBox="1">
            <a:spLocks noChangeArrowheads="1"/>
          </p:cNvSpPr>
          <p:nvPr/>
        </p:nvSpPr>
        <p:spPr bwMode="auto">
          <a:xfrm>
            <a:off x="228600" y="5973763"/>
            <a:ext cx="3429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rgbClr val="FFFFFF"/>
                </a:solidFill>
                <a:latin typeface="Times New Roman" charset="0"/>
                <a:cs typeface="SimSun" charset="0"/>
              </a:rPr>
              <a:t>孔子</a:t>
            </a:r>
            <a:r>
              <a:rPr lang="en-US" altLang="ja-JP" sz="3200">
                <a:solidFill>
                  <a:srgbClr val="FFFFFF"/>
                </a:solidFill>
                <a:latin typeface="Times New Roman" charset="0"/>
              </a:rPr>
              <a:t> 551-479</a:t>
            </a:r>
            <a:endParaRPr lang="en-US" sz="3200">
              <a:solidFill>
                <a:srgbClr val="FFFFFF"/>
              </a:solidFill>
              <a:latin typeface="Times New Roman" charset="0"/>
            </a:endParaRPr>
          </a:p>
        </p:txBody>
      </p:sp>
      <p:sp>
        <p:nvSpPr>
          <p:cNvPr id="245807" name="Text Box 47"/>
          <p:cNvSpPr txBox="1">
            <a:spLocks noChangeArrowheads="1"/>
          </p:cNvSpPr>
          <p:nvPr/>
        </p:nvSpPr>
        <p:spPr bwMode="auto">
          <a:xfrm>
            <a:off x="0" y="5410200"/>
            <a:ext cx="3429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zh-CN" altLang="en-US" sz="3200">
                <a:solidFill>
                  <a:srgbClr val="FFFFFF"/>
                </a:solidFill>
                <a:latin typeface="Times New Roman" charset="0"/>
                <a:cs typeface="SimSun" charset="0"/>
              </a:rPr>
              <a:t>佛祖</a:t>
            </a:r>
            <a:r>
              <a:rPr lang="en-US" altLang="ja-JP" sz="3200">
                <a:solidFill>
                  <a:srgbClr val="FFFFFF"/>
                </a:solidFill>
                <a:latin typeface="Times New Roman" charset="0"/>
              </a:rPr>
              <a:t> 560-477</a:t>
            </a:r>
            <a:endParaRPr lang="en-US" sz="3200">
              <a:solidFill>
                <a:srgbClr val="FFFFFF"/>
              </a:solidFill>
              <a:latin typeface="Times New Roman" charset="0"/>
            </a:endParaRPr>
          </a:p>
        </p:txBody>
      </p:sp>
      <p:sp>
        <p:nvSpPr>
          <p:cNvPr id="245808" name="Rectangle 48"/>
          <p:cNvSpPr>
            <a:spLocks noChangeArrowheads="1"/>
          </p:cNvSpPr>
          <p:nvPr/>
        </p:nvSpPr>
        <p:spPr bwMode="auto">
          <a:xfrm>
            <a:off x="4057650" y="3429000"/>
            <a:ext cx="714375" cy="371475"/>
          </a:xfrm>
          <a:prstGeom prst="rect">
            <a:avLst/>
          </a:prstGeom>
          <a:solidFill>
            <a:srgbClr val="00FFFF"/>
          </a:solidFill>
          <a:ln w="9525">
            <a:solidFill>
              <a:schemeClr val="tx1"/>
            </a:solidFill>
            <a:miter lim="800000"/>
            <a:headEnd/>
            <a:tailEnd/>
          </a:ln>
        </p:spPr>
        <p:txBody>
          <a:bodyPr wrap="none" anchor="ct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45800"/>
                                        </p:tgtEl>
                                        <p:attrNameLst>
                                          <p:attrName>style.visibility</p:attrName>
                                        </p:attrNameLst>
                                      </p:cBhvr>
                                      <p:to>
                                        <p:strVal val="visible"/>
                                      </p:to>
                                    </p:set>
                                    <p:animEffect transition="in" filter="dissolve">
                                      <p:cBhvr>
                                        <p:cTn id="7" dur="500"/>
                                        <p:tgtEl>
                                          <p:spTgt spid="245800"/>
                                        </p:tgtEl>
                                      </p:cBhvr>
                                    </p:animEffect>
                                  </p:childTnLst>
                                </p:cTn>
                              </p:par>
                            </p:childTnLst>
                          </p:cTn>
                        </p:par>
                        <p:par>
                          <p:cTn id="8" fill="hold" nodeType="afterGroup">
                            <p:stCondLst>
                              <p:cond delay="3500"/>
                            </p:stCondLst>
                            <p:childTnLst>
                              <p:par>
                                <p:cTn id="9" presetID="17" presetClass="entr" presetSubtype="10" fill="hold" grpId="0" nodeType="afterEffect">
                                  <p:stCondLst>
                                    <p:cond delay="2000"/>
                                  </p:stCondLst>
                                  <p:childTnLst>
                                    <p:set>
                                      <p:cBhvr>
                                        <p:cTn id="10" dur="1" fill="hold">
                                          <p:stCondLst>
                                            <p:cond delay="0"/>
                                          </p:stCondLst>
                                        </p:cTn>
                                        <p:tgtEl>
                                          <p:spTgt spid="245808"/>
                                        </p:tgtEl>
                                        <p:attrNameLst>
                                          <p:attrName>style.visibility</p:attrName>
                                        </p:attrNameLst>
                                      </p:cBhvr>
                                      <p:to>
                                        <p:strVal val="visible"/>
                                      </p:to>
                                    </p:set>
                                    <p:anim calcmode="lin" valueType="num">
                                      <p:cBhvr>
                                        <p:cTn id="11" dur="500" fill="hold"/>
                                        <p:tgtEl>
                                          <p:spTgt spid="245808"/>
                                        </p:tgtEl>
                                        <p:attrNameLst>
                                          <p:attrName>ppt_w</p:attrName>
                                        </p:attrNameLst>
                                      </p:cBhvr>
                                      <p:tavLst>
                                        <p:tav tm="0">
                                          <p:val>
                                            <p:fltVal val="0"/>
                                          </p:val>
                                        </p:tav>
                                        <p:tav tm="100000">
                                          <p:val>
                                            <p:strVal val="#ppt_w"/>
                                          </p:val>
                                        </p:tav>
                                      </p:tavLst>
                                    </p:anim>
                                    <p:anim calcmode="lin" valueType="num">
                                      <p:cBhvr>
                                        <p:cTn id="12" dur="500" fill="hold"/>
                                        <p:tgtEl>
                                          <p:spTgt spid="2458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0" grpId="0" autoUpdateAnimBg="0"/>
      <p:bldP spid="24580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2"/>
        <p:cNvGrpSpPr/>
        <p:nvPr/>
      </p:nvGrpSpPr>
      <p:grpSpPr>
        <a:xfrm>
          <a:off x="0" y="0"/>
          <a:ext cx="0" cy="0"/>
          <a:chOff x="0" y="0"/>
          <a:chExt cx="0" cy="0"/>
        </a:xfrm>
      </p:grpSpPr>
      <p:graphicFrame>
        <p:nvGraphicFramePr>
          <p:cNvPr id="1193" name="Shape 1193"/>
          <p:cNvGraphicFramePr/>
          <p:nvPr/>
        </p:nvGraphicFramePr>
        <p:xfrm>
          <a:off x="0" y="857250"/>
          <a:ext cx="9112225" cy="5888000"/>
        </p:xfrm>
        <a:graphic>
          <a:graphicData uri="http://schemas.openxmlformats.org/drawingml/2006/table">
            <a:tbl>
              <a:tblPr>
                <a:noFill/>
              </a:tblPr>
              <a:tblGrid>
                <a:gridCol w="1519225">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568450">
                  <a:extLst>
                    <a:ext uri="{9D8B030D-6E8A-4147-A177-3AD203B41FA5}">
                      <a16:colId xmlns:a16="http://schemas.microsoft.com/office/drawing/2014/main" val="20002"/>
                    </a:ext>
                  </a:extLst>
                </a:gridCol>
                <a:gridCol w="15700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gridCol w="1781175">
                  <a:extLst>
                    <a:ext uri="{9D8B030D-6E8A-4147-A177-3AD203B41FA5}">
                      <a16:colId xmlns:a16="http://schemas.microsoft.com/office/drawing/2014/main" val="20005"/>
                    </a:ext>
                  </a:extLst>
                </a:gridCol>
              </a:tblGrid>
              <a:tr h="644525">
                <a:tc>
                  <a:txBody>
                    <a:bodyPr/>
                    <a:lstStyle/>
                    <a:p>
                      <a:pPr marL="0" marR="0" lvl="0" indent="0" algn="l" rtl="0">
                        <a:lnSpc>
                          <a:spcPct val="100000"/>
                        </a:lnSpc>
                        <a:spcBef>
                          <a:spcPts val="0"/>
                        </a:spcBef>
                        <a:spcAft>
                          <a:spcPts val="0"/>
                        </a:spcAft>
                        <a:buClr>
                          <a:srgbClr val="FFFFFF"/>
                        </a:buClr>
                        <a:buSzPct val="25000"/>
                        <a:buFont typeface="Arial"/>
                        <a:buNone/>
                      </a:pPr>
                      <a:r>
                        <a:rPr lang="zh-CN" altLang="en-US" sz="1800" b="1" dirty="0">
                          <a:solidFill>
                            <a:srgbClr val="FFFFFF"/>
                          </a:solidFill>
                        </a:rPr>
                        <a:t>人数</a:t>
                      </a:r>
                      <a:endParaRPr lang="en-US" sz="1800" b="1" dirty="0">
                        <a:solidFill>
                          <a:srgbClr val="FFFFFF"/>
                        </a:solidFill>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dirty="0" err="1">
                          <a:solidFill>
                            <a:srgbClr val="FFFFFF"/>
                          </a:solidFill>
                        </a:rPr>
                        <a:t>年日</a:t>
                      </a:r>
                      <a:endParaRPr lang="en-US" sz="1800" b="1" dirty="0">
                        <a:solidFill>
                          <a:srgbClr val="FFFFFF"/>
                        </a:solidFill>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犹大王</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带走的数目</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主要俘虏</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结果</a:t>
                      </a:r>
                      <a:r>
                        <a:rPr lang="en-US" sz="1800" b="1" i="0" u="none" strike="noStrike" cap="none" baseline="0">
                          <a:solidFill>
                            <a:srgbClr val="FFFFFF"/>
                          </a:solidFill>
                          <a:latin typeface="Arial"/>
                          <a:ea typeface="Arial"/>
                          <a:cs typeface="Arial"/>
                          <a:sym typeface="Arial"/>
                        </a:rPr>
                        <a:t>/ </a:t>
                      </a:r>
                      <a:r>
                        <a:rPr lang="en-US" sz="1800" b="1">
                          <a:solidFill>
                            <a:srgbClr val="FFFFFF"/>
                          </a:solidFill>
                        </a:rPr>
                        <a:t>备注</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19380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1 </a:t>
                      </a:r>
                      <a:r>
                        <a:rPr lang="en-US" sz="1800" b="1" dirty="0"/>
                        <a:t>少</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605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约雅敬</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err="1"/>
                        <a:t>少数</a:t>
                      </a:r>
                      <a:r>
                        <a:rPr lang="en-US" sz="1800" b="1" i="0" u="none" strike="noStrike" cap="none" baseline="0" dirty="0">
                          <a:solidFill>
                            <a:srgbClr val="000000"/>
                          </a:solidFill>
                          <a:latin typeface="Arial"/>
                          <a:ea typeface="Arial"/>
                          <a:cs typeface="Arial"/>
                          <a:sym typeface="Arial"/>
                        </a:rPr>
                        <a:t> </a:t>
                      </a:r>
                      <a:br>
                        <a:rPr lang="en-US" sz="1800" b="1" i="0" u="none" strike="noStrike" cap="none" baseline="0" dirty="0">
                          <a:solidFill>
                            <a:srgbClr val="000000"/>
                          </a:solidFill>
                          <a:latin typeface="Arial"/>
                          <a:ea typeface="Arial"/>
                          <a:cs typeface="Arial"/>
                          <a:sym typeface="Arial"/>
                        </a:rPr>
                      </a:br>
                      <a:r>
                        <a:rPr lang="en-US" sz="1800" b="1" i="0" u="none" strike="noStrike" cap="none" baseline="0" dirty="0">
                          <a:solidFill>
                            <a:srgbClr val="000000"/>
                          </a:solidFill>
                          <a:latin typeface="Arial"/>
                          <a:ea typeface="Arial"/>
                          <a:cs typeface="Arial"/>
                          <a:sym typeface="Arial"/>
                        </a:rPr>
                        <a:t>(</a:t>
                      </a:r>
                      <a:r>
                        <a:rPr lang="en-US" sz="1800" b="1" dirty="0"/>
                        <a:t>但</a:t>
                      </a:r>
                      <a:r>
                        <a:rPr lang="en-US" sz="1800" b="1" i="0" u="none" strike="noStrike" cap="none" baseline="0" dirty="0">
                          <a:solidFill>
                            <a:srgbClr val="000000"/>
                          </a:solidFill>
                          <a:latin typeface="Arial"/>
                          <a:ea typeface="Arial"/>
                          <a:cs typeface="Arial"/>
                          <a:sym typeface="Arial"/>
                        </a:rPr>
                        <a:t> 1:3)</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err="1"/>
                        <a:t>但以理</a:t>
                      </a:r>
                      <a:r>
                        <a:rPr lang="en-US" sz="1800" b="1" i="0" u="none" strike="noStrike" cap="none" baseline="0" dirty="0">
                          <a:solidFill>
                            <a:srgbClr val="000000"/>
                          </a:solidFill>
                          <a:latin typeface="Arial"/>
                          <a:ea typeface="Arial"/>
                          <a:cs typeface="Arial"/>
                          <a:sym typeface="Arial"/>
                        </a:rPr>
                        <a:t>, 3</a:t>
                      </a:r>
                      <a:r>
                        <a:rPr lang="en-US" sz="1800" b="1" dirty="0"/>
                        <a:t>个朋友和贵族和王族</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征收贡物</a:t>
                      </a:r>
                      <a:r>
                        <a:rPr lang="en-US" sz="1800" b="1" i="0" u="none" strike="noStrike" cap="none" baseline="0">
                          <a:solidFill>
                            <a:srgbClr val="000000"/>
                          </a:solidFill>
                          <a:latin typeface="Arial"/>
                          <a:ea typeface="Arial"/>
                          <a:cs typeface="Arial"/>
                          <a:sym typeface="Arial"/>
                        </a:rPr>
                        <a:t>. </a:t>
                      </a:r>
                      <a:r>
                        <a:rPr lang="en-US" sz="1800" b="1"/>
                        <a:t>强大的埃及</a:t>
                      </a:r>
                      <a:r>
                        <a:rPr lang="en-US" sz="1800" b="1" i="0" u="none" strike="noStrike" cap="none" baseline="0">
                          <a:solidFill>
                            <a:srgbClr val="000000"/>
                          </a:solidFill>
                          <a:latin typeface="Arial"/>
                          <a:ea typeface="Arial"/>
                          <a:cs typeface="Arial"/>
                          <a:sym typeface="Arial"/>
                        </a:rPr>
                        <a:t>. </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extLst>
                  <a:ext uri="{0D108BD9-81ED-4DB2-BD59-A6C34878D82A}">
                    <a16:rowId xmlns:a16="http://schemas.microsoft.com/office/drawing/2014/main" val="10001"/>
                  </a:ext>
                </a:extLst>
              </a:tr>
              <a:tr h="64610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2 </a:t>
                      </a:r>
                      <a:r>
                        <a:rPr lang="en-US" sz="1800" b="1" dirty="0"/>
                        <a:t>中</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598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约雅敬</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3023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耶</a:t>
                      </a:r>
                      <a:r>
                        <a:rPr lang="en-US" sz="1800" b="1" i="0" u="none" strike="noStrike" cap="none" baseline="0">
                          <a:solidFill>
                            <a:srgbClr val="000000"/>
                          </a:solidFill>
                          <a:latin typeface="Arial"/>
                          <a:ea typeface="Arial"/>
                          <a:cs typeface="Arial"/>
                          <a:sym typeface="Arial"/>
                        </a:rPr>
                        <a:t> 52:28)</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err="1"/>
                        <a:t>少数驱逐</a:t>
                      </a:r>
                      <a:endParaRPr lang="en-US" sz="1800" b="1" dirty="0"/>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extLst>
                  <a:ext uri="{0D108BD9-81ED-4DB2-BD59-A6C34878D82A}">
                    <a16:rowId xmlns:a16="http://schemas.microsoft.com/office/drawing/2014/main" val="10002"/>
                  </a:ext>
                </a:extLst>
              </a:tr>
              <a:tr h="91915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3 </a:t>
                      </a:r>
                      <a:r>
                        <a:rPr lang="zh-CN" altLang="en-US" sz="1800" b="1" i="0" u="none" strike="noStrike" cap="none" baseline="0" dirty="0">
                          <a:solidFill>
                            <a:srgbClr val="000000"/>
                          </a:solidFill>
                          <a:latin typeface="Arial"/>
                          <a:ea typeface="Arial"/>
                          <a:cs typeface="Arial"/>
                          <a:sym typeface="Arial"/>
                        </a:rPr>
                        <a:t>多</a:t>
                      </a:r>
                      <a:endParaRPr lang="en-US" sz="1800" b="1" dirty="0"/>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597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约雅斤</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10,000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王下</a:t>
                      </a:r>
                      <a:r>
                        <a:rPr lang="en-US" sz="1800" b="1" i="0" u="none" strike="noStrike" cap="none" baseline="0">
                          <a:solidFill>
                            <a:srgbClr val="000000"/>
                          </a:solidFill>
                          <a:latin typeface="Arial"/>
                          <a:ea typeface="Arial"/>
                          <a:cs typeface="Arial"/>
                          <a:sym typeface="Arial"/>
                        </a:rPr>
                        <a:t> 24:14)</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约雅斤</a:t>
                      </a:r>
                      <a:r>
                        <a:rPr lang="en-US" sz="1800" b="1" i="0" u="none" strike="noStrike" cap="none" baseline="0">
                          <a:solidFill>
                            <a:srgbClr val="000000"/>
                          </a:solidFill>
                          <a:latin typeface="Arial"/>
                          <a:ea typeface="Arial"/>
                          <a:cs typeface="Arial"/>
                          <a:sym typeface="Arial"/>
                        </a:rPr>
                        <a:t>,</a:t>
                      </a:r>
                      <a:r>
                        <a:rPr lang="en-US" sz="1800" b="1"/>
                        <a:t> 以西结</a:t>
                      </a:r>
                      <a:r>
                        <a:rPr lang="en-US" sz="1800" b="1" i="0" u="none" strike="noStrike" cap="none" baseline="0">
                          <a:solidFill>
                            <a:srgbClr val="000000"/>
                          </a:solidFill>
                          <a:latin typeface="Arial"/>
                          <a:ea typeface="Arial"/>
                          <a:cs typeface="Arial"/>
                          <a:sym typeface="Arial"/>
                        </a:rPr>
                        <a:t>, </a:t>
                      </a:r>
                      <a:r>
                        <a:rPr lang="en-US" sz="1800" b="1"/>
                        <a:t>末底改</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尼布甲尼撒驱逐许多</a:t>
                      </a:r>
                      <a:r>
                        <a:rPr lang="en-US" sz="1800" b="1" i="0" u="none" strike="noStrike" cap="none" baseline="0">
                          <a:solidFill>
                            <a:srgbClr val="000000"/>
                          </a:solidFill>
                          <a:latin typeface="Arial"/>
                          <a:ea typeface="Arial"/>
                          <a:cs typeface="Arial"/>
                          <a:sym typeface="Arial"/>
                        </a:rPr>
                        <a:t>; </a:t>
                      </a:r>
                      <a:r>
                        <a:rPr lang="en-US" sz="1800" b="1"/>
                        <a:t>安设西底家</a:t>
                      </a:r>
                      <a:r>
                        <a:rPr lang="en-US" sz="1800" b="1" i="0" u="none" strike="noStrike" cap="none" baseline="0">
                          <a:solidFill>
                            <a:srgbClr val="000000"/>
                          </a:solidFill>
                          <a:latin typeface="Arial"/>
                          <a:ea typeface="Arial"/>
                          <a:cs typeface="Arial"/>
                          <a:sym typeface="Arial"/>
                        </a:rPr>
                        <a:t> </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extLst>
                  <a:ext uri="{0D108BD9-81ED-4DB2-BD59-A6C34878D82A}">
                    <a16:rowId xmlns:a16="http://schemas.microsoft.com/office/drawing/2014/main" val="10003"/>
                  </a:ext>
                </a:extLst>
              </a:tr>
              <a:tr h="644525">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4 </a:t>
                      </a:r>
                      <a:r>
                        <a:rPr lang="en-US" sz="1800" b="1"/>
                        <a:t>少</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587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西底家</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832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耶</a:t>
                      </a:r>
                      <a:r>
                        <a:rPr lang="en-US" sz="1800" b="1" i="0" u="none" strike="noStrike" cap="none" baseline="0">
                          <a:solidFill>
                            <a:srgbClr val="000000"/>
                          </a:solidFill>
                          <a:latin typeface="Arial"/>
                          <a:ea typeface="Arial"/>
                          <a:cs typeface="Arial"/>
                          <a:sym typeface="Arial"/>
                        </a:rPr>
                        <a:t> 52:29)</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摧毁前</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extLst>
                  <a:ext uri="{0D108BD9-81ED-4DB2-BD59-A6C34878D82A}">
                    <a16:rowId xmlns:a16="http://schemas.microsoft.com/office/drawing/2014/main" val="10004"/>
                  </a:ext>
                </a:extLst>
              </a:tr>
              <a:tr h="92075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5 </a:t>
                      </a:r>
                      <a:r>
                        <a:rPr lang="zh-CN" altLang="en-US" sz="1800" b="1" i="0" u="none" strike="noStrike" cap="none" baseline="0" dirty="0">
                          <a:solidFill>
                            <a:srgbClr val="000000"/>
                          </a:solidFill>
                          <a:latin typeface="Arial"/>
                          <a:ea typeface="Arial"/>
                          <a:cs typeface="Arial"/>
                          <a:sym typeface="Arial"/>
                        </a:rPr>
                        <a:t>多</a:t>
                      </a:r>
                      <a:endParaRPr lang="en-US" sz="1800" b="1" dirty="0"/>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586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西底家</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ca.  10,400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王下</a:t>
                      </a:r>
                      <a:r>
                        <a:rPr lang="en-US" sz="1800" b="1" i="0" u="none" strike="noStrike" cap="none" baseline="0">
                          <a:solidFill>
                            <a:srgbClr val="000000"/>
                          </a:solidFill>
                          <a:latin typeface="Arial"/>
                          <a:ea typeface="Arial"/>
                          <a:cs typeface="Arial"/>
                          <a:sym typeface="Arial"/>
                        </a:rPr>
                        <a:t> 25:11)</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西底家</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耶路撒冷和圣殿被毁</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extLst>
                  <a:ext uri="{0D108BD9-81ED-4DB2-BD59-A6C34878D82A}">
                    <a16:rowId xmlns:a16="http://schemas.microsoft.com/office/drawing/2014/main" val="10005"/>
                  </a:ext>
                </a:extLst>
              </a:tr>
              <a:tr h="91915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6 </a:t>
                      </a:r>
                      <a:r>
                        <a:rPr lang="en-US" sz="1800" b="1"/>
                        <a:t>少</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582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745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耶</a:t>
                      </a:r>
                      <a:r>
                        <a:rPr lang="en-US" sz="1800" b="1" i="0" u="none" strike="noStrike" cap="none" baseline="0">
                          <a:solidFill>
                            <a:srgbClr val="000000"/>
                          </a:solidFill>
                          <a:latin typeface="Arial"/>
                          <a:ea typeface="Arial"/>
                          <a:cs typeface="Arial"/>
                          <a:sym typeface="Arial"/>
                        </a:rPr>
                        <a:t> 52:30)</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a:t>耶路撒冷亡国后</a:t>
                      </a:r>
                      <a:r>
                        <a:rPr lang="en-US" sz="1800" b="1" i="0" u="none" strike="noStrike" cap="none" baseline="0" dirty="0">
                          <a:solidFill>
                            <a:srgbClr val="000000"/>
                          </a:solidFill>
                          <a:latin typeface="Arial"/>
                          <a:ea typeface="Arial"/>
                          <a:cs typeface="Arial"/>
                          <a:sym typeface="Arial"/>
                        </a:rPr>
                        <a:t>4 </a:t>
                      </a:r>
                      <a:r>
                        <a:rPr lang="en-US" sz="1800" b="1" dirty="0"/>
                        <a:t>年</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extLst>
                  <a:ext uri="{0D108BD9-81ED-4DB2-BD59-A6C34878D82A}">
                    <a16:rowId xmlns:a16="http://schemas.microsoft.com/office/drawing/2014/main" val="10006"/>
                  </a:ext>
                </a:extLst>
              </a:tr>
            </a:tbl>
          </a:graphicData>
        </a:graphic>
      </p:graphicFrame>
      <p:sp>
        <p:nvSpPr>
          <p:cNvPr id="1194" name="Shape 1194"/>
          <p:cNvSpPr txBox="1">
            <a:spLocks noGrp="1"/>
          </p:cNvSpPr>
          <p:nvPr>
            <p:ph type="title" idx="4294967295"/>
          </p:nvPr>
        </p:nvSpPr>
        <p:spPr>
          <a:xfrm>
            <a:off x="0" y="-9525"/>
            <a:ext cx="9112250"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800" b="1" dirty="0" err="1">
                <a:solidFill>
                  <a:schemeClr val="dk1"/>
                </a:solidFill>
                <a:latin typeface="Arial"/>
                <a:ea typeface="Arial"/>
                <a:cs typeface="Arial"/>
                <a:sym typeface="Arial"/>
              </a:rPr>
              <a:t>尼布甲尼撒六次</a:t>
            </a:r>
            <a:r>
              <a:rPr lang="zh-CN" altLang="en-US" sz="2800" b="1" dirty="0">
                <a:solidFill>
                  <a:schemeClr val="dk1"/>
                </a:solidFill>
                <a:latin typeface="Arial"/>
                <a:ea typeface="Arial"/>
                <a:cs typeface="Arial"/>
                <a:sym typeface="Arial"/>
              </a:rPr>
              <a:t>将犹太人掳到</a:t>
            </a:r>
            <a:r>
              <a:rPr lang="en-US" sz="2800" b="1" dirty="0" err="1">
                <a:solidFill>
                  <a:schemeClr val="dk1"/>
                </a:solidFill>
                <a:latin typeface="Arial"/>
                <a:ea typeface="Arial"/>
                <a:cs typeface="Arial"/>
                <a:sym typeface="Arial"/>
              </a:rPr>
              <a:t>巴比伦</a:t>
            </a:r>
            <a:endParaRPr lang="en-US" sz="2800" b="1" dirty="0">
              <a:solidFill>
                <a:schemeClr val="dk1"/>
              </a:solidFill>
              <a:latin typeface="Arial"/>
              <a:ea typeface="Arial"/>
              <a:cs typeface="Arial"/>
              <a:sym typeface="Arial"/>
            </a:endParaRPr>
          </a:p>
        </p:txBody>
      </p:sp>
      <p:sp>
        <p:nvSpPr>
          <p:cNvPr id="1195" name="Shape 1195"/>
          <p:cNvSpPr txBox="1"/>
          <p:nvPr/>
        </p:nvSpPr>
        <p:spPr>
          <a:xfrm>
            <a:off x="8445500" y="0"/>
            <a:ext cx="698500"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tl val="0"/>
              </a:rPr>
              <a:t>492</a:t>
            </a:r>
          </a:p>
        </p:txBody>
      </p:sp>
      <p:sp>
        <p:nvSpPr>
          <p:cNvPr id="1196" name="Shape 1196"/>
          <p:cNvSpPr/>
          <p:nvPr/>
        </p:nvSpPr>
        <p:spPr>
          <a:xfrm>
            <a:off x="848410" y="3128961"/>
            <a:ext cx="647700" cy="863599"/>
          </a:xfrm>
          <a:prstGeom prst="right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
        <p:nvSpPr>
          <p:cNvPr id="1197" name="Shape 1197"/>
          <p:cNvSpPr/>
          <p:nvPr/>
        </p:nvSpPr>
        <p:spPr>
          <a:xfrm>
            <a:off x="848410" y="4672012"/>
            <a:ext cx="647700" cy="863599"/>
          </a:xfrm>
          <a:prstGeom prst="right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3347391166"/>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8001000" cy="990600"/>
          </a:xfrm>
          <a:solidFill>
            <a:srgbClr val="000000"/>
          </a:solidFill>
        </p:spPr>
        <p:txBody>
          <a:bodyPr/>
          <a:lstStyle/>
          <a:p>
            <a:pPr algn="ctr">
              <a:lnSpc>
                <a:spcPct val="80000"/>
              </a:lnSpc>
            </a:pPr>
            <a:r>
              <a:rPr lang="zh-CN" altLang="en-US" b="1">
                <a:effectLst>
                  <a:outerShdw blurRad="38100" dist="38100" dir="2700000" algn="tl">
                    <a:srgbClr val="366B1B"/>
                  </a:outerShdw>
                </a:effectLst>
                <a:latin typeface="Arial Black" charset="0"/>
                <a:cs typeface="SimSun" charset="0"/>
              </a:rPr>
              <a:t>波丝王国事蹟时序</a:t>
            </a:r>
            <a:br>
              <a:rPr lang="zh-CN" altLang="en-US" b="1">
                <a:effectLst>
                  <a:outerShdw blurRad="38100" dist="38100" dir="2700000" algn="tl">
                    <a:srgbClr val="366B1B"/>
                  </a:outerShdw>
                </a:effectLst>
                <a:latin typeface="Arial Black" charset="0"/>
                <a:cs typeface="SimSun" charset="0"/>
              </a:rPr>
            </a:br>
            <a:r>
              <a:rPr lang="en-US" sz="1400" b="1">
                <a:effectLst>
                  <a:outerShdw blurRad="38100" dist="38100" dir="2700000" algn="tl">
                    <a:srgbClr val="366B1B"/>
                  </a:outerShdw>
                </a:effectLst>
                <a:latin typeface="Arial Black" charset="0"/>
                <a:cs typeface="SimSun" charset="0"/>
              </a:rPr>
              <a:t>John H. Walton, Chronological and Background Charts of the OT, 2d ed., 70</a:t>
            </a:r>
            <a:endParaRPr lang="zh-CN" altLang="en-US" sz="1400" b="1">
              <a:effectLst>
                <a:outerShdw blurRad="38100" dist="38100" dir="2700000" algn="tl">
                  <a:srgbClr val="366B1B"/>
                </a:outerShdw>
              </a:effectLst>
              <a:latin typeface="Arial Black" charset="0"/>
              <a:cs typeface="SimSun" charset="0"/>
            </a:endParaRPr>
          </a:p>
        </p:txBody>
      </p:sp>
      <p:sp>
        <p:nvSpPr>
          <p:cNvPr id="142339"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313</a:t>
            </a:r>
          </a:p>
        </p:txBody>
      </p:sp>
      <p:grpSp>
        <p:nvGrpSpPr>
          <p:cNvPr id="142340" name="Group 81"/>
          <p:cNvGrpSpPr>
            <a:grpSpLocks/>
          </p:cNvGrpSpPr>
          <p:nvPr/>
        </p:nvGrpSpPr>
        <p:grpSpPr bwMode="auto">
          <a:xfrm>
            <a:off x="228600" y="1143000"/>
            <a:ext cx="8915400" cy="5715000"/>
            <a:chOff x="0" y="0"/>
            <a:chExt cx="3911" cy="4125"/>
          </a:xfrm>
        </p:grpSpPr>
        <p:grpSp>
          <p:nvGrpSpPr>
            <p:cNvPr id="142341" name="Group 34"/>
            <p:cNvGrpSpPr>
              <a:grpSpLocks/>
            </p:cNvGrpSpPr>
            <p:nvPr/>
          </p:nvGrpSpPr>
          <p:grpSpPr bwMode="auto">
            <a:xfrm>
              <a:off x="0" y="0"/>
              <a:ext cx="1004" cy="730"/>
              <a:chOff x="0" y="0"/>
              <a:chExt cx="1004" cy="730"/>
            </a:xfrm>
          </p:grpSpPr>
          <p:sp>
            <p:nvSpPr>
              <p:cNvPr id="142411"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波丝帝国的君王</a:t>
                </a:r>
              </a:p>
            </p:txBody>
          </p:sp>
          <p:sp>
            <p:nvSpPr>
              <p:cNvPr id="142412"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2" name="Group 36"/>
            <p:cNvGrpSpPr>
              <a:grpSpLocks/>
            </p:cNvGrpSpPr>
            <p:nvPr/>
          </p:nvGrpSpPr>
          <p:grpSpPr bwMode="auto">
            <a:xfrm>
              <a:off x="1004" y="0"/>
              <a:ext cx="470" cy="730"/>
              <a:chOff x="1004" y="0"/>
              <a:chExt cx="470" cy="730"/>
            </a:xfrm>
          </p:grpSpPr>
          <p:sp>
            <p:nvSpPr>
              <p:cNvPr id="142409"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日期</a:t>
                </a:r>
              </a:p>
            </p:txBody>
          </p:sp>
          <p:sp>
            <p:nvSpPr>
              <p:cNvPr id="142410"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3" name="Group 38"/>
            <p:cNvGrpSpPr>
              <a:grpSpLocks/>
            </p:cNvGrpSpPr>
            <p:nvPr/>
          </p:nvGrpSpPr>
          <p:grpSpPr bwMode="auto">
            <a:xfrm>
              <a:off x="1474" y="0"/>
              <a:ext cx="1229" cy="730"/>
              <a:chOff x="1474" y="0"/>
              <a:chExt cx="1229" cy="730"/>
            </a:xfrm>
          </p:grpSpPr>
          <p:sp>
            <p:nvSpPr>
              <p:cNvPr id="142407"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与圣经相关之事</a:t>
                </a: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408"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4" name="Group 40"/>
            <p:cNvGrpSpPr>
              <a:grpSpLocks/>
            </p:cNvGrpSpPr>
            <p:nvPr/>
          </p:nvGrpSpPr>
          <p:grpSpPr bwMode="auto">
            <a:xfrm>
              <a:off x="2703" y="0"/>
              <a:ext cx="1208" cy="730"/>
              <a:chOff x="2703" y="0"/>
              <a:chExt cx="1208" cy="730"/>
            </a:xfrm>
          </p:grpSpPr>
          <p:sp>
            <p:nvSpPr>
              <p:cNvPr id="142405"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与希腊相关之事</a:t>
                </a: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406"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5" name="Group 42"/>
            <p:cNvGrpSpPr>
              <a:grpSpLocks/>
            </p:cNvGrpSpPr>
            <p:nvPr/>
          </p:nvGrpSpPr>
          <p:grpSpPr bwMode="auto">
            <a:xfrm>
              <a:off x="0" y="730"/>
              <a:ext cx="1004" cy="518"/>
              <a:chOff x="0" y="730"/>
              <a:chExt cx="1004" cy="518"/>
            </a:xfrm>
          </p:grpSpPr>
          <p:sp>
            <p:nvSpPr>
              <p:cNvPr id="142403"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居鲁士</a:t>
                </a:r>
              </a:p>
            </p:txBody>
          </p:sp>
          <p:sp>
            <p:nvSpPr>
              <p:cNvPr id="142404"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6" name="Group 44"/>
            <p:cNvGrpSpPr>
              <a:grpSpLocks/>
            </p:cNvGrpSpPr>
            <p:nvPr/>
          </p:nvGrpSpPr>
          <p:grpSpPr bwMode="auto">
            <a:xfrm>
              <a:off x="1004" y="730"/>
              <a:ext cx="470" cy="518"/>
              <a:chOff x="1004" y="730"/>
              <a:chExt cx="470" cy="518"/>
            </a:xfrm>
          </p:grpSpPr>
          <p:sp>
            <p:nvSpPr>
              <p:cNvPr id="142401"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539-530</a:t>
                </a:r>
              </a:p>
            </p:txBody>
          </p:sp>
          <p:sp>
            <p:nvSpPr>
              <p:cNvPr id="142402"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7" name="Group 46"/>
            <p:cNvGrpSpPr>
              <a:grpSpLocks/>
            </p:cNvGrpSpPr>
            <p:nvPr/>
          </p:nvGrpSpPr>
          <p:grpSpPr bwMode="auto">
            <a:xfrm>
              <a:off x="1474" y="730"/>
              <a:ext cx="1229" cy="518"/>
              <a:chOff x="1474" y="730"/>
              <a:chExt cx="1229" cy="518"/>
            </a:xfrm>
          </p:grpSpPr>
          <p:sp>
            <p:nvSpPr>
              <p:cNvPr id="142399"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3300"/>
                    </a:solidFill>
                    <a:effectLst/>
                    <a:uLnTx/>
                    <a:uFillTx/>
                    <a:latin typeface="Arial Narrow" charset="0"/>
                    <a:ea typeface="ＭＳ Ｐゴシック" charset="0"/>
                  </a:rPr>
                  <a:t>所罗巴伯</a:t>
                </a:r>
                <a:r>
                  <a:rPr kumimoji="0" lang="zh-CN" altLang="en-US" sz="20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与</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3300"/>
                    </a:solidFill>
                    <a:effectLst/>
                    <a:uLnTx/>
                    <a:uFillTx/>
                    <a:latin typeface="Arial Narrow" charset="0"/>
                    <a:ea typeface="ＭＳ Ｐゴシック" charset="0"/>
                  </a:rPr>
                  <a:t>耶书亚</a:t>
                </a:r>
                <a:r>
                  <a:rPr kumimoji="0" lang="zh-CN" altLang="en-US" sz="20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回归 </a:t>
                </a:r>
                <a:r>
                  <a:rPr kumimoji="0" lang="en-US" altLang="ja-JP" sz="1800" b="1" i="0" u="none" strike="noStrike" kern="1200" cap="none" spc="0" normalizeH="0" baseline="0" noProof="0">
                    <a:ln>
                      <a:noFill/>
                    </a:ln>
                    <a:solidFill>
                      <a:srgbClr val="003300"/>
                    </a:solidFill>
                    <a:effectLst/>
                    <a:uLnTx/>
                    <a:uFillTx/>
                    <a:latin typeface="Arial Narrow" charset="0"/>
                    <a:ea typeface="ＭＳ Ｐゴシック" charset="0"/>
                  </a:rPr>
                  <a:t>(</a:t>
                </a:r>
                <a:r>
                  <a:rPr kumimoji="0" lang="zh-CN" altLang="en-US"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以斯拉记 </a:t>
                </a:r>
                <a:r>
                  <a:rPr kumimoji="0" lang="en-US" altLang="ja-JP" sz="1800" b="1" i="0" u="none" strike="noStrike" kern="1200" cap="none" spc="0" normalizeH="0" baseline="0" noProof="0">
                    <a:ln>
                      <a:noFill/>
                    </a:ln>
                    <a:solidFill>
                      <a:srgbClr val="003300"/>
                    </a:solidFill>
                    <a:effectLst/>
                    <a:uLnTx/>
                    <a:uFillTx/>
                    <a:latin typeface="Arial Narrow" charset="0"/>
                    <a:ea typeface="ＭＳ Ｐゴシック" charset="0"/>
                  </a:rPr>
                  <a:t>1-3)</a:t>
                </a:r>
                <a:endParaRPr kumimoji="0" lang="en-US" sz="18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142400"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8" name="Group 48"/>
            <p:cNvGrpSpPr>
              <a:grpSpLocks/>
            </p:cNvGrpSpPr>
            <p:nvPr/>
          </p:nvGrpSpPr>
          <p:grpSpPr bwMode="auto">
            <a:xfrm>
              <a:off x="2703" y="730"/>
              <a:ext cx="1208" cy="518"/>
              <a:chOff x="2703" y="730"/>
              <a:chExt cx="1208" cy="518"/>
            </a:xfrm>
          </p:grpSpPr>
          <p:sp>
            <p:nvSpPr>
              <p:cNvPr id="142397"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142398"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49" name="Group 50"/>
            <p:cNvGrpSpPr>
              <a:grpSpLocks/>
            </p:cNvGrpSpPr>
            <p:nvPr/>
          </p:nvGrpSpPr>
          <p:grpSpPr bwMode="auto">
            <a:xfrm>
              <a:off x="0" y="1248"/>
              <a:ext cx="1004" cy="518"/>
              <a:chOff x="0" y="1248"/>
              <a:chExt cx="1004" cy="518"/>
            </a:xfrm>
          </p:grpSpPr>
          <p:sp>
            <p:nvSpPr>
              <p:cNvPr id="142395"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刚比西丝斯</a:t>
                </a:r>
              </a:p>
            </p:txBody>
          </p:sp>
          <p:sp>
            <p:nvSpPr>
              <p:cNvPr id="142396"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0" name="Group 52"/>
            <p:cNvGrpSpPr>
              <a:grpSpLocks/>
            </p:cNvGrpSpPr>
            <p:nvPr/>
          </p:nvGrpSpPr>
          <p:grpSpPr bwMode="auto">
            <a:xfrm>
              <a:off x="1004" y="1248"/>
              <a:ext cx="470" cy="518"/>
              <a:chOff x="1004" y="1248"/>
              <a:chExt cx="470" cy="518"/>
            </a:xfrm>
          </p:grpSpPr>
          <p:sp>
            <p:nvSpPr>
              <p:cNvPr id="142393"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530-522</a:t>
                </a:r>
              </a:p>
            </p:txBody>
          </p:sp>
          <p:sp>
            <p:nvSpPr>
              <p:cNvPr id="142394"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1" name="Group 54"/>
            <p:cNvGrpSpPr>
              <a:grpSpLocks/>
            </p:cNvGrpSpPr>
            <p:nvPr/>
          </p:nvGrpSpPr>
          <p:grpSpPr bwMode="auto">
            <a:xfrm>
              <a:off x="1474" y="1248"/>
              <a:ext cx="1229" cy="518"/>
              <a:chOff x="1474" y="1248"/>
              <a:chExt cx="1229" cy="518"/>
            </a:xfrm>
          </p:grpSpPr>
          <p:sp>
            <p:nvSpPr>
              <p:cNvPr id="142391"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耶路撒冷重建停止</a:t>
                </a:r>
                <a:r>
                  <a:rPr kumimoji="0" lang="en-US" altLang="ja-JP" sz="22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en-US" altLang="zh-CN" sz="22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en-US" altLang="ja-JP"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a:t>
                </a:r>
                <a:r>
                  <a:rPr kumimoji="0" lang="ja-JP" altLang="en-US"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以斯拉记</a:t>
                </a:r>
                <a:r>
                  <a:rPr kumimoji="0" lang="en-US" altLang="zh-CN"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en-US" altLang="ja-JP"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4)</a:t>
                </a:r>
                <a:endParaRPr kumimoji="0" lang="en-US"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92"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2" name="Group 56"/>
            <p:cNvGrpSpPr>
              <a:grpSpLocks/>
            </p:cNvGrpSpPr>
            <p:nvPr/>
          </p:nvGrpSpPr>
          <p:grpSpPr bwMode="auto">
            <a:xfrm>
              <a:off x="2703" y="1248"/>
              <a:ext cx="1208" cy="518"/>
              <a:chOff x="2703" y="1248"/>
              <a:chExt cx="1208" cy="518"/>
            </a:xfrm>
          </p:grpSpPr>
          <p:sp>
            <p:nvSpPr>
              <p:cNvPr id="142389"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142390"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3" name="Group 58"/>
            <p:cNvGrpSpPr>
              <a:grpSpLocks/>
            </p:cNvGrpSpPr>
            <p:nvPr/>
          </p:nvGrpSpPr>
          <p:grpSpPr bwMode="auto">
            <a:xfrm>
              <a:off x="0" y="1766"/>
              <a:ext cx="1004" cy="748"/>
              <a:chOff x="0" y="1766"/>
              <a:chExt cx="1004" cy="748"/>
            </a:xfrm>
          </p:grpSpPr>
          <p:sp>
            <p:nvSpPr>
              <p:cNvPr id="142387"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大流士一世</a:t>
                </a: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88"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4" name="Group 60"/>
            <p:cNvGrpSpPr>
              <a:grpSpLocks/>
            </p:cNvGrpSpPr>
            <p:nvPr/>
          </p:nvGrpSpPr>
          <p:grpSpPr bwMode="auto">
            <a:xfrm>
              <a:off x="1004" y="1766"/>
              <a:ext cx="470" cy="748"/>
              <a:chOff x="1004" y="1766"/>
              <a:chExt cx="470" cy="748"/>
            </a:xfrm>
          </p:grpSpPr>
          <p:sp>
            <p:nvSpPr>
              <p:cNvPr id="142385"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522-486</a:t>
                </a:r>
              </a:p>
            </p:txBody>
          </p:sp>
          <p:sp>
            <p:nvSpPr>
              <p:cNvPr id="142386"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5" name="Group 62"/>
            <p:cNvGrpSpPr>
              <a:grpSpLocks/>
            </p:cNvGrpSpPr>
            <p:nvPr/>
          </p:nvGrpSpPr>
          <p:grpSpPr bwMode="auto">
            <a:xfrm>
              <a:off x="1474" y="1766"/>
              <a:ext cx="1229" cy="748"/>
              <a:chOff x="1474" y="1766"/>
              <a:chExt cx="1229" cy="748"/>
            </a:xfrm>
          </p:grpSpPr>
          <p:sp>
            <p:nvSpPr>
              <p:cNvPr id="142383"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哈该与撒迦利亚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的预言</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(520)</a:t>
                </a:r>
                <a:endParaRPr kumimoji="0" lang="en-US" altLang="zh-CN"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神殿完工 </a:t>
                </a: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(516)</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a:t>
                </a: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以斯拉记</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5-6)</a:t>
                </a:r>
                <a:endPar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84"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6" name="Group 64"/>
            <p:cNvGrpSpPr>
              <a:grpSpLocks/>
            </p:cNvGrpSpPr>
            <p:nvPr/>
          </p:nvGrpSpPr>
          <p:grpSpPr bwMode="auto">
            <a:xfrm>
              <a:off x="2703" y="1766"/>
              <a:ext cx="1208" cy="748"/>
              <a:chOff x="2703" y="1766"/>
              <a:chExt cx="1208" cy="748"/>
            </a:xfrm>
          </p:grpSpPr>
          <p:sp>
            <p:nvSpPr>
              <p:cNvPr id="142381"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雅典军队</a:t>
                </a: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於马拉松打</a:t>
                </a:r>
                <a:r>
                  <a:rPr kumimoji="0" lang="zh-CN" altLang="en-US" sz="23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败波丝军</a:t>
                </a: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队</a:t>
                </a:r>
                <a:r>
                  <a:rPr kumimoji="0" lang="en-US" altLang="ja-JP" sz="23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(490)</a:t>
                </a:r>
                <a:endParaRPr kumimoji="0" lang="en-US" sz="23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82"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7" name="Group 66"/>
            <p:cNvGrpSpPr>
              <a:grpSpLocks/>
            </p:cNvGrpSpPr>
            <p:nvPr/>
          </p:nvGrpSpPr>
          <p:grpSpPr bwMode="auto">
            <a:xfrm>
              <a:off x="0" y="2514"/>
              <a:ext cx="1004" cy="748"/>
              <a:chOff x="0" y="2514"/>
              <a:chExt cx="1004" cy="748"/>
            </a:xfrm>
          </p:grpSpPr>
          <p:sp>
            <p:nvSpPr>
              <p:cNvPr id="142379"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003300"/>
                    </a:solidFill>
                    <a:effectLst/>
                    <a:uLnTx/>
                    <a:uFillTx/>
                    <a:latin typeface="Times New Roman" charset="0"/>
                    <a:ea typeface="ＭＳ Ｐゴシック" charset="0"/>
                  </a:rPr>
                  <a:t>薛西斯</a:t>
                </a:r>
                <a:endParaRPr kumimoji="0" lang="en-US" sz="2400" b="1" i="0" u="none" strike="noStrike" kern="1200" cap="none" spc="0" normalizeH="0" baseline="0" noProof="0">
                  <a:ln>
                    <a:noFill/>
                  </a:ln>
                  <a:solidFill>
                    <a:srgbClr val="003300"/>
                  </a:solidFill>
                  <a:effectLst/>
                  <a:uLnTx/>
                  <a:uFillTx/>
                  <a:latin typeface="Times New Roman" charset="0"/>
                  <a:ea typeface="ＭＳ Ｐゴシック" charset="0"/>
                </a:endParaRPr>
              </a:p>
            </p:txBody>
          </p:sp>
          <p:sp>
            <p:nvSpPr>
              <p:cNvPr id="142380"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8" name="Group 68"/>
            <p:cNvGrpSpPr>
              <a:grpSpLocks/>
            </p:cNvGrpSpPr>
            <p:nvPr/>
          </p:nvGrpSpPr>
          <p:grpSpPr bwMode="auto">
            <a:xfrm>
              <a:off x="1004" y="2514"/>
              <a:ext cx="470" cy="748"/>
              <a:chOff x="1004" y="2514"/>
              <a:chExt cx="470" cy="748"/>
            </a:xfrm>
          </p:grpSpPr>
          <p:sp>
            <p:nvSpPr>
              <p:cNvPr id="142377"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486-464</a:t>
                </a:r>
              </a:p>
            </p:txBody>
          </p:sp>
          <p:sp>
            <p:nvSpPr>
              <p:cNvPr id="142378"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59" name="Group 70"/>
            <p:cNvGrpSpPr>
              <a:grpSpLocks/>
            </p:cNvGrpSpPr>
            <p:nvPr/>
          </p:nvGrpSpPr>
          <p:grpSpPr bwMode="auto">
            <a:xfrm>
              <a:off x="1474" y="2514"/>
              <a:ext cx="1229" cy="748"/>
              <a:chOff x="1474" y="2514"/>
              <a:chExt cx="1229" cy="748"/>
            </a:xfrm>
          </p:grpSpPr>
          <p:sp>
            <p:nvSpPr>
              <p:cNvPr id="142375"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200" b="1" i="0" u="none" strike="noStrike" kern="1200" cap="none" spc="0" normalizeH="0" baseline="0" noProof="0">
                    <a:ln>
                      <a:noFill/>
                    </a:ln>
                    <a:solidFill>
                      <a:srgbClr val="003300"/>
                    </a:solidFill>
                    <a:effectLst/>
                    <a:uLnTx/>
                    <a:uFillTx/>
                    <a:latin typeface="Arial Narrow" charset="0"/>
                    <a:ea typeface="ＭＳ Ｐゴシック" charset="0"/>
                  </a:rPr>
                  <a:t>以斯帖</a:t>
                </a:r>
                <a:r>
                  <a:rPr kumimoji="0" lang="zh-CN" altLang="en-US" sz="22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的故事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3300"/>
                    </a:solidFill>
                    <a:effectLst/>
                    <a:uLnTx/>
                    <a:uFillTx/>
                    <a:latin typeface="Arial Narrow" charset="0"/>
                    <a:ea typeface="ＭＳ Ｐゴシック" charset="0"/>
                  </a:rPr>
                  <a:t>(</a:t>
                </a:r>
                <a:r>
                  <a:rPr kumimoji="0" lang="ja-JP" altLang="en-US" sz="1800" b="1" i="0" u="none" strike="noStrike" kern="1200" cap="none" spc="0" normalizeH="0" baseline="0" noProof="0">
                    <a:ln>
                      <a:noFill/>
                    </a:ln>
                    <a:solidFill>
                      <a:srgbClr val="003300"/>
                    </a:solidFill>
                    <a:effectLst/>
                    <a:uLnTx/>
                    <a:uFillTx/>
                    <a:latin typeface="Arial Narrow" charset="0"/>
                    <a:ea typeface="ＭＳ Ｐゴシック" charset="0"/>
                  </a:rPr>
                  <a:t>以斯帖</a:t>
                </a:r>
                <a:r>
                  <a:rPr kumimoji="0" lang="zh-CN" altLang="en-US" sz="18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记</a:t>
                </a:r>
                <a:r>
                  <a:rPr kumimoji="0" lang="zh-CN" altLang="en-US" sz="18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 </a:t>
                </a:r>
                <a:r>
                  <a:rPr kumimoji="0" lang="en-US" altLang="ja-JP" sz="1800" b="1" i="0" u="none" strike="noStrike" kern="1200" cap="none" spc="0" normalizeH="0" baseline="0" noProof="0">
                    <a:ln>
                      <a:noFill/>
                    </a:ln>
                    <a:solidFill>
                      <a:srgbClr val="003300"/>
                    </a:solidFill>
                    <a:effectLst/>
                    <a:uLnTx/>
                    <a:uFillTx/>
                    <a:latin typeface="Arial Narrow" charset="0"/>
                    <a:ea typeface="ＭＳ Ｐゴシック" charset="0"/>
                  </a:rPr>
                  <a:t>1-9)</a:t>
                </a:r>
                <a:endParaRPr kumimoji="0" lang="en-US" sz="18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142376"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60" name="Group 72"/>
            <p:cNvGrpSpPr>
              <a:grpSpLocks/>
            </p:cNvGrpSpPr>
            <p:nvPr/>
          </p:nvGrpSpPr>
          <p:grpSpPr bwMode="auto">
            <a:xfrm>
              <a:off x="2703" y="2514"/>
              <a:ext cx="1208" cy="748"/>
              <a:chOff x="2703" y="2514"/>
              <a:chExt cx="1208" cy="748"/>
            </a:xfrm>
          </p:grpSpPr>
          <p:sp>
            <p:nvSpPr>
              <p:cNvPr id="142373"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雅典军队伍打败波丝军队於</a:t>
                </a:r>
                <a:endParaRPr kumimoji="0" lang="en-US" altLang="zh-CN"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帖模派里 </a:t>
                </a: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(480</a:t>
                </a:r>
                <a:r>
                  <a:rPr kumimoji="0" lang="en-US" altLang="zh-CN"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a:t>
                </a: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与</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萨拉米斯</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(479)</a:t>
                </a:r>
                <a:r>
                  <a:rPr kumimoji="0" lang="en-US" altLang="zh-CN"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 </a:t>
                </a:r>
                <a:endPar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希罗多德 </a:t>
                </a: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485-425</a:t>
                </a:r>
              </a:p>
            </p:txBody>
          </p:sp>
          <p:sp>
            <p:nvSpPr>
              <p:cNvPr id="142374"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61" name="Group 74"/>
            <p:cNvGrpSpPr>
              <a:grpSpLocks/>
            </p:cNvGrpSpPr>
            <p:nvPr/>
          </p:nvGrpSpPr>
          <p:grpSpPr bwMode="auto">
            <a:xfrm>
              <a:off x="0" y="3262"/>
              <a:ext cx="1004" cy="863"/>
              <a:chOff x="0" y="3262"/>
              <a:chExt cx="1004" cy="863"/>
            </a:xfrm>
          </p:grpSpPr>
          <p:sp>
            <p:nvSpPr>
              <p:cNvPr id="142371"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亚达薛西 一世</a:t>
                </a:r>
                <a:endParaRPr kumimoji="0" lang="en-US" altLang="zh-CN"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72"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62" name="Group 76"/>
            <p:cNvGrpSpPr>
              <a:grpSpLocks/>
            </p:cNvGrpSpPr>
            <p:nvPr/>
          </p:nvGrpSpPr>
          <p:grpSpPr bwMode="auto">
            <a:xfrm>
              <a:off x="1004" y="3262"/>
              <a:ext cx="470" cy="863"/>
              <a:chOff x="1004" y="3262"/>
              <a:chExt cx="470" cy="863"/>
            </a:xfrm>
          </p:grpSpPr>
          <p:sp>
            <p:nvSpPr>
              <p:cNvPr id="142369"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464-423</a:t>
                </a:r>
              </a:p>
            </p:txBody>
          </p:sp>
          <p:sp>
            <p:nvSpPr>
              <p:cNvPr id="142370"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63" name="Group 78"/>
            <p:cNvGrpSpPr>
              <a:grpSpLocks/>
            </p:cNvGrpSpPr>
            <p:nvPr/>
          </p:nvGrpSpPr>
          <p:grpSpPr bwMode="auto">
            <a:xfrm>
              <a:off x="1474" y="3262"/>
              <a:ext cx="1229" cy="863"/>
              <a:chOff x="1474" y="3262"/>
              <a:chExt cx="1229" cy="863"/>
            </a:xfrm>
          </p:grpSpPr>
          <p:sp>
            <p:nvSpPr>
              <p:cNvPr id="142367"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rPr>
                  <a:t>以斯拉回</a:t>
                </a: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归 </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rPr>
                  <a:t>(458)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rPr>
                  <a:t>(</a:t>
                </a: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rPr>
                  <a:t>以斯拉</a:t>
                </a: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记 </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rPr>
                  <a:t>7-10)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rPr>
                  <a:t>尼希米</a:t>
                </a: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回归 </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rPr>
                  <a:t>(445)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rPr>
                  <a:t>(</a:t>
                </a:r>
                <a:r>
                  <a:rPr kumimoji="0" lang="ja-JP" altLang="en-US" sz="1600" b="1" i="0" u="none" strike="noStrike" kern="1200" cap="none" spc="0" normalizeH="0" baseline="0" noProof="0">
                    <a:ln>
                      <a:noFill/>
                    </a:ln>
                    <a:solidFill>
                      <a:srgbClr val="003300"/>
                    </a:solidFill>
                    <a:effectLst/>
                    <a:uLnTx/>
                    <a:uFillTx/>
                    <a:latin typeface="Arial Narrow" charset="0"/>
                    <a:ea typeface="ＭＳ Ｐゴシック" charset="0"/>
                  </a:rPr>
                  <a:t>尼希米</a:t>
                </a:r>
                <a:r>
                  <a:rPr kumimoji="0" lang="en-US" altLang="ja-JP" sz="1600" b="1" i="0" u="none" strike="noStrike" kern="1200" cap="none" spc="0" normalizeH="0" baseline="0" noProof="0">
                    <a:ln>
                      <a:noFill/>
                    </a:ln>
                    <a:solidFill>
                      <a:srgbClr val="003300"/>
                    </a:solidFill>
                    <a:effectLst/>
                    <a:uLnTx/>
                    <a:uFillTx/>
                    <a:latin typeface="Arial Narrow" charset="0"/>
                    <a:ea typeface="ＭＳ Ｐゴシック" charset="0"/>
                  </a:rPr>
                  <a:t> 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马拉基的预言 </a:t>
                </a:r>
                <a:r>
                  <a:rPr kumimoji="0" lang="en-US" sz="1600" b="1" i="0" u="none" strike="noStrike" kern="1200" cap="none" spc="0" normalizeH="0" baseline="0" noProof="0">
                    <a:ln>
                      <a:noFill/>
                    </a:ln>
                    <a:solidFill>
                      <a:srgbClr val="003300"/>
                    </a:solidFill>
                    <a:effectLst/>
                    <a:uLnTx/>
                    <a:uFillTx/>
                    <a:latin typeface="Arial Narrow" charset="0"/>
                    <a:ea typeface="ＭＳ Ｐゴシック" charset="0"/>
                  </a:rPr>
                  <a:t>(433)</a:t>
                </a:r>
              </a:p>
            </p:txBody>
          </p:sp>
          <p:sp>
            <p:nvSpPr>
              <p:cNvPr id="142368"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42364" name="Group 80"/>
            <p:cNvGrpSpPr>
              <a:grpSpLocks/>
            </p:cNvGrpSpPr>
            <p:nvPr/>
          </p:nvGrpSpPr>
          <p:grpSpPr bwMode="auto">
            <a:xfrm>
              <a:off x="2703" y="3262"/>
              <a:ext cx="1208" cy="863"/>
              <a:chOff x="2703" y="3262"/>
              <a:chExt cx="1208" cy="863"/>
            </a:xfrm>
          </p:grpSpPr>
          <p:sp>
            <p:nvSpPr>
              <p:cNvPr id="142365"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黄金时代 </a:t>
                </a: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(461-431)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伯利克里 </a:t>
                </a: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(460-429)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雅典统治</a:t>
                </a: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SimSun" charset="0"/>
                </a:endParaRPr>
              </a:p>
            </p:txBody>
          </p:sp>
          <p:sp>
            <p:nvSpPr>
              <p:cNvPr id="142366"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spTree>
    <p:extLst>
      <p:ext uri="{BB962C8B-B14F-4D97-AF65-F5344CB8AC3E}">
        <p14:creationId xmlns:p14="http://schemas.microsoft.com/office/powerpoint/2010/main" val="1529165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415" y="980728"/>
            <a:ext cx="9217927" cy="5904656"/>
          </a:xfrm>
          <a:prstGeom prst="rect">
            <a:avLst/>
          </a:prstGeom>
        </p:spPr>
      </p:pic>
      <p:sp>
        <p:nvSpPr>
          <p:cNvPr id="2" name="Title 1"/>
          <p:cNvSpPr>
            <a:spLocks noGrp="1"/>
          </p:cNvSpPr>
          <p:nvPr>
            <p:ph type="title"/>
          </p:nvPr>
        </p:nvSpPr>
        <p:spPr>
          <a:xfrm>
            <a:off x="0" y="116632"/>
            <a:ext cx="9144000" cy="792088"/>
          </a:xfrm>
          <a:no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希腊历史的巅峰</a:t>
            </a:r>
            <a:endParaRPr lang="en-US" dirty="0"/>
          </a:p>
        </p:txBody>
      </p:sp>
      <p:sp>
        <p:nvSpPr>
          <p:cNvPr id="4" name="Title 1"/>
          <p:cNvSpPr txBox="1">
            <a:spLocks/>
          </p:cNvSpPr>
          <p:nvPr/>
        </p:nvSpPr>
        <p:spPr bwMode="auto">
          <a:xfrm>
            <a:off x="0" y="5445224"/>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zh-CN" altLang="en-US" sz="4000" dirty="0">
                <a:solidFill>
                  <a:srgbClr val="FFFFFF"/>
                </a:solidFill>
                <a:effectLst>
                  <a:glow rad="228600">
                    <a:srgbClr val="000000"/>
                  </a:glow>
                </a:effectLst>
                <a:ea typeface="ＭＳ Ｐゴシック" charset="0"/>
                <a:cs typeface="Arial"/>
              </a:rPr>
              <a:t>民主与建造帕台农神庙</a:t>
            </a:r>
            <a:endParaRPr lang="en-US" dirty="0">
              <a:solidFill>
                <a:srgbClr val="FFFFFF"/>
              </a:solidFill>
            </a:endParaRPr>
          </a:p>
        </p:txBody>
      </p:sp>
    </p:spTree>
    <p:extLst>
      <p:ext uri="{BB962C8B-B14F-4D97-AF65-F5344CB8AC3E}">
        <p14:creationId xmlns:p14="http://schemas.microsoft.com/office/powerpoint/2010/main" val="36466838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5100" y="0"/>
            <a:ext cx="8804327" cy="6858000"/>
          </a:xfrm>
          <a:prstGeom prst="rect">
            <a:avLst/>
          </a:prstGeom>
        </p:spPr>
      </p:pic>
      <p:sp>
        <p:nvSpPr>
          <p:cNvPr id="2" name="Title 1"/>
          <p:cNvSpPr>
            <a:spLocks noGrp="1"/>
          </p:cNvSpPr>
          <p:nvPr>
            <p:ph type="title"/>
          </p:nvPr>
        </p:nvSpPr>
        <p:spPr>
          <a:xfrm>
            <a:off x="5076056" y="188640"/>
            <a:ext cx="4067944" cy="936104"/>
          </a:xfrm>
          <a:noFill/>
        </p:spPr>
        <p:txBody>
          <a:bodyPr/>
          <a:lstStyle/>
          <a:p>
            <a:pPr algn="r">
              <a:defRPr/>
            </a:pPr>
            <a:r>
              <a:rPr kumimoji="1" lang="zh-CN" altLang="en-US" sz="4000" b="1" dirty="0">
                <a:solidFill>
                  <a:srgbClr val="000000"/>
                </a:solidFill>
                <a:effectLst/>
                <a:ea typeface="ＭＳ Ｐゴシック" charset="0"/>
                <a:cs typeface="Arial"/>
              </a:rPr>
              <a:t>雅典卫城</a:t>
            </a:r>
            <a:endParaRPr lang="en-US" dirty="0">
              <a:solidFill>
                <a:srgbClr val="000000"/>
              </a:solidFill>
              <a:effectLst/>
            </a:endParaRPr>
          </a:p>
        </p:txBody>
      </p:sp>
    </p:spTree>
    <p:extLst>
      <p:ext uri="{BB962C8B-B14F-4D97-AF65-F5344CB8AC3E}">
        <p14:creationId xmlns:p14="http://schemas.microsoft.com/office/powerpoint/2010/main" val="1301519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59023"/>
            <a:ext cx="9144000" cy="6098977"/>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波斯的目标</a:t>
            </a:r>
            <a:r>
              <a:rPr kumimoji="1" lang="en-US" altLang="zh-CN" sz="4000" b="1" dirty="0">
                <a:solidFill>
                  <a:srgbClr val="FFFFFF"/>
                </a:solidFill>
                <a:effectLst>
                  <a:glow rad="228600">
                    <a:srgbClr val="000000"/>
                  </a:glow>
                </a:effectLst>
                <a:ea typeface="ＭＳ Ｐゴシック" charset="0"/>
                <a:cs typeface="Arial"/>
              </a:rPr>
              <a:t>……</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zh-CN" altLang="en-US" sz="4000" dirty="0">
                <a:solidFill>
                  <a:srgbClr val="FFFFFF"/>
                </a:solidFill>
                <a:effectLst>
                  <a:glow rad="228600">
                    <a:srgbClr val="000000"/>
                  </a:glow>
                </a:effectLst>
                <a:ea typeface="ＭＳ Ｐゴシック" charset="0"/>
                <a:cs typeface="Arial"/>
              </a:rPr>
              <a:t>民主与建造帕台农神庙</a:t>
            </a:r>
            <a:endParaRPr lang="en-US" dirty="0">
              <a:solidFill>
                <a:srgbClr val="FFFFFF"/>
              </a:solidFill>
            </a:endParaRPr>
          </a:p>
        </p:txBody>
      </p:sp>
    </p:spTree>
    <p:extLst>
      <p:ext uri="{BB962C8B-B14F-4D97-AF65-F5344CB8AC3E}">
        <p14:creationId xmlns:p14="http://schemas.microsoft.com/office/powerpoint/2010/main" val="85564820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1764"/>
            <a:ext cx="9144000" cy="6063619"/>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如今的雅典卫城</a:t>
            </a:r>
            <a:endParaRPr lang="en-US" dirty="0"/>
          </a:p>
        </p:txBody>
      </p:sp>
    </p:spTree>
    <p:extLst>
      <p:ext uri="{BB962C8B-B14F-4D97-AF65-F5344CB8AC3E}">
        <p14:creationId xmlns:p14="http://schemas.microsoft.com/office/powerpoint/2010/main" val="69871211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94" y="1081144"/>
            <a:ext cx="9144000" cy="5776856"/>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希腊历史的巅峰</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zh-CN" altLang="en-US" sz="4000" dirty="0">
                <a:solidFill>
                  <a:srgbClr val="FFFFFF"/>
                </a:solidFill>
                <a:effectLst>
                  <a:glow rad="228600">
                    <a:srgbClr val="000000"/>
                  </a:glow>
                </a:effectLst>
                <a:ea typeface="ＭＳ Ｐゴシック" charset="0"/>
                <a:cs typeface="Arial"/>
              </a:rPr>
              <a:t>帕台农神庙内的雅典娜（智慧女神）</a:t>
            </a:r>
            <a:endParaRPr lang="en-US" dirty="0">
              <a:solidFill>
                <a:srgbClr val="FFFFFF"/>
              </a:solidFill>
            </a:endParaRPr>
          </a:p>
        </p:txBody>
      </p:sp>
    </p:spTree>
    <p:extLst>
      <p:ext uri="{BB962C8B-B14F-4D97-AF65-F5344CB8AC3E}">
        <p14:creationId xmlns:p14="http://schemas.microsoft.com/office/powerpoint/2010/main" val="396402729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67" y="764704"/>
            <a:ext cx="9089010" cy="5112568"/>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希腊历史的巅峰</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zh-CN" altLang="en-US" sz="4000" dirty="0">
                <a:solidFill>
                  <a:srgbClr val="FFFFFF"/>
                </a:solidFill>
                <a:effectLst>
                  <a:glow rad="228600">
                    <a:srgbClr val="000000"/>
                  </a:glow>
                </a:effectLst>
                <a:ea typeface="ＭＳ Ｐゴシック" charset="0"/>
                <a:cs typeface="Arial"/>
              </a:rPr>
              <a:t>帕台农神庙内的雅典娜（智慧女神）</a:t>
            </a:r>
            <a:endParaRPr lang="en-US" dirty="0">
              <a:solidFill>
                <a:srgbClr val="FFFFFF"/>
              </a:solidFill>
            </a:endParaRPr>
          </a:p>
        </p:txBody>
      </p:sp>
    </p:spTree>
    <p:extLst>
      <p:ext uri="{BB962C8B-B14F-4D97-AF65-F5344CB8AC3E}">
        <p14:creationId xmlns:p14="http://schemas.microsoft.com/office/powerpoint/2010/main" val="1455237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398808"/>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末底改对以斯帖</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这时你若是缄默不言，犹大人必会从别的地方得着解救，那时你和你的父家就必灭亡。谁知你得了王后的位分，不是为了挽救现今的危机吗</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4:14).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308</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85931100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1600" y="-27384"/>
            <a:ext cx="8580880" cy="6858000"/>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zh-CN" altLang="en-US" sz="3200" b="1" dirty="0">
                <a:solidFill>
                  <a:srgbClr val="FFFFFF"/>
                </a:solidFill>
                <a:effectLst>
                  <a:glow rad="228600">
                    <a:srgbClr val="000000"/>
                  </a:glow>
                </a:effectLst>
                <a:ea typeface="ＭＳ Ｐゴシック" charset="0"/>
                <a:cs typeface="Arial"/>
              </a:rPr>
              <a:t>波斯入侵希腊（公元前 </a:t>
            </a:r>
            <a:r>
              <a:rPr kumimoji="1" lang="en-US" altLang="zh-CN" sz="3200" b="1" dirty="0">
                <a:solidFill>
                  <a:srgbClr val="FFFFFF"/>
                </a:solidFill>
                <a:effectLst>
                  <a:glow rad="228600">
                    <a:srgbClr val="000000"/>
                  </a:glow>
                </a:effectLst>
                <a:ea typeface="ＭＳ Ｐゴシック" charset="0"/>
                <a:cs typeface="Arial"/>
              </a:rPr>
              <a:t>500-479 </a:t>
            </a:r>
            <a:r>
              <a:rPr kumimoji="1" lang="zh-CN" altLang="en-US" sz="3200" b="1" dirty="0">
                <a:solidFill>
                  <a:srgbClr val="FFFFFF"/>
                </a:solidFill>
                <a:effectLst>
                  <a:glow rad="228600">
                    <a:srgbClr val="000000"/>
                  </a:glow>
                </a:effectLst>
                <a:ea typeface="ＭＳ Ｐゴシック" charset="0"/>
                <a:cs typeface="Arial"/>
              </a:rPr>
              <a:t>年）</a:t>
            </a:r>
            <a:endParaRPr lang="en-US" sz="3600" dirty="0"/>
          </a:p>
        </p:txBody>
      </p:sp>
    </p:spTree>
    <p:extLst>
      <p:ext uri="{BB962C8B-B14F-4D97-AF65-F5344CB8AC3E}">
        <p14:creationId xmlns:p14="http://schemas.microsoft.com/office/powerpoint/2010/main" val="6820396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a:solidFill>
                  <a:srgbClr val="FFFFFF"/>
                </a:solidFill>
                <a:effectLst>
                  <a:glow rad="228600">
                    <a:srgbClr val="000000"/>
                  </a:glow>
                </a:effectLst>
                <a:ea typeface="ＭＳ Ｐゴシック" charset="0"/>
                <a:cs typeface="Arial"/>
              </a:rPr>
              <a:t>Greece defeated the Persians</a:t>
            </a:r>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25400" y="0"/>
            <a:ext cx="9074604" cy="6858000"/>
          </a:xfrm>
          <a:prstGeom prst="rect">
            <a:avLst/>
          </a:prstGeom>
        </p:spPr>
      </p:pic>
      <p:sp>
        <p:nvSpPr>
          <p:cNvPr id="2" name="Title 1"/>
          <p:cNvSpPr>
            <a:spLocks noGrp="1"/>
          </p:cNvSpPr>
          <p:nvPr>
            <p:ph type="title"/>
          </p:nvPr>
        </p:nvSpPr>
        <p:spPr>
          <a:xfrm>
            <a:off x="0" y="-27384"/>
            <a:ext cx="9144000" cy="792088"/>
          </a:xfrm>
          <a:solidFill>
            <a:schemeClr val="bg1"/>
          </a:solid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马拉松战役（公元前 </a:t>
            </a:r>
            <a:r>
              <a:rPr kumimoji="1" lang="en-US" altLang="zh-CN" sz="4000" b="1" dirty="0">
                <a:solidFill>
                  <a:srgbClr val="FFFFFF"/>
                </a:solidFill>
                <a:effectLst>
                  <a:glow rad="228600">
                    <a:srgbClr val="000000"/>
                  </a:glow>
                </a:effectLst>
                <a:ea typeface="ＭＳ Ｐゴシック" charset="0"/>
                <a:cs typeface="Arial"/>
              </a:rPr>
              <a:t>490 </a:t>
            </a:r>
            <a:r>
              <a:rPr kumimoji="1" lang="zh-CN" altLang="en-US" sz="4000" b="1" dirty="0">
                <a:solidFill>
                  <a:srgbClr val="FFFFFF"/>
                </a:solidFill>
                <a:effectLst>
                  <a:glow rad="228600">
                    <a:srgbClr val="000000"/>
                  </a:glow>
                </a:effectLst>
                <a:ea typeface="ＭＳ Ｐゴシック" charset="0"/>
                <a:cs typeface="Arial"/>
              </a:rPr>
              <a:t>年）</a:t>
            </a:r>
            <a:endParaRPr lang="en-US" dirty="0"/>
          </a:p>
        </p:txBody>
      </p:sp>
      <p:grpSp>
        <p:nvGrpSpPr>
          <p:cNvPr id="7" name="Group 6">
            <a:extLst>
              <a:ext uri="{FF2B5EF4-FFF2-40B4-BE49-F238E27FC236}">
                <a16:creationId xmlns:a16="http://schemas.microsoft.com/office/drawing/2014/main" id="{111A2AB5-2F40-87E9-6630-9A5D50597BF0}"/>
              </a:ext>
            </a:extLst>
          </p:cNvPr>
          <p:cNvGrpSpPr/>
          <p:nvPr/>
        </p:nvGrpSpPr>
        <p:grpSpPr>
          <a:xfrm>
            <a:off x="4499992" y="4771903"/>
            <a:ext cx="4320480" cy="1427393"/>
            <a:chOff x="4499992" y="4771903"/>
            <a:chExt cx="4320480" cy="1427393"/>
          </a:xfrm>
        </p:grpSpPr>
        <p:sp>
          <p:nvSpPr>
            <p:cNvPr id="6" name="TextBox 5">
              <a:extLst>
                <a:ext uri="{FF2B5EF4-FFF2-40B4-BE49-F238E27FC236}">
                  <a16:creationId xmlns:a16="http://schemas.microsoft.com/office/drawing/2014/main" id="{A3C5D061-FD65-D9A5-BD4F-B4F41281BAED}"/>
                </a:ext>
              </a:extLst>
            </p:cNvPr>
            <p:cNvSpPr txBox="1"/>
            <p:nvPr/>
          </p:nvSpPr>
          <p:spPr>
            <a:xfrm>
              <a:off x="4499992" y="4771903"/>
              <a:ext cx="4320480" cy="461665"/>
            </a:xfrm>
            <a:prstGeom prst="rect">
              <a:avLst/>
            </a:prstGeom>
            <a:solidFill>
              <a:schemeClr val="tx2"/>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09AFF50D-F731-F6A2-4376-C13F9276070D}"/>
                </a:ext>
              </a:extLst>
            </p:cNvPr>
            <p:cNvSpPr txBox="1"/>
            <p:nvPr/>
          </p:nvSpPr>
          <p:spPr>
            <a:xfrm>
              <a:off x="5066986" y="4998967"/>
              <a:ext cx="2520280" cy="1200329"/>
            </a:xfrm>
            <a:prstGeom prst="rect">
              <a:avLst/>
            </a:prstGeom>
            <a:solidFill>
              <a:schemeClr val="tx2"/>
            </a:solidFill>
          </p:spPr>
          <p:txBody>
            <a:bodyPr wrap="square" rtlCol="0">
              <a:spAutoFit/>
            </a:bodyPr>
            <a:lstStyle/>
            <a:p>
              <a:pPr algn="ctr"/>
              <a:r>
                <a:rPr lang="zh-CN" altLang="en-US" dirty="0"/>
                <a:t>马拉松战役</a:t>
              </a:r>
              <a:endParaRPr lang="en-US" altLang="zh-CN" dirty="0"/>
            </a:p>
            <a:p>
              <a:pPr algn="ctr"/>
              <a:r>
                <a:rPr lang="zh-CN" altLang="en-US" dirty="0"/>
                <a:t>初始情况</a:t>
              </a:r>
              <a:endParaRPr lang="en-US" altLang="zh-CN" dirty="0"/>
            </a:p>
            <a:p>
              <a:pPr algn="ctr"/>
              <a:r>
                <a:rPr lang="zh-CN" altLang="en-US" dirty="0"/>
                <a:t>公元前 </a:t>
              </a:r>
              <a:r>
                <a:rPr lang="en-US" altLang="zh-CN" dirty="0"/>
                <a:t>490 </a:t>
              </a:r>
              <a:r>
                <a:rPr lang="zh-CN" altLang="en-US" dirty="0"/>
                <a:t>年</a:t>
              </a:r>
              <a:endParaRPr lang="en-US" dirty="0"/>
            </a:p>
          </p:txBody>
        </p:sp>
      </p:grpSp>
    </p:spTree>
    <p:extLst>
      <p:ext uri="{BB962C8B-B14F-4D97-AF65-F5344CB8AC3E}">
        <p14:creationId xmlns:p14="http://schemas.microsoft.com/office/powerpoint/2010/main" val="392724204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3200" y="0"/>
            <a:ext cx="8714859" cy="6858000"/>
          </a:xfrm>
          <a:prstGeom prst="rect">
            <a:avLst/>
          </a:prstGeom>
        </p:spPr>
      </p:pic>
      <p:sp>
        <p:nvSpPr>
          <p:cNvPr id="2" name="Title 1"/>
          <p:cNvSpPr>
            <a:spLocks noGrp="1"/>
          </p:cNvSpPr>
          <p:nvPr>
            <p:ph type="title"/>
          </p:nvPr>
        </p:nvSpPr>
        <p:spPr>
          <a:xfrm>
            <a:off x="0" y="-27384"/>
            <a:ext cx="9144000" cy="792088"/>
          </a:xfrm>
          <a:solidFill>
            <a:srgbClr val="000000"/>
          </a:solid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马拉松战役（公元前 </a:t>
            </a:r>
            <a:r>
              <a:rPr kumimoji="1" lang="en-US" altLang="zh-CN" sz="4000" b="1" dirty="0">
                <a:solidFill>
                  <a:srgbClr val="FFFFFF"/>
                </a:solidFill>
                <a:effectLst>
                  <a:glow rad="228600">
                    <a:srgbClr val="000000"/>
                  </a:glow>
                </a:effectLst>
                <a:ea typeface="ＭＳ Ｐゴシック" charset="0"/>
                <a:cs typeface="Arial"/>
              </a:rPr>
              <a:t>490 </a:t>
            </a:r>
            <a:r>
              <a:rPr kumimoji="1" lang="zh-CN" altLang="en-US" sz="4000" b="1" dirty="0">
                <a:solidFill>
                  <a:srgbClr val="FFFFFF"/>
                </a:solidFill>
                <a:effectLst>
                  <a:glow rad="228600">
                    <a:srgbClr val="000000"/>
                  </a:glow>
                </a:effectLst>
                <a:ea typeface="ＭＳ Ｐゴシック" charset="0"/>
                <a:cs typeface="Arial"/>
              </a:rPr>
              <a:t>年）</a:t>
            </a:r>
            <a:endParaRPr lang="en-US" dirty="0"/>
          </a:p>
        </p:txBody>
      </p:sp>
      <p:sp>
        <p:nvSpPr>
          <p:cNvPr id="4" name="Title 1"/>
          <p:cNvSpPr txBox="1">
            <a:spLocks/>
          </p:cNvSpPr>
          <p:nvPr/>
        </p:nvSpPr>
        <p:spPr bwMode="auto">
          <a:xfrm>
            <a:off x="0" y="6041432"/>
            <a:ext cx="9144000" cy="792088"/>
          </a:xfrm>
          <a:prstGeom prst="rect">
            <a:avLst/>
          </a:prstGeo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zh-CN" altLang="en-US" sz="4000" dirty="0">
                <a:solidFill>
                  <a:srgbClr val="FFFFFF"/>
                </a:solidFill>
                <a:effectLst>
                  <a:glow rad="228600">
                    <a:srgbClr val="000000"/>
                  </a:glow>
                </a:effectLst>
                <a:ea typeface="ＭＳ Ｐゴシック" charset="0"/>
                <a:cs typeface="Arial"/>
              </a:rPr>
              <a:t>希腊打败了波斯人</a:t>
            </a:r>
            <a:endParaRPr lang="en-US" dirty="0">
              <a:solidFill>
                <a:srgbClr val="FFFFFF"/>
              </a:solidFill>
            </a:endParaRPr>
          </a:p>
        </p:txBody>
      </p:sp>
      <p:sp>
        <p:nvSpPr>
          <p:cNvPr id="5" name="TextBox 4">
            <a:extLst>
              <a:ext uri="{FF2B5EF4-FFF2-40B4-BE49-F238E27FC236}">
                <a16:creationId xmlns:a16="http://schemas.microsoft.com/office/drawing/2014/main" id="{4FB9E3C7-A910-1C7C-2764-A961E4994391}"/>
              </a:ext>
            </a:extLst>
          </p:cNvPr>
          <p:cNvSpPr txBox="1"/>
          <p:nvPr/>
        </p:nvSpPr>
        <p:spPr>
          <a:xfrm>
            <a:off x="4499992" y="4771903"/>
            <a:ext cx="4104456" cy="461665"/>
          </a:xfrm>
          <a:prstGeom prst="rect">
            <a:avLst/>
          </a:prstGeom>
          <a:solidFill>
            <a:schemeClr val="tx2"/>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338B609D-EC63-D60C-AEEE-941399205B90}"/>
              </a:ext>
            </a:extLst>
          </p:cNvPr>
          <p:cNvSpPr txBox="1"/>
          <p:nvPr/>
        </p:nvSpPr>
        <p:spPr>
          <a:xfrm>
            <a:off x="5148064" y="5002735"/>
            <a:ext cx="3096344" cy="923330"/>
          </a:xfrm>
          <a:prstGeom prst="rect">
            <a:avLst/>
          </a:prstGeom>
          <a:solidFill>
            <a:schemeClr val="tx2"/>
          </a:solidFill>
        </p:spPr>
        <p:txBody>
          <a:bodyPr wrap="square" rtlCol="0">
            <a:spAutoFit/>
          </a:bodyPr>
          <a:lstStyle/>
          <a:p>
            <a:pPr algn="ctr"/>
            <a:r>
              <a:rPr lang="zh-CN" altLang="en-US" sz="1800" dirty="0"/>
              <a:t>马拉松战役</a:t>
            </a:r>
            <a:endParaRPr lang="en-US" altLang="zh-CN" sz="1800" dirty="0"/>
          </a:p>
          <a:p>
            <a:pPr algn="ctr"/>
            <a:r>
              <a:rPr lang="zh-CN" altLang="en-US" sz="1800" dirty="0"/>
              <a:t>初始情况</a:t>
            </a:r>
            <a:endParaRPr lang="en-US" altLang="zh-CN" sz="1800" dirty="0"/>
          </a:p>
          <a:p>
            <a:pPr algn="ctr"/>
            <a:r>
              <a:rPr lang="zh-CN" altLang="en-US" sz="1800" dirty="0"/>
              <a:t>公元前 </a:t>
            </a:r>
            <a:r>
              <a:rPr lang="en-US" altLang="zh-CN" sz="1800" dirty="0"/>
              <a:t>490 </a:t>
            </a:r>
            <a:r>
              <a:rPr lang="zh-CN" altLang="en-US" sz="1800" dirty="0"/>
              <a:t>年</a:t>
            </a:r>
            <a:endParaRPr lang="en-US" sz="1800" dirty="0"/>
          </a:p>
        </p:txBody>
      </p:sp>
    </p:spTree>
    <p:extLst>
      <p:ext uri="{BB962C8B-B14F-4D97-AF65-F5344CB8AC3E}">
        <p14:creationId xmlns:p14="http://schemas.microsoft.com/office/powerpoint/2010/main" val="28116384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马拉松战役（公元前 </a:t>
            </a:r>
            <a:r>
              <a:rPr kumimoji="1" lang="en-US" altLang="zh-CN" sz="4000" b="1" dirty="0">
                <a:solidFill>
                  <a:srgbClr val="FFFFFF"/>
                </a:solidFill>
                <a:effectLst>
                  <a:glow rad="228600">
                    <a:srgbClr val="000000"/>
                  </a:glow>
                </a:effectLst>
                <a:ea typeface="ＭＳ Ｐゴシック" charset="0"/>
                <a:cs typeface="Arial"/>
              </a:rPr>
              <a:t>490 </a:t>
            </a:r>
            <a:r>
              <a:rPr kumimoji="1" lang="zh-CN" altLang="en-US" sz="4000" b="1" dirty="0">
                <a:solidFill>
                  <a:srgbClr val="FFFFFF"/>
                </a:solidFill>
                <a:effectLst>
                  <a:glow rad="228600">
                    <a:srgbClr val="000000"/>
                  </a:glow>
                </a:effectLst>
                <a:ea typeface="ＭＳ Ｐゴシック" charset="0"/>
                <a:cs typeface="Arial"/>
              </a:rPr>
              <a:t>年）</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a:solidFill>
                  <a:srgbClr val="FFFFFF"/>
                </a:solidFill>
                <a:effectLst>
                  <a:glow rad="228600">
                    <a:srgbClr val="000000"/>
                  </a:glow>
                </a:effectLst>
                <a:ea typeface="ＭＳ Ｐゴシック" charset="0"/>
                <a:cs typeface="Arial"/>
              </a:rPr>
              <a:t>Greece defeated the Persians</a:t>
            </a:r>
            <a:endParaRPr lang="en-US" dirty="0">
              <a:solidFill>
                <a:srgbClr val="FFFFFF"/>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46" y="821764"/>
            <a:ext cx="9122550" cy="6036235"/>
          </a:xfrm>
          <a:prstGeom prst="rect">
            <a:avLst/>
          </a:prstGeom>
        </p:spPr>
      </p:pic>
    </p:spTree>
    <p:extLst>
      <p:ext uri="{BB962C8B-B14F-4D97-AF65-F5344CB8AC3E}">
        <p14:creationId xmlns:p14="http://schemas.microsoft.com/office/powerpoint/2010/main" val="273931343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马拉松战役（公元前 </a:t>
            </a:r>
            <a:r>
              <a:rPr kumimoji="1" lang="en-US" altLang="zh-CN" sz="4000" b="1" dirty="0">
                <a:solidFill>
                  <a:srgbClr val="FFFFFF"/>
                </a:solidFill>
                <a:effectLst>
                  <a:glow rad="228600">
                    <a:srgbClr val="000000"/>
                  </a:glow>
                </a:effectLst>
                <a:ea typeface="ＭＳ Ｐゴシック" charset="0"/>
                <a:cs typeface="Arial"/>
              </a:rPr>
              <a:t>490 </a:t>
            </a:r>
            <a:r>
              <a:rPr kumimoji="1" lang="zh-CN" altLang="en-US" sz="4000" b="1" dirty="0">
                <a:solidFill>
                  <a:srgbClr val="FFFFFF"/>
                </a:solidFill>
                <a:effectLst>
                  <a:glow rad="228600">
                    <a:srgbClr val="000000"/>
                  </a:glow>
                </a:effectLst>
                <a:ea typeface="ＭＳ Ｐゴシック" charset="0"/>
                <a:cs typeface="Arial"/>
              </a:rPr>
              <a:t>年）</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zh-CN" altLang="en-US" sz="4000" dirty="0">
                <a:solidFill>
                  <a:srgbClr val="FFFFFF"/>
                </a:solidFill>
                <a:effectLst>
                  <a:glow rad="228600">
                    <a:srgbClr val="000000"/>
                  </a:glow>
                </a:effectLst>
                <a:ea typeface="ＭＳ Ｐゴシック" charset="0"/>
                <a:cs typeface="Arial"/>
              </a:rPr>
              <a:t>希腊打败了波斯人</a:t>
            </a:r>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7682" y="764704"/>
            <a:ext cx="9108704" cy="5328592"/>
          </a:xfrm>
          <a:prstGeom prst="rect">
            <a:avLst/>
          </a:prstGeom>
        </p:spPr>
      </p:pic>
      <p:pic>
        <p:nvPicPr>
          <p:cNvPr id="6" name="Picture 5"/>
          <p:cNvPicPr>
            <a:picLocks noChangeAspect="1"/>
          </p:cNvPicPr>
          <p:nvPr/>
        </p:nvPicPr>
        <p:blipFill>
          <a:blip r:embed="rId4"/>
          <a:stretch>
            <a:fillRect/>
          </a:stretch>
        </p:blipFill>
        <p:spPr>
          <a:xfrm>
            <a:off x="4860032" y="908720"/>
            <a:ext cx="3797300" cy="3568700"/>
          </a:xfrm>
          <a:prstGeom prst="rect">
            <a:avLst/>
          </a:prstGeom>
          <a:ln w="76200" cmpd="sng">
            <a:solidFill>
              <a:schemeClr val="bg2"/>
            </a:solidFill>
          </a:ln>
        </p:spPr>
      </p:pic>
    </p:spTree>
    <p:extLst>
      <p:ext uri="{BB962C8B-B14F-4D97-AF65-F5344CB8AC3E}">
        <p14:creationId xmlns:p14="http://schemas.microsoft.com/office/powerpoint/2010/main" val="37863506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zh-CN" altLang="en-US" sz="3200" dirty="0">
                <a:latin typeface="Arial" charset="0"/>
                <a:cs typeface="Arial" charset="0"/>
              </a:rPr>
              <a:t>大流士</a:t>
            </a:r>
            <a:r>
              <a:rPr lang="en-US" sz="3200" dirty="0">
                <a:latin typeface="Arial" charset="0"/>
                <a:cs typeface="Arial" charset="0"/>
              </a:rPr>
              <a:t> </a:t>
            </a:r>
            <a:br>
              <a:rPr lang="en-US" sz="3200" dirty="0">
                <a:latin typeface="Arial" charset="0"/>
                <a:cs typeface="Arial" charset="0"/>
              </a:rPr>
            </a:br>
            <a:r>
              <a:rPr lang="en-US" sz="3200" dirty="0">
                <a:latin typeface="Arial"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483</a:t>
            </a:r>
          </a:p>
        </p:txBody>
      </p:sp>
      <p:sp>
        <p:nvSpPr>
          <p:cNvPr id="59428" name="Text Box 36"/>
          <p:cNvSpPr txBox="1">
            <a:spLocks noChangeArrowheads="1"/>
          </p:cNvSpPr>
          <p:nvPr/>
        </p:nvSpPr>
        <p:spPr bwMode="auto">
          <a:xfrm>
            <a:off x="191406" y="631771"/>
            <a:ext cx="140364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zh-CN" altLang="en-US" sz="2000" dirty="0">
                <a:solidFill>
                  <a:srgbClr val="FFFFFF"/>
                </a:solidFill>
                <a:effectLst>
                  <a:outerShdw blurRad="38100" dist="38100" dir="2700000" algn="tl">
                    <a:srgbClr val="000000"/>
                  </a:outerShdw>
                </a:effectLst>
                <a:latin typeface="Arial" charset="0"/>
                <a:cs typeface="Arial" charset="0"/>
              </a:rPr>
              <a:t>希腊人在马拉松击败波斯人（</a:t>
            </a:r>
            <a:r>
              <a:rPr lang="en-US" altLang="zh-CN" sz="2000" dirty="0">
                <a:solidFill>
                  <a:srgbClr val="FFFFFF"/>
                </a:solidFill>
                <a:effectLst>
                  <a:outerShdw blurRad="38100" dist="38100" dir="2700000" algn="tl">
                    <a:srgbClr val="000000"/>
                  </a:outerShdw>
                </a:effectLst>
                <a:latin typeface="Arial" charset="0"/>
                <a:cs typeface="Arial" charset="0"/>
              </a:rPr>
              <a:t>490</a:t>
            </a:r>
            <a:r>
              <a:rPr lang="zh-CN" altLang="en-US" sz="2000" dirty="0">
                <a:solidFill>
                  <a:srgbClr val="FFFFFF"/>
                </a:solidFill>
                <a:effectLst>
                  <a:outerShdw blurRad="38100" dist="38100" dir="2700000" algn="tl">
                    <a:srgbClr val="000000"/>
                  </a:outerShdw>
                </a:effectLst>
                <a:latin typeface="Arial" charset="0"/>
                <a:cs typeface="Arial" charset="0"/>
              </a:rPr>
              <a:t>年）</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endParaRPr lang="en-US" sz="4000" dirty="0">
              <a:solidFill>
                <a:srgbClr val="FFFFFF"/>
              </a:solidFill>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zh-CN" altLang="en-US" sz="3200" dirty="0">
                <a:latin typeface="Arial" charset="0"/>
                <a:cs typeface="Arial" charset="0"/>
              </a:rPr>
              <a:t>薛西斯</a:t>
            </a:r>
            <a:r>
              <a:rPr lang="en-US" sz="3200" dirty="0">
                <a:latin typeface="Arial" charset="0"/>
                <a:cs typeface="Arial" charset="0"/>
              </a:rPr>
              <a:t> </a:t>
            </a:r>
            <a:br>
              <a:rPr lang="en-US" sz="3200" dirty="0">
                <a:latin typeface="Arial" charset="0"/>
                <a:cs typeface="Arial" charset="0"/>
              </a:rPr>
            </a:br>
            <a:r>
              <a:rPr lang="en-US" sz="3200" dirty="0">
                <a:latin typeface="Arial" charset="0"/>
                <a:cs typeface="Arial" charset="0"/>
              </a:rPr>
              <a:t>486-464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CN" altLang="en-US" sz="2800" b="1" dirty="0">
                <a:solidFill>
                  <a:schemeClr val="bg1"/>
                </a:solidFill>
                <a:effectLst/>
                <a:latin typeface="Arial" charset="0"/>
                <a:ea typeface="ＭＳ Ｐゴシック" charset="0"/>
                <a:cs typeface="Times New Roman" charset="0"/>
              </a:rPr>
              <a:t>波斯入侵希腊 </a:t>
            </a:r>
            <a:r>
              <a:rPr lang="en-US" altLang="zh-CN" sz="2800" b="1" dirty="0">
                <a:solidFill>
                  <a:schemeClr val="bg1"/>
                </a:solidFill>
                <a:effectLst/>
                <a:latin typeface="Arial" charset="0"/>
                <a:ea typeface="ＭＳ Ｐゴシック" charset="0"/>
                <a:cs typeface="Times New Roman" charset="0"/>
              </a:rPr>
              <a:t>= </a:t>
            </a:r>
            <a:r>
              <a:rPr lang="zh-CN" altLang="en-US" sz="2800" b="1" dirty="0">
                <a:solidFill>
                  <a:schemeClr val="bg1"/>
                </a:solidFill>
                <a:effectLst/>
                <a:latin typeface="Arial" charset="0"/>
                <a:ea typeface="ＭＳ Ｐゴシック" charset="0"/>
                <a:cs typeface="Times New Roman" charset="0"/>
              </a:rPr>
              <a:t>沮丧的薛西斯</a:t>
            </a:r>
            <a:endParaRPr lang="en-US" sz="2800" b="1" dirty="0">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rgbClr val="FFFFFF"/>
                </a:solidFill>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rgbClr val="FFFFFF"/>
                </a:solidFill>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488</a:t>
            </a: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ko-KR" altLang="en-US" dirty="0" err="1">
                <a:latin typeface="Arial" charset="0"/>
                <a:cs typeface="Arial" charset="0"/>
              </a:rPr>
              <a:t>以斯帖记</a:t>
            </a:r>
            <a:r>
              <a:rPr lang="en-US" dirty="0">
                <a:latin typeface="Arial" charset="0"/>
                <a:cs typeface="Arial" charset="0"/>
              </a:rPr>
              <a:t> 483-473</a:t>
            </a:r>
            <a:endParaRPr lang="en-US" sz="2000" dirty="0">
              <a:latin typeface="Arial" charset="0"/>
              <a:cs typeface="Arial" charset="0"/>
            </a:endParaRPr>
          </a:p>
        </p:txBody>
      </p:sp>
      <p:sp>
        <p:nvSpPr>
          <p:cNvPr id="61" name="Text Box 36"/>
          <p:cNvSpPr txBox="1">
            <a:spLocks noChangeArrowheads="1"/>
          </p:cNvSpPr>
          <p:nvPr/>
        </p:nvSpPr>
        <p:spPr bwMode="auto">
          <a:xfrm>
            <a:off x="5436096" y="620688"/>
            <a:ext cx="1656184"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zh-CN" altLang="en-US" sz="2000" dirty="0">
                <a:solidFill>
                  <a:srgbClr val="FFFFFF"/>
                </a:solidFill>
                <a:effectLst>
                  <a:outerShdw blurRad="38100" dist="38100" dir="2700000" algn="tl">
                    <a:srgbClr val="000000"/>
                  </a:outerShdw>
                </a:effectLst>
                <a:latin typeface="Arial" charset="0"/>
                <a:cs typeface="Arial" charset="0"/>
              </a:rPr>
              <a:t>波斯人在温泉关击败希腊人，但在萨拉米斯战役中被逆转（</a:t>
            </a:r>
            <a:r>
              <a:rPr lang="en-US" altLang="zh-CN" sz="2000" dirty="0">
                <a:solidFill>
                  <a:srgbClr val="FFFFFF"/>
                </a:solidFill>
                <a:effectLst>
                  <a:outerShdw blurRad="38100" dist="38100" dir="2700000" algn="tl">
                    <a:srgbClr val="000000"/>
                  </a:outerShdw>
                </a:effectLst>
                <a:latin typeface="Arial" charset="0"/>
                <a:cs typeface="Arial" charset="0"/>
              </a:rPr>
              <a:t>480 </a:t>
            </a:r>
            <a:r>
              <a:rPr lang="zh-CN" altLang="en-US" sz="2000" dirty="0">
                <a:solidFill>
                  <a:srgbClr val="FFFFFF"/>
                </a:solidFill>
                <a:effectLst>
                  <a:outerShdw blurRad="38100" dist="38100" dir="2700000" algn="tl">
                    <a:srgbClr val="000000"/>
                  </a:outerShdw>
                </a:effectLst>
                <a:latin typeface="Arial" charset="0"/>
                <a:cs typeface="Arial" charset="0"/>
              </a:rPr>
              <a:t>年 </a:t>
            </a:r>
            <a:r>
              <a:rPr lang="en-US" altLang="zh-CN" sz="2000" dirty="0">
                <a:solidFill>
                  <a:srgbClr val="FFFFFF"/>
                </a:solidFill>
                <a:effectLst>
                  <a:outerShdw blurRad="38100" dist="38100" dir="2700000" algn="tl">
                    <a:srgbClr val="000000"/>
                  </a:outerShdw>
                </a:effectLst>
                <a:latin typeface="Arial" charset="0"/>
                <a:cs typeface="Arial" charset="0"/>
              </a:rPr>
              <a:t>9 </a:t>
            </a:r>
            <a:r>
              <a:rPr lang="zh-CN" altLang="en-US" sz="2000" dirty="0">
                <a:solidFill>
                  <a:srgbClr val="FFFFFF"/>
                </a:solidFill>
                <a:effectLst>
                  <a:outerShdw blurRad="38100" dist="38100" dir="2700000" algn="tl">
                    <a:srgbClr val="000000"/>
                  </a:outerShdw>
                </a:effectLst>
                <a:latin typeface="Arial" charset="0"/>
                <a:cs typeface="Arial" charset="0"/>
              </a:rPr>
              <a:t>月）</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63" name="Text Box 36"/>
          <p:cNvSpPr txBox="1">
            <a:spLocks noChangeArrowheads="1"/>
          </p:cNvSpPr>
          <p:nvPr/>
        </p:nvSpPr>
        <p:spPr bwMode="auto">
          <a:xfrm>
            <a:off x="3888432" y="620688"/>
            <a:ext cx="140364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zh-CN" altLang="en-US" sz="2000" dirty="0">
                <a:solidFill>
                  <a:srgbClr val="FFFFFF"/>
                </a:solidFill>
                <a:effectLst>
                  <a:outerShdw blurRad="38100" dist="38100" dir="2700000" algn="tl">
                    <a:srgbClr val="000000"/>
                  </a:outerShdw>
                </a:effectLst>
                <a:latin typeface="Arial" charset="0"/>
                <a:cs typeface="Arial" charset="0"/>
              </a:rPr>
              <a:t>薛西斯举行了为期</a:t>
            </a:r>
            <a:r>
              <a:rPr lang="en-US" altLang="zh-CN" sz="2000" dirty="0">
                <a:solidFill>
                  <a:srgbClr val="FFFFFF"/>
                </a:solidFill>
                <a:effectLst>
                  <a:outerShdw blurRad="38100" dist="38100" dir="2700000" algn="tl">
                    <a:srgbClr val="000000"/>
                  </a:outerShdw>
                </a:effectLst>
                <a:latin typeface="Arial" charset="0"/>
                <a:cs typeface="Arial" charset="0"/>
              </a:rPr>
              <a:t>7</a:t>
            </a:r>
            <a:r>
              <a:rPr lang="zh-CN" altLang="en-US" sz="2000" dirty="0">
                <a:solidFill>
                  <a:srgbClr val="FFFFFF"/>
                </a:solidFill>
                <a:effectLst>
                  <a:outerShdw blurRad="38100" dist="38100" dir="2700000" algn="tl">
                    <a:srgbClr val="000000"/>
                  </a:outerShdw>
                </a:effectLst>
                <a:latin typeface="Arial" charset="0"/>
                <a:cs typeface="Arial" charset="0"/>
              </a:rPr>
              <a:t>天的宴会，废黜了瓦实提王后（</a:t>
            </a:r>
            <a:r>
              <a:rPr lang="en-US" altLang="zh-CN" sz="2000" dirty="0">
                <a:solidFill>
                  <a:srgbClr val="FFFFFF"/>
                </a:solidFill>
                <a:effectLst>
                  <a:outerShdw blurRad="38100" dist="38100" dir="2700000" algn="tl">
                    <a:srgbClr val="000000"/>
                  </a:outerShdw>
                </a:effectLst>
                <a:latin typeface="Arial" charset="0"/>
                <a:cs typeface="Arial" charset="0"/>
              </a:rPr>
              <a:t>483</a:t>
            </a:r>
            <a:r>
              <a:rPr lang="zh-CN" altLang="en-US" sz="2000" dirty="0">
                <a:solidFill>
                  <a:srgbClr val="FFFFFF"/>
                </a:solidFill>
                <a:effectLst>
                  <a:outerShdw blurRad="38100" dist="38100" dir="2700000" algn="tl">
                    <a:srgbClr val="000000"/>
                  </a:outerShdw>
                </a:effectLst>
                <a:latin typeface="Arial" charset="0"/>
                <a:cs typeface="Arial" charset="0"/>
              </a:rPr>
              <a:t>年）</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68" name="Down Arrow 67"/>
          <p:cNvSpPr/>
          <p:nvPr/>
        </p:nvSpPr>
        <p:spPr bwMode="auto">
          <a:xfrm rot="979427">
            <a:off x="410096" y="2182941"/>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Tree>
    <p:extLst>
      <p:ext uri="{BB962C8B-B14F-4D97-AF65-F5344CB8AC3E}">
        <p14:creationId xmlns:p14="http://schemas.microsoft.com/office/powerpoint/2010/main" val="3282769797"/>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3700" y="0"/>
            <a:ext cx="8337665" cy="6858000"/>
          </a:xfrm>
          <a:prstGeom prst="rect">
            <a:avLst/>
          </a:prstGeom>
        </p:spPr>
      </p:pic>
      <p:sp>
        <p:nvSpPr>
          <p:cNvPr id="2" name="Title 1"/>
          <p:cNvSpPr>
            <a:spLocks noGrp="1"/>
          </p:cNvSpPr>
          <p:nvPr>
            <p:ph type="title"/>
          </p:nvPr>
        </p:nvSpPr>
        <p:spPr>
          <a:xfrm>
            <a:off x="0" y="116632"/>
            <a:ext cx="9144000" cy="1224136"/>
          </a:xfrm>
          <a:noFill/>
        </p:spPr>
        <p:txBody>
          <a:bodyPr/>
          <a:lstStyle/>
          <a:p>
            <a:pPr>
              <a:defRPr/>
            </a:pPr>
            <a:r>
              <a:rPr kumimoji="1" lang="zh-CN" altLang="en-US" sz="4000" b="1" dirty="0">
                <a:solidFill>
                  <a:srgbClr val="FFFFFF"/>
                </a:solidFill>
                <a:effectLst>
                  <a:glow rad="228600">
                    <a:srgbClr val="000000"/>
                  </a:glow>
                </a:effectLst>
                <a:ea typeface="ＭＳ Ｐゴシック" charset="0"/>
                <a:cs typeface="Arial"/>
              </a:rPr>
              <a:t>温泉关战役（公元前</a:t>
            </a:r>
            <a:r>
              <a:rPr kumimoji="1" lang="en-US" altLang="zh-CN" sz="4000" b="1" dirty="0">
                <a:solidFill>
                  <a:srgbClr val="FFFFFF"/>
                </a:solidFill>
                <a:effectLst>
                  <a:glow rad="228600">
                    <a:srgbClr val="000000"/>
                  </a:glow>
                </a:effectLst>
                <a:ea typeface="ＭＳ Ｐゴシック" charset="0"/>
                <a:cs typeface="Arial"/>
              </a:rPr>
              <a:t>480</a:t>
            </a:r>
            <a:r>
              <a:rPr kumimoji="1" lang="zh-CN" altLang="en-US" sz="4000" b="1" dirty="0">
                <a:solidFill>
                  <a:srgbClr val="FFFFFF"/>
                </a:solidFill>
                <a:effectLst>
                  <a:glow rad="228600">
                    <a:srgbClr val="000000"/>
                  </a:glow>
                </a:effectLst>
                <a:ea typeface="ＭＳ Ｐゴシック" charset="0"/>
                <a:cs typeface="Arial"/>
              </a:rPr>
              <a:t>年）</a:t>
            </a:r>
            <a:endParaRPr lang="en-US" dirty="0"/>
          </a:p>
        </p:txBody>
      </p:sp>
      <p:grpSp>
        <p:nvGrpSpPr>
          <p:cNvPr id="8" name="Group 7"/>
          <p:cNvGrpSpPr/>
          <p:nvPr/>
        </p:nvGrpSpPr>
        <p:grpSpPr>
          <a:xfrm>
            <a:off x="323528" y="1844824"/>
            <a:ext cx="3456384" cy="1296144"/>
            <a:chOff x="323528" y="1844824"/>
            <a:chExt cx="3456384" cy="1296144"/>
          </a:xfrm>
        </p:grpSpPr>
        <p:sp>
          <p:nvSpPr>
            <p:cNvPr id="5" name="Explosion 1 4"/>
            <p:cNvSpPr/>
            <p:nvPr/>
          </p:nvSpPr>
          <p:spPr bwMode="auto">
            <a:xfrm>
              <a:off x="2339752" y="2348880"/>
              <a:ext cx="792088" cy="792088"/>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b="0">
                <a:solidFill>
                  <a:srgbClr val="FFFFFF"/>
                </a:solidFill>
                <a:latin typeface="Times New Roman" pitchFamily="-111" charset="0"/>
              </a:endParaRPr>
            </a:p>
          </p:txBody>
        </p:sp>
        <p:sp>
          <p:nvSpPr>
            <p:cNvPr id="4" name="Title 1"/>
            <p:cNvSpPr txBox="1">
              <a:spLocks/>
            </p:cNvSpPr>
            <p:nvPr/>
          </p:nvSpPr>
          <p:spPr bwMode="auto">
            <a:xfrm>
              <a:off x="323528" y="184482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2800">
                  <a:solidFill>
                    <a:srgbClr val="FFFFFF"/>
                  </a:solidFill>
                  <a:effectLst>
                    <a:glow rad="228600">
                      <a:srgbClr val="000000"/>
                    </a:glow>
                  </a:effectLst>
                  <a:ea typeface="ＭＳ Ｐゴシック" charset="0"/>
                  <a:cs typeface="Arial"/>
                </a:rPr>
                <a:t>Thermoplylae </a:t>
              </a:r>
              <a:endParaRPr lang="en-US" sz="3200" dirty="0">
                <a:solidFill>
                  <a:srgbClr val="FFFFFF"/>
                </a:solidFill>
              </a:endParaRPr>
            </a:p>
          </p:txBody>
        </p:sp>
      </p:grpSp>
      <p:grpSp>
        <p:nvGrpSpPr>
          <p:cNvPr id="9" name="Group 8"/>
          <p:cNvGrpSpPr/>
          <p:nvPr/>
        </p:nvGrpSpPr>
        <p:grpSpPr>
          <a:xfrm>
            <a:off x="2771800" y="3645024"/>
            <a:ext cx="3456384" cy="1152128"/>
            <a:chOff x="2771800" y="3645024"/>
            <a:chExt cx="3456384" cy="1152128"/>
          </a:xfrm>
        </p:grpSpPr>
        <p:sp>
          <p:nvSpPr>
            <p:cNvPr id="6" name="Explosion 1 5"/>
            <p:cNvSpPr/>
            <p:nvPr/>
          </p:nvSpPr>
          <p:spPr bwMode="auto">
            <a:xfrm>
              <a:off x="3419872" y="3645024"/>
              <a:ext cx="792088" cy="792088"/>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b="0">
                <a:solidFill>
                  <a:srgbClr val="FFFFFF"/>
                </a:solidFill>
                <a:latin typeface="Times New Roman" pitchFamily="-111" charset="0"/>
              </a:endParaRPr>
            </a:p>
          </p:txBody>
        </p:sp>
        <p:sp>
          <p:nvSpPr>
            <p:cNvPr id="7" name="Title 1"/>
            <p:cNvSpPr txBox="1">
              <a:spLocks/>
            </p:cNvSpPr>
            <p:nvPr/>
          </p:nvSpPr>
          <p:spPr bwMode="auto">
            <a:xfrm>
              <a:off x="2771800" y="400506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zh-CN" altLang="en-US" sz="2800" dirty="0">
                  <a:solidFill>
                    <a:srgbClr val="FFFFFF"/>
                  </a:solidFill>
                  <a:effectLst>
                    <a:glow rad="228600">
                      <a:srgbClr val="000000"/>
                    </a:glow>
                  </a:effectLst>
                  <a:ea typeface="ＭＳ Ｐゴシック" charset="0"/>
                  <a:cs typeface="Arial"/>
                </a:rPr>
                <a:t>萨拉米斯湾</a:t>
              </a:r>
              <a:endParaRPr lang="en-US" sz="3200" dirty="0">
                <a:solidFill>
                  <a:srgbClr val="FFFFFF"/>
                </a:solidFill>
              </a:endParaRPr>
            </a:p>
          </p:txBody>
        </p:sp>
      </p:grpSp>
    </p:spTree>
    <p:extLst>
      <p:ext uri="{BB962C8B-B14F-4D97-AF65-F5344CB8AC3E}">
        <p14:creationId xmlns:p14="http://schemas.microsoft.com/office/powerpoint/2010/main" val="2580601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希腊三列桨战船</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4704"/>
            <a:ext cx="9144000" cy="5324354"/>
          </a:xfrm>
          <a:prstGeom prst="rect">
            <a:avLst/>
          </a:prstGeom>
        </p:spPr>
      </p:pic>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zh-CN" altLang="en-US" sz="4000" dirty="0">
                <a:solidFill>
                  <a:srgbClr val="FFFFFF"/>
                </a:solidFill>
                <a:effectLst>
                  <a:glow rad="228600">
                    <a:srgbClr val="000000"/>
                  </a:glow>
                </a:effectLst>
                <a:ea typeface="ＭＳ Ｐゴシック" charset="0"/>
                <a:cs typeface="Arial"/>
              </a:rPr>
              <a:t>体型虽小但速度快且致命</a:t>
            </a:r>
            <a:endParaRPr lang="en-US" dirty="0">
              <a:solidFill>
                <a:srgbClr val="FFFFFF"/>
              </a:solidFill>
            </a:endParaRPr>
          </a:p>
        </p:txBody>
      </p:sp>
    </p:spTree>
    <p:extLst>
      <p:ext uri="{BB962C8B-B14F-4D97-AF65-F5344CB8AC3E}">
        <p14:creationId xmlns:p14="http://schemas.microsoft.com/office/powerpoint/2010/main" val="357000268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38129"/>
            <a:ext cx="9144000" cy="6047255"/>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萨拉米斯战役（公元前 </a:t>
            </a:r>
            <a:r>
              <a:rPr kumimoji="1" lang="en-US" altLang="zh-CN" sz="4000" b="1" dirty="0">
                <a:solidFill>
                  <a:srgbClr val="FFFFFF"/>
                </a:solidFill>
                <a:effectLst>
                  <a:glow rad="228600">
                    <a:srgbClr val="000000"/>
                  </a:glow>
                </a:effectLst>
                <a:ea typeface="ＭＳ Ｐゴシック" charset="0"/>
                <a:cs typeface="Arial"/>
              </a:rPr>
              <a:t>480 </a:t>
            </a:r>
            <a:r>
              <a:rPr kumimoji="1" lang="zh-CN" altLang="en-US" sz="4000" b="1" dirty="0">
                <a:solidFill>
                  <a:srgbClr val="FFFFFF"/>
                </a:solidFill>
                <a:effectLst>
                  <a:glow rad="228600">
                    <a:srgbClr val="000000"/>
                  </a:glow>
                </a:effectLst>
                <a:ea typeface="ＭＳ Ｐゴシック" charset="0"/>
                <a:cs typeface="Arial"/>
              </a:rPr>
              <a:t>年）</a:t>
            </a:r>
            <a:endParaRPr lang="en-US" dirty="0"/>
          </a:p>
        </p:txBody>
      </p:sp>
    </p:spTree>
    <p:extLst>
      <p:ext uri="{BB962C8B-B14F-4D97-AF65-F5344CB8AC3E}">
        <p14:creationId xmlns:p14="http://schemas.microsoft.com/office/powerpoint/2010/main" val="158049603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pic>
        <p:nvPicPr>
          <p:cNvPr id="3" name="Picture 2"/>
          <p:cNvPicPr>
            <a:picLocks noChangeAspect="1"/>
          </p:cNvPicPr>
          <p:nvPr/>
        </p:nvPicPr>
        <p:blipFill>
          <a:blip r:embed="rId2"/>
          <a:stretch>
            <a:fillRect/>
          </a:stretch>
        </p:blipFill>
        <p:spPr>
          <a:xfrm>
            <a:off x="190500" y="139700"/>
            <a:ext cx="8763000" cy="6565900"/>
          </a:xfrm>
          <a:prstGeom prst="rect">
            <a:avLst/>
          </a:prstGeom>
        </p:spPr>
      </p:pic>
      <p:grpSp>
        <p:nvGrpSpPr>
          <p:cNvPr id="6" name="Group 5">
            <a:extLst>
              <a:ext uri="{FF2B5EF4-FFF2-40B4-BE49-F238E27FC236}">
                <a16:creationId xmlns:a16="http://schemas.microsoft.com/office/drawing/2014/main" id="{D9C3862F-97AA-4F3B-B2BF-144C9D3A1A20}"/>
              </a:ext>
            </a:extLst>
          </p:cNvPr>
          <p:cNvGrpSpPr/>
          <p:nvPr/>
        </p:nvGrpSpPr>
        <p:grpSpPr>
          <a:xfrm>
            <a:off x="539552" y="4941168"/>
            <a:ext cx="3240360" cy="975013"/>
            <a:chOff x="539552" y="4941168"/>
            <a:chExt cx="3240360" cy="975013"/>
          </a:xfrm>
        </p:grpSpPr>
        <p:sp>
          <p:nvSpPr>
            <p:cNvPr id="5" name="TextBox 4">
              <a:extLst>
                <a:ext uri="{FF2B5EF4-FFF2-40B4-BE49-F238E27FC236}">
                  <a16:creationId xmlns:a16="http://schemas.microsoft.com/office/drawing/2014/main" id="{2A9A7E7C-2B14-977F-6D3B-3DB72AF5AE3C}"/>
                </a:ext>
              </a:extLst>
            </p:cNvPr>
            <p:cNvSpPr txBox="1"/>
            <p:nvPr/>
          </p:nvSpPr>
          <p:spPr>
            <a:xfrm>
              <a:off x="539552" y="4941168"/>
              <a:ext cx="3240360" cy="461665"/>
            </a:xfrm>
            <a:prstGeom prst="rect">
              <a:avLst/>
            </a:prstGeom>
            <a:solidFill>
              <a:schemeClr val="tx2"/>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ABB449A7-2099-232E-D2EC-E3E7A1C04DBC}"/>
                </a:ext>
              </a:extLst>
            </p:cNvPr>
            <p:cNvSpPr txBox="1"/>
            <p:nvPr/>
          </p:nvSpPr>
          <p:spPr>
            <a:xfrm>
              <a:off x="827584" y="5085184"/>
              <a:ext cx="2304256" cy="830997"/>
            </a:xfrm>
            <a:prstGeom prst="rect">
              <a:avLst/>
            </a:prstGeom>
            <a:solidFill>
              <a:schemeClr val="tx2"/>
            </a:solidFill>
          </p:spPr>
          <p:txBody>
            <a:bodyPr wrap="square" rtlCol="0">
              <a:spAutoFit/>
            </a:bodyPr>
            <a:lstStyle/>
            <a:p>
              <a:r>
                <a:rPr lang="zh-CN" altLang="en-US" dirty="0"/>
                <a:t>萨拉米斯战役（公元前 </a:t>
              </a:r>
              <a:r>
                <a:rPr lang="en-US" altLang="zh-CN" dirty="0"/>
                <a:t>480 </a:t>
              </a:r>
              <a:r>
                <a:rPr lang="zh-CN" altLang="en-US" dirty="0"/>
                <a:t>年）</a:t>
              </a:r>
              <a:endParaRPr lang="en-US" dirty="0"/>
            </a:p>
          </p:txBody>
        </p:sp>
      </p:grpSp>
      <p:sp>
        <p:nvSpPr>
          <p:cNvPr id="7" name="TextBox 6">
            <a:extLst>
              <a:ext uri="{FF2B5EF4-FFF2-40B4-BE49-F238E27FC236}">
                <a16:creationId xmlns:a16="http://schemas.microsoft.com/office/drawing/2014/main" id="{FC375F50-44CE-5600-BC41-D16FF840B080}"/>
              </a:ext>
            </a:extLst>
          </p:cNvPr>
          <p:cNvSpPr txBox="1"/>
          <p:nvPr/>
        </p:nvSpPr>
        <p:spPr>
          <a:xfrm>
            <a:off x="266372" y="2420888"/>
            <a:ext cx="1122423" cy="369332"/>
          </a:xfrm>
          <a:prstGeom prst="rect">
            <a:avLst/>
          </a:prstGeom>
          <a:noFill/>
        </p:spPr>
        <p:txBody>
          <a:bodyPr wrap="none" rtlCol="0">
            <a:spAutoFit/>
          </a:bodyPr>
          <a:lstStyle/>
          <a:p>
            <a:r>
              <a:rPr lang="zh-CN" altLang="en-US" sz="1800" dirty="0"/>
              <a:t>萨拉米斯</a:t>
            </a:r>
            <a:endParaRPr lang="en-US" sz="1800" dirty="0"/>
          </a:p>
        </p:txBody>
      </p:sp>
      <p:sp>
        <p:nvSpPr>
          <p:cNvPr id="8" name="TextBox 7">
            <a:extLst>
              <a:ext uri="{FF2B5EF4-FFF2-40B4-BE49-F238E27FC236}">
                <a16:creationId xmlns:a16="http://schemas.microsoft.com/office/drawing/2014/main" id="{F7DEA3A2-6F75-148D-7A27-28A5AAAA05AC}"/>
              </a:ext>
            </a:extLst>
          </p:cNvPr>
          <p:cNvSpPr txBox="1"/>
          <p:nvPr/>
        </p:nvSpPr>
        <p:spPr>
          <a:xfrm>
            <a:off x="588576" y="1454296"/>
            <a:ext cx="800219" cy="276999"/>
          </a:xfrm>
          <a:prstGeom prst="rect">
            <a:avLst/>
          </a:prstGeom>
          <a:noFill/>
        </p:spPr>
        <p:txBody>
          <a:bodyPr wrap="none" rtlCol="0">
            <a:spAutoFit/>
          </a:bodyPr>
          <a:lstStyle/>
          <a:p>
            <a:r>
              <a:rPr lang="zh-CN" altLang="en-US" sz="1200" b="0" dirty="0"/>
              <a:t>萨拉米斯</a:t>
            </a:r>
            <a:endParaRPr lang="en-US" sz="1200" b="0" dirty="0"/>
          </a:p>
        </p:txBody>
      </p:sp>
      <p:sp>
        <p:nvSpPr>
          <p:cNvPr id="9" name="TextBox 8">
            <a:extLst>
              <a:ext uri="{FF2B5EF4-FFF2-40B4-BE49-F238E27FC236}">
                <a16:creationId xmlns:a16="http://schemas.microsoft.com/office/drawing/2014/main" id="{68DDC533-B5C3-89E0-EF99-6E71392F0884}"/>
              </a:ext>
            </a:extLst>
          </p:cNvPr>
          <p:cNvSpPr txBox="1"/>
          <p:nvPr/>
        </p:nvSpPr>
        <p:spPr>
          <a:xfrm>
            <a:off x="1979712" y="562914"/>
            <a:ext cx="655949" cy="276999"/>
          </a:xfrm>
          <a:prstGeom prst="rect">
            <a:avLst/>
          </a:prstGeom>
          <a:noFill/>
        </p:spPr>
        <p:txBody>
          <a:bodyPr wrap="none" rtlCol="0">
            <a:spAutoFit/>
          </a:bodyPr>
          <a:lstStyle/>
          <a:p>
            <a:r>
              <a:rPr lang="zh-CN" altLang="en-US" sz="1200" b="0" dirty="0"/>
              <a:t>雅典人</a:t>
            </a:r>
            <a:endParaRPr lang="en-US" sz="1200" b="0" dirty="0"/>
          </a:p>
        </p:txBody>
      </p:sp>
      <p:sp>
        <p:nvSpPr>
          <p:cNvPr id="10" name="TextBox 9">
            <a:extLst>
              <a:ext uri="{FF2B5EF4-FFF2-40B4-BE49-F238E27FC236}">
                <a16:creationId xmlns:a16="http://schemas.microsoft.com/office/drawing/2014/main" id="{E1733475-0B4B-B1F8-D9CF-47D6733CBE3B}"/>
              </a:ext>
            </a:extLst>
          </p:cNvPr>
          <p:cNvSpPr txBox="1"/>
          <p:nvPr/>
        </p:nvSpPr>
        <p:spPr>
          <a:xfrm>
            <a:off x="1776512" y="1670354"/>
            <a:ext cx="492443" cy="276999"/>
          </a:xfrm>
          <a:prstGeom prst="rect">
            <a:avLst/>
          </a:prstGeom>
          <a:noFill/>
        </p:spPr>
        <p:txBody>
          <a:bodyPr wrap="none" rtlCol="0">
            <a:spAutoFit/>
          </a:bodyPr>
          <a:lstStyle/>
          <a:p>
            <a:r>
              <a:rPr lang="zh-CN" altLang="en-US" sz="1200" b="0" dirty="0"/>
              <a:t>盟国</a:t>
            </a:r>
            <a:endParaRPr lang="en-US" sz="1200" b="0" dirty="0"/>
          </a:p>
        </p:txBody>
      </p:sp>
      <p:sp>
        <p:nvSpPr>
          <p:cNvPr id="11" name="TextBox 10">
            <a:extLst>
              <a:ext uri="{FF2B5EF4-FFF2-40B4-BE49-F238E27FC236}">
                <a16:creationId xmlns:a16="http://schemas.microsoft.com/office/drawing/2014/main" id="{79B6427F-EB51-37A5-DB41-3AEE4B4AAB63}"/>
              </a:ext>
            </a:extLst>
          </p:cNvPr>
          <p:cNvSpPr txBox="1"/>
          <p:nvPr/>
        </p:nvSpPr>
        <p:spPr>
          <a:xfrm>
            <a:off x="2979693" y="1322589"/>
            <a:ext cx="800219" cy="276999"/>
          </a:xfrm>
          <a:prstGeom prst="rect">
            <a:avLst/>
          </a:prstGeom>
          <a:noFill/>
        </p:spPr>
        <p:txBody>
          <a:bodyPr wrap="none" rtlCol="0">
            <a:spAutoFit/>
          </a:bodyPr>
          <a:lstStyle/>
          <a:p>
            <a:r>
              <a:rPr lang="zh-CN" altLang="en-US" sz="1200" b="0" dirty="0"/>
              <a:t>斯巴达人</a:t>
            </a:r>
            <a:endParaRPr lang="en-US" sz="1200" b="0" dirty="0"/>
          </a:p>
        </p:txBody>
      </p:sp>
      <p:sp>
        <p:nvSpPr>
          <p:cNvPr id="12" name="TextBox 11">
            <a:extLst>
              <a:ext uri="{FF2B5EF4-FFF2-40B4-BE49-F238E27FC236}">
                <a16:creationId xmlns:a16="http://schemas.microsoft.com/office/drawing/2014/main" id="{3CDBCBE2-EEC3-4E5E-C5AA-915B40675448}"/>
              </a:ext>
            </a:extLst>
          </p:cNvPr>
          <p:cNvSpPr txBox="1"/>
          <p:nvPr/>
        </p:nvSpPr>
        <p:spPr>
          <a:xfrm>
            <a:off x="4427984" y="905147"/>
            <a:ext cx="800219" cy="276999"/>
          </a:xfrm>
          <a:prstGeom prst="rect">
            <a:avLst/>
          </a:prstGeom>
          <a:noFill/>
        </p:spPr>
        <p:txBody>
          <a:bodyPr wrap="none" rtlCol="0">
            <a:spAutoFit/>
          </a:bodyPr>
          <a:lstStyle/>
          <a:p>
            <a:r>
              <a:rPr lang="zh-CN" altLang="en-US" sz="1200" b="0" dirty="0">
                <a:solidFill>
                  <a:srgbClr val="FF0000"/>
                </a:solidFill>
              </a:rPr>
              <a:t>腓尼基人</a:t>
            </a:r>
            <a:endParaRPr lang="en-US" sz="1200" b="0" dirty="0">
              <a:solidFill>
                <a:srgbClr val="FF0000"/>
              </a:solidFill>
            </a:endParaRPr>
          </a:p>
        </p:txBody>
      </p:sp>
      <p:sp>
        <p:nvSpPr>
          <p:cNvPr id="13" name="TextBox 12">
            <a:extLst>
              <a:ext uri="{FF2B5EF4-FFF2-40B4-BE49-F238E27FC236}">
                <a16:creationId xmlns:a16="http://schemas.microsoft.com/office/drawing/2014/main" id="{09330E04-5DFE-40B3-6930-45C6FC855FAF}"/>
              </a:ext>
            </a:extLst>
          </p:cNvPr>
          <p:cNvSpPr txBox="1"/>
          <p:nvPr/>
        </p:nvSpPr>
        <p:spPr>
          <a:xfrm>
            <a:off x="4600704" y="1636667"/>
            <a:ext cx="1261884" cy="276999"/>
          </a:xfrm>
          <a:prstGeom prst="rect">
            <a:avLst/>
          </a:prstGeom>
          <a:noFill/>
        </p:spPr>
        <p:txBody>
          <a:bodyPr wrap="none" rtlCol="0">
            <a:spAutoFit/>
          </a:bodyPr>
          <a:lstStyle/>
          <a:p>
            <a:r>
              <a:rPr lang="zh-CN" altLang="en-US" sz="1200" b="0" dirty="0">
                <a:solidFill>
                  <a:srgbClr val="FF0000"/>
                </a:solidFill>
              </a:rPr>
              <a:t>爱奥尼亚希腊人</a:t>
            </a:r>
            <a:endParaRPr lang="en-US" sz="1200" b="0" dirty="0">
              <a:solidFill>
                <a:srgbClr val="FF0000"/>
              </a:solidFill>
            </a:endParaRPr>
          </a:p>
        </p:txBody>
      </p:sp>
      <p:sp>
        <p:nvSpPr>
          <p:cNvPr id="14" name="TextBox 13">
            <a:extLst>
              <a:ext uri="{FF2B5EF4-FFF2-40B4-BE49-F238E27FC236}">
                <a16:creationId xmlns:a16="http://schemas.microsoft.com/office/drawing/2014/main" id="{3AD26687-86C3-0F9C-DB16-8633E008CC8A}"/>
              </a:ext>
            </a:extLst>
          </p:cNvPr>
          <p:cNvSpPr txBox="1"/>
          <p:nvPr/>
        </p:nvSpPr>
        <p:spPr>
          <a:xfrm>
            <a:off x="4572000" y="3666873"/>
            <a:ext cx="1415772" cy="276999"/>
          </a:xfrm>
          <a:prstGeom prst="rect">
            <a:avLst/>
          </a:prstGeom>
          <a:noFill/>
        </p:spPr>
        <p:txBody>
          <a:bodyPr wrap="none" rtlCol="0">
            <a:spAutoFit/>
          </a:bodyPr>
          <a:lstStyle/>
          <a:p>
            <a:r>
              <a:rPr lang="zh-CN" altLang="en-US" sz="1200" b="0" dirty="0">
                <a:solidFill>
                  <a:srgbClr val="FF0000"/>
                </a:solidFill>
              </a:rPr>
              <a:t>波斯舰队三线作战</a:t>
            </a:r>
            <a:endParaRPr lang="en-US" sz="1200" b="0" dirty="0">
              <a:solidFill>
                <a:srgbClr val="FF0000"/>
              </a:solidFill>
            </a:endParaRPr>
          </a:p>
        </p:txBody>
      </p:sp>
      <p:sp>
        <p:nvSpPr>
          <p:cNvPr id="15" name="TextBox 14">
            <a:extLst>
              <a:ext uri="{FF2B5EF4-FFF2-40B4-BE49-F238E27FC236}">
                <a16:creationId xmlns:a16="http://schemas.microsoft.com/office/drawing/2014/main" id="{B24559DE-423F-F12F-1B59-CADC58A4E269}"/>
              </a:ext>
            </a:extLst>
          </p:cNvPr>
          <p:cNvSpPr txBox="1"/>
          <p:nvPr/>
        </p:nvSpPr>
        <p:spPr>
          <a:xfrm>
            <a:off x="7452320" y="487705"/>
            <a:ext cx="941283" cy="276999"/>
          </a:xfrm>
          <a:prstGeom prst="rect">
            <a:avLst/>
          </a:prstGeom>
          <a:noFill/>
        </p:spPr>
        <p:txBody>
          <a:bodyPr wrap="none" rtlCol="0">
            <a:spAutoFit/>
          </a:bodyPr>
          <a:lstStyle/>
          <a:p>
            <a:r>
              <a:rPr lang="zh-CN" altLang="en-US" sz="1200" b="0" dirty="0"/>
              <a:t>雅典 </a:t>
            </a:r>
            <a:r>
              <a:rPr lang="en-US" altLang="zh-CN" sz="1200" b="0" dirty="0"/>
              <a:t>7 </a:t>
            </a:r>
            <a:r>
              <a:rPr lang="zh-CN" altLang="en-US" sz="1200" b="0" dirty="0"/>
              <a:t>英里</a:t>
            </a:r>
            <a:endParaRPr lang="en-US" sz="1200" b="0" dirty="0"/>
          </a:p>
        </p:txBody>
      </p:sp>
      <p:sp>
        <p:nvSpPr>
          <p:cNvPr id="16" name="TextBox 15">
            <a:extLst>
              <a:ext uri="{FF2B5EF4-FFF2-40B4-BE49-F238E27FC236}">
                <a16:creationId xmlns:a16="http://schemas.microsoft.com/office/drawing/2014/main" id="{5C09354D-9698-DA2C-86A9-A3A71B364159}"/>
              </a:ext>
            </a:extLst>
          </p:cNvPr>
          <p:cNvSpPr txBox="1"/>
          <p:nvPr/>
        </p:nvSpPr>
        <p:spPr>
          <a:xfrm>
            <a:off x="7151936" y="1545736"/>
            <a:ext cx="954107" cy="276999"/>
          </a:xfrm>
          <a:prstGeom prst="rect">
            <a:avLst/>
          </a:prstGeom>
          <a:noFill/>
        </p:spPr>
        <p:txBody>
          <a:bodyPr wrap="none" rtlCol="0">
            <a:spAutoFit/>
          </a:bodyPr>
          <a:lstStyle/>
          <a:p>
            <a:r>
              <a:rPr lang="zh-CN" altLang="en-US" sz="1200" b="0" dirty="0"/>
              <a:t>比雷埃夫斯</a:t>
            </a:r>
            <a:endParaRPr lang="en-US" sz="1200" b="0" dirty="0"/>
          </a:p>
        </p:txBody>
      </p:sp>
      <p:sp>
        <p:nvSpPr>
          <p:cNvPr id="17" name="TextBox 16">
            <a:extLst>
              <a:ext uri="{FF2B5EF4-FFF2-40B4-BE49-F238E27FC236}">
                <a16:creationId xmlns:a16="http://schemas.microsoft.com/office/drawing/2014/main" id="{BCF94E84-0BB1-1817-2610-D64EEFAC67E7}"/>
              </a:ext>
            </a:extLst>
          </p:cNvPr>
          <p:cNvSpPr txBox="1"/>
          <p:nvPr/>
        </p:nvSpPr>
        <p:spPr>
          <a:xfrm rot="1195659">
            <a:off x="2570628" y="3697657"/>
            <a:ext cx="1122423" cy="369332"/>
          </a:xfrm>
          <a:prstGeom prst="rect">
            <a:avLst/>
          </a:prstGeom>
          <a:noFill/>
        </p:spPr>
        <p:txBody>
          <a:bodyPr wrap="none" rtlCol="0">
            <a:spAutoFit/>
          </a:bodyPr>
          <a:lstStyle/>
          <a:p>
            <a:r>
              <a:rPr lang="zh-CN" altLang="en-US" sz="1800" dirty="0">
                <a:solidFill>
                  <a:srgbClr val="0070C0"/>
                </a:solidFill>
              </a:rPr>
              <a:t>科林斯湾</a:t>
            </a:r>
            <a:endParaRPr lang="en-US" sz="1800" dirty="0">
              <a:solidFill>
                <a:srgbClr val="0070C0"/>
              </a:solidFill>
            </a:endParaRPr>
          </a:p>
        </p:txBody>
      </p:sp>
      <p:sp>
        <p:nvSpPr>
          <p:cNvPr id="18" name="TextBox 17">
            <a:extLst>
              <a:ext uri="{FF2B5EF4-FFF2-40B4-BE49-F238E27FC236}">
                <a16:creationId xmlns:a16="http://schemas.microsoft.com/office/drawing/2014/main" id="{80BF23E2-1A6F-DCE1-A761-171006D8243F}"/>
              </a:ext>
            </a:extLst>
          </p:cNvPr>
          <p:cNvSpPr txBox="1"/>
          <p:nvPr/>
        </p:nvSpPr>
        <p:spPr>
          <a:xfrm>
            <a:off x="4440416" y="5140070"/>
            <a:ext cx="1353256" cy="369332"/>
          </a:xfrm>
          <a:prstGeom prst="rect">
            <a:avLst/>
          </a:prstGeom>
          <a:noFill/>
        </p:spPr>
        <p:txBody>
          <a:bodyPr wrap="none" rtlCol="0">
            <a:spAutoFit/>
          </a:bodyPr>
          <a:lstStyle/>
          <a:p>
            <a:r>
              <a:rPr lang="zh-CN" altLang="en-US" sz="1800" dirty="0">
                <a:solidFill>
                  <a:srgbClr val="0070C0"/>
                </a:solidFill>
              </a:rPr>
              <a:t>萨罗尼克湾</a:t>
            </a:r>
            <a:endParaRPr lang="en-US" sz="1800" dirty="0">
              <a:solidFill>
                <a:srgbClr val="0070C0"/>
              </a:solidFill>
            </a:endParaRPr>
          </a:p>
        </p:txBody>
      </p:sp>
      <p:sp>
        <p:nvSpPr>
          <p:cNvPr id="19" name="TextBox 18">
            <a:extLst>
              <a:ext uri="{FF2B5EF4-FFF2-40B4-BE49-F238E27FC236}">
                <a16:creationId xmlns:a16="http://schemas.microsoft.com/office/drawing/2014/main" id="{64E253A1-1469-CDD7-62E6-5C10CBE2671D}"/>
              </a:ext>
            </a:extLst>
          </p:cNvPr>
          <p:cNvSpPr txBox="1"/>
          <p:nvPr/>
        </p:nvSpPr>
        <p:spPr>
          <a:xfrm>
            <a:off x="6948264" y="3811106"/>
            <a:ext cx="1800200" cy="830997"/>
          </a:xfrm>
          <a:prstGeom prst="rect">
            <a:avLst/>
          </a:prstGeom>
          <a:solidFill>
            <a:schemeClr val="tx2"/>
          </a:solidFill>
          <a:ln>
            <a:solidFill>
              <a:srgbClr val="FF0000"/>
            </a:solidFill>
          </a:ln>
        </p:spPr>
        <p:txBody>
          <a:bodyPr wrap="square" rtlCol="0">
            <a:spAutoFit/>
          </a:bodyPr>
          <a:lstStyle/>
          <a:p>
            <a:r>
              <a:rPr lang="zh-CN" altLang="en-US" sz="1600" b="0" dirty="0">
                <a:solidFill>
                  <a:srgbClr val="FF0000"/>
                </a:solidFill>
              </a:rPr>
              <a:t>埃及部队启航封锁萨拉米斯岛西航道</a:t>
            </a:r>
            <a:endParaRPr lang="en-US" sz="1600" b="0" dirty="0">
              <a:solidFill>
                <a:srgbClr val="FF0000"/>
              </a:solidFill>
            </a:endParaRPr>
          </a:p>
        </p:txBody>
      </p:sp>
    </p:spTree>
    <p:extLst>
      <p:ext uri="{BB962C8B-B14F-4D97-AF65-F5344CB8AC3E}">
        <p14:creationId xmlns:p14="http://schemas.microsoft.com/office/powerpoint/2010/main" val="66411548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b="1" dirty="0">
                <a:solidFill>
                  <a:schemeClr val="bg1"/>
                </a:solidFill>
                <a:effectLst>
                  <a:glow rad="101600">
                    <a:schemeClr val="tx1">
                      <a:alpha val="99000"/>
                    </a:schemeClr>
                  </a:glow>
                </a:effectLst>
              </a:rPr>
              <a:t>以斯帖</a:t>
            </a:r>
            <a:r>
              <a:rPr lang="en-US" b="1" dirty="0">
                <a:solidFill>
                  <a:schemeClr val="bg1"/>
                </a:solidFill>
                <a:effectLst>
                  <a:glow rad="101600">
                    <a:schemeClr val="tx1">
                      <a:alpha val="99000"/>
                    </a:schemeClr>
                  </a:glow>
                </a:effectLst>
              </a:rPr>
              <a:t> </a:t>
            </a:r>
            <a:r>
              <a:rPr lang="zh-CN" altLang="en-US" b="1" dirty="0">
                <a:solidFill>
                  <a:schemeClr val="bg1"/>
                </a:solidFill>
                <a:effectLst>
                  <a:glow rad="101600">
                    <a:schemeClr val="tx1">
                      <a:alpha val="99000"/>
                    </a:schemeClr>
                  </a:glow>
                </a:effectLst>
              </a:rPr>
              <a:t>国度宣言</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神所</a:t>
            </a:r>
            <a:r>
              <a:rPr kumimoji="0" lang="zh-CN" altLang="en-US" sz="54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cs typeface="Arial" panose="020B0604020202020204" pitchFamily="34" charset="0"/>
              </a:rPr>
              <a:t>预备</a:t>
            </a:r>
            <a:r>
              <a:rPr kumimoji="0" lang="zh-CN" altLang="en-US" sz="5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的扭转了以色列民被灭族的危机，这显示了神掌管万国万民。</a:t>
            </a:r>
            <a:endParaRPr kumimoji="0" lang="en-US" sz="5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961565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zh-CN" altLang="en-US" sz="4000" b="1" dirty="0">
                <a:solidFill>
                  <a:srgbClr val="FFFFFF"/>
                </a:solidFill>
                <a:effectLst>
                  <a:glow rad="228600">
                    <a:srgbClr val="000000"/>
                  </a:glow>
                </a:effectLst>
                <a:ea typeface="ＭＳ Ｐゴシック" charset="0"/>
                <a:cs typeface="Arial"/>
              </a:rPr>
              <a:t>萨拉米斯战役（公元前 </a:t>
            </a:r>
            <a:r>
              <a:rPr kumimoji="1" lang="en-US" altLang="zh-CN" sz="4000" b="1" dirty="0">
                <a:solidFill>
                  <a:srgbClr val="FFFFFF"/>
                </a:solidFill>
                <a:effectLst>
                  <a:glow rad="228600">
                    <a:srgbClr val="000000"/>
                  </a:glow>
                </a:effectLst>
                <a:ea typeface="ＭＳ Ｐゴシック" charset="0"/>
                <a:cs typeface="Arial"/>
              </a:rPr>
              <a:t>480 </a:t>
            </a:r>
            <a:r>
              <a:rPr kumimoji="1" lang="zh-CN" altLang="en-US" sz="4000" b="1" dirty="0">
                <a:solidFill>
                  <a:srgbClr val="FFFFFF"/>
                </a:solidFill>
                <a:effectLst>
                  <a:glow rad="228600">
                    <a:srgbClr val="000000"/>
                  </a:glow>
                </a:effectLst>
                <a:ea typeface="ＭＳ Ｐゴシック" charset="0"/>
                <a:cs typeface="Arial"/>
              </a:rPr>
              <a:t>年）</a:t>
            </a:r>
            <a:endParaRPr lang="en-US" dirty="0"/>
          </a:p>
        </p:txBody>
      </p:sp>
      <p:pic>
        <p:nvPicPr>
          <p:cNvPr id="4" name="Picture 3"/>
          <p:cNvPicPr>
            <a:picLocks noChangeAspect="1"/>
          </p:cNvPicPr>
          <p:nvPr/>
        </p:nvPicPr>
        <p:blipFill>
          <a:blip r:embed="rId2"/>
          <a:stretch>
            <a:fillRect/>
          </a:stretch>
        </p:blipFill>
        <p:spPr>
          <a:xfrm>
            <a:off x="0" y="836712"/>
            <a:ext cx="9144000" cy="3806890"/>
          </a:xfrm>
          <a:prstGeom prst="rect">
            <a:avLst/>
          </a:prstGeom>
        </p:spPr>
      </p:pic>
      <p:sp>
        <p:nvSpPr>
          <p:cNvPr id="5" name="Title 1"/>
          <p:cNvSpPr txBox="1">
            <a:spLocks/>
          </p:cNvSpPr>
          <p:nvPr/>
        </p:nvSpPr>
        <p:spPr bwMode="auto">
          <a:xfrm>
            <a:off x="125760" y="4643602"/>
            <a:ext cx="8892480" cy="2204864"/>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zh-CN" altLang="en-US" sz="3200" dirty="0">
                <a:solidFill>
                  <a:srgbClr val="FFFFFF"/>
                </a:solidFill>
                <a:effectLst>
                  <a:glow rad="228600">
                    <a:srgbClr val="000000"/>
                  </a:glow>
                </a:effectLst>
                <a:ea typeface="ＭＳ Ｐゴシック" charset="0"/>
                <a:cs typeface="Arial"/>
              </a:rPr>
              <a:t>伤亡：希腊损失 </a:t>
            </a:r>
            <a:r>
              <a:rPr kumimoji="1" lang="en-US" altLang="zh-CN" sz="3200" dirty="0">
                <a:solidFill>
                  <a:srgbClr val="FFFFFF"/>
                </a:solidFill>
                <a:effectLst>
                  <a:glow rad="228600">
                    <a:srgbClr val="000000"/>
                  </a:glow>
                </a:effectLst>
                <a:ea typeface="ＭＳ Ｐゴシック" charset="0"/>
                <a:cs typeface="Arial"/>
              </a:rPr>
              <a:t>40 </a:t>
            </a:r>
            <a:r>
              <a:rPr kumimoji="1" lang="zh-CN" altLang="en-US" sz="3200" dirty="0">
                <a:solidFill>
                  <a:srgbClr val="FFFFFF"/>
                </a:solidFill>
                <a:effectLst>
                  <a:glow rad="228600">
                    <a:srgbClr val="000000"/>
                  </a:glow>
                </a:effectLst>
                <a:ea typeface="ＭＳ Ｐゴシック" charset="0"/>
                <a:cs typeface="Arial"/>
              </a:rPr>
              <a:t>艘战舰 波斯损失 </a:t>
            </a:r>
            <a:r>
              <a:rPr kumimoji="1" lang="en-US" altLang="zh-CN" sz="3200" dirty="0">
                <a:solidFill>
                  <a:srgbClr val="FFFFFF"/>
                </a:solidFill>
                <a:effectLst>
                  <a:glow rad="228600">
                    <a:srgbClr val="000000"/>
                  </a:glow>
                </a:effectLst>
                <a:ea typeface="ＭＳ Ｐゴシック" charset="0"/>
                <a:cs typeface="Arial"/>
              </a:rPr>
              <a:t>200-300 </a:t>
            </a:r>
            <a:r>
              <a:rPr kumimoji="1" lang="zh-CN" altLang="en-US" sz="3200" dirty="0">
                <a:solidFill>
                  <a:srgbClr val="FFFFFF"/>
                </a:solidFill>
                <a:effectLst>
                  <a:glow rad="228600">
                    <a:srgbClr val="000000"/>
                  </a:glow>
                </a:effectLst>
                <a:ea typeface="ＭＳ Ｐゴシック" charset="0"/>
                <a:cs typeface="Arial"/>
              </a:rPr>
              <a:t>艘。萨拉米斯战役的胜利结束了薛西斯的入侵，保住了希腊的自由</a:t>
            </a:r>
            <a:endParaRPr lang="en-US" sz="3600" dirty="0">
              <a:solidFill>
                <a:srgbClr val="FFFFFF"/>
              </a:solidFill>
            </a:endParaRPr>
          </a:p>
        </p:txBody>
      </p:sp>
    </p:spTree>
    <p:extLst>
      <p:ext uri="{BB962C8B-B14F-4D97-AF65-F5344CB8AC3E}">
        <p14:creationId xmlns:p14="http://schemas.microsoft.com/office/powerpoint/2010/main" val="28584096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zh-CN" altLang="en-US" sz="3200" dirty="0">
                <a:latin typeface="Arial" charset="0"/>
                <a:cs typeface="Arial" charset="0"/>
              </a:rPr>
              <a:t>大流士</a:t>
            </a:r>
            <a:br>
              <a:rPr lang="en-US" sz="3200" dirty="0">
                <a:latin typeface="Arial" charset="0"/>
                <a:cs typeface="Arial" charset="0"/>
              </a:rPr>
            </a:br>
            <a:r>
              <a:rPr lang="en-US" sz="3200" dirty="0">
                <a:latin typeface="Arial"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483</a:t>
            </a:r>
          </a:p>
        </p:txBody>
      </p:sp>
      <p:sp>
        <p:nvSpPr>
          <p:cNvPr id="59428" name="Text Box 36"/>
          <p:cNvSpPr txBox="1">
            <a:spLocks noChangeArrowheads="1"/>
          </p:cNvSpPr>
          <p:nvPr/>
        </p:nvSpPr>
        <p:spPr bwMode="auto">
          <a:xfrm>
            <a:off x="0" y="620688"/>
            <a:ext cx="140364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zh-CN" altLang="en-US" sz="2000" dirty="0">
                <a:solidFill>
                  <a:srgbClr val="FFFFFF"/>
                </a:solidFill>
                <a:effectLst>
                  <a:outerShdw blurRad="38100" dist="38100" dir="2700000" algn="tl">
                    <a:srgbClr val="000000"/>
                  </a:outerShdw>
                </a:effectLst>
                <a:latin typeface="Arial" charset="0"/>
                <a:cs typeface="Arial" charset="0"/>
              </a:rPr>
              <a:t>希腊人在马拉松击败波斯人（</a:t>
            </a:r>
            <a:r>
              <a:rPr lang="en-US" altLang="zh-CN" sz="2000" dirty="0">
                <a:solidFill>
                  <a:srgbClr val="FFFFFF"/>
                </a:solidFill>
                <a:effectLst>
                  <a:outerShdw blurRad="38100" dist="38100" dir="2700000" algn="tl">
                    <a:srgbClr val="000000"/>
                  </a:outerShdw>
                </a:effectLst>
                <a:latin typeface="Arial" charset="0"/>
                <a:cs typeface="Arial" charset="0"/>
              </a:rPr>
              <a:t>490</a:t>
            </a:r>
            <a:r>
              <a:rPr lang="zh-CN" altLang="en-US" sz="2000" dirty="0">
                <a:solidFill>
                  <a:srgbClr val="FFFFFF"/>
                </a:solidFill>
                <a:effectLst>
                  <a:outerShdw blurRad="38100" dist="38100" dir="2700000" algn="tl">
                    <a:srgbClr val="000000"/>
                  </a:outerShdw>
                </a:effectLst>
                <a:latin typeface="Arial" charset="0"/>
                <a:cs typeface="Arial" charset="0"/>
              </a:rPr>
              <a:t>年）</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endParaRPr lang="en-US" sz="4000" dirty="0">
              <a:solidFill>
                <a:srgbClr val="FFFFFF"/>
              </a:solidFill>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zh-CN" altLang="en-US" sz="3200" dirty="0">
                <a:latin typeface="Arial" charset="0"/>
                <a:cs typeface="Arial" charset="0"/>
              </a:rPr>
              <a:t>薛西斯</a:t>
            </a:r>
            <a:br>
              <a:rPr lang="en-US" sz="3200" dirty="0">
                <a:latin typeface="Arial" charset="0"/>
                <a:cs typeface="Arial" charset="0"/>
              </a:rPr>
            </a:br>
            <a:r>
              <a:rPr lang="en-US" sz="3200" dirty="0">
                <a:latin typeface="Arial" charset="0"/>
                <a:cs typeface="Arial" charset="0"/>
              </a:rPr>
              <a:t>486-464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CN" altLang="en-US" sz="2800" b="1" dirty="0">
                <a:solidFill>
                  <a:schemeClr val="bg1"/>
                </a:solidFill>
                <a:effectLst/>
                <a:latin typeface="Arial" charset="0"/>
                <a:ea typeface="ＭＳ Ｐゴシック" charset="0"/>
                <a:cs typeface="Times New Roman" charset="0"/>
              </a:rPr>
              <a:t>波斯入侵希腊 </a:t>
            </a:r>
            <a:r>
              <a:rPr lang="en-US" altLang="zh-CN" sz="2800" b="1" dirty="0">
                <a:solidFill>
                  <a:schemeClr val="bg1"/>
                </a:solidFill>
                <a:effectLst/>
                <a:latin typeface="Arial" charset="0"/>
                <a:ea typeface="ＭＳ Ｐゴシック" charset="0"/>
                <a:cs typeface="Times New Roman" charset="0"/>
              </a:rPr>
              <a:t>= </a:t>
            </a:r>
            <a:r>
              <a:rPr lang="zh-CN" altLang="en-US" sz="2800" b="1" dirty="0">
                <a:solidFill>
                  <a:schemeClr val="bg1"/>
                </a:solidFill>
                <a:effectLst/>
                <a:latin typeface="Arial" charset="0"/>
                <a:ea typeface="ＭＳ Ｐゴシック" charset="0"/>
                <a:cs typeface="Times New Roman" charset="0"/>
              </a:rPr>
              <a:t>沮丧的薛西斯</a:t>
            </a:r>
            <a:endParaRPr lang="en-US" sz="2800" b="1" dirty="0">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rgbClr val="FFFFFF"/>
                </a:solidFill>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rgbClr val="FFFFFF"/>
                </a:solidFill>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FF"/>
                </a:solidFill>
                <a:latin typeface="Arial"/>
                <a:ea typeface="Times New Roman" pitchFamily="-111" charset="0"/>
                <a:cs typeface="Arial"/>
              </a:rPr>
              <a:t>488</a:t>
            </a: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ko-KR" altLang="en-US" dirty="0" err="1">
                <a:latin typeface="Arial" charset="0"/>
                <a:cs typeface="Arial" charset="0"/>
              </a:rPr>
              <a:t>以斯帖记</a:t>
            </a:r>
            <a:r>
              <a:rPr lang="en-US" dirty="0">
                <a:latin typeface="Arial" charset="0"/>
                <a:cs typeface="Arial" charset="0"/>
              </a:rPr>
              <a:t> 483-473</a:t>
            </a:r>
            <a:endParaRPr lang="en-US" sz="2000" dirty="0">
              <a:latin typeface="Arial" charset="0"/>
              <a:cs typeface="Arial" charset="0"/>
            </a:endParaRPr>
          </a:p>
        </p:txBody>
      </p:sp>
      <p:sp>
        <p:nvSpPr>
          <p:cNvPr id="61" name="Text Box 36"/>
          <p:cNvSpPr txBox="1">
            <a:spLocks noChangeArrowheads="1"/>
          </p:cNvSpPr>
          <p:nvPr/>
        </p:nvSpPr>
        <p:spPr bwMode="auto">
          <a:xfrm>
            <a:off x="5436096" y="620688"/>
            <a:ext cx="1656184"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zh-CN" altLang="en-US" sz="2000" dirty="0">
                <a:solidFill>
                  <a:srgbClr val="FFFFFF"/>
                </a:solidFill>
                <a:effectLst>
                  <a:outerShdw blurRad="38100" dist="38100" dir="2700000" algn="tl">
                    <a:srgbClr val="000000"/>
                  </a:outerShdw>
                </a:effectLst>
                <a:latin typeface="Arial" charset="0"/>
                <a:cs typeface="Arial" charset="0"/>
              </a:rPr>
              <a:t>波斯人在温泉关击败希腊人，但在萨拉米斯战役中被逆转（</a:t>
            </a:r>
            <a:r>
              <a:rPr lang="en-US" altLang="zh-CN" sz="2000" dirty="0">
                <a:solidFill>
                  <a:srgbClr val="FFFFFF"/>
                </a:solidFill>
                <a:effectLst>
                  <a:outerShdw blurRad="38100" dist="38100" dir="2700000" algn="tl">
                    <a:srgbClr val="000000"/>
                  </a:outerShdw>
                </a:effectLst>
                <a:latin typeface="Arial" charset="0"/>
                <a:cs typeface="Arial" charset="0"/>
              </a:rPr>
              <a:t>480 </a:t>
            </a:r>
            <a:r>
              <a:rPr lang="zh-CN" altLang="en-US" sz="2000" dirty="0">
                <a:solidFill>
                  <a:srgbClr val="FFFFFF"/>
                </a:solidFill>
                <a:effectLst>
                  <a:outerShdw blurRad="38100" dist="38100" dir="2700000" algn="tl">
                    <a:srgbClr val="000000"/>
                  </a:outerShdw>
                </a:effectLst>
                <a:latin typeface="Arial" charset="0"/>
                <a:cs typeface="Arial" charset="0"/>
              </a:rPr>
              <a:t>年 </a:t>
            </a:r>
            <a:r>
              <a:rPr lang="en-US" altLang="zh-CN" sz="2000" dirty="0">
                <a:solidFill>
                  <a:srgbClr val="FFFFFF"/>
                </a:solidFill>
                <a:effectLst>
                  <a:outerShdw blurRad="38100" dist="38100" dir="2700000" algn="tl">
                    <a:srgbClr val="000000"/>
                  </a:outerShdw>
                </a:effectLst>
                <a:latin typeface="Arial" charset="0"/>
                <a:cs typeface="Arial" charset="0"/>
              </a:rPr>
              <a:t>9 </a:t>
            </a:r>
            <a:r>
              <a:rPr lang="zh-CN" altLang="en-US" sz="2000" dirty="0">
                <a:solidFill>
                  <a:srgbClr val="FFFFFF"/>
                </a:solidFill>
                <a:effectLst>
                  <a:outerShdw blurRad="38100" dist="38100" dir="2700000" algn="tl">
                    <a:srgbClr val="000000"/>
                  </a:outerShdw>
                </a:effectLst>
                <a:latin typeface="Arial" charset="0"/>
                <a:cs typeface="Arial" charset="0"/>
              </a:rPr>
              <a:t>月）</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62" name="Text Box 36"/>
          <p:cNvSpPr txBox="1">
            <a:spLocks noChangeArrowheads="1"/>
          </p:cNvSpPr>
          <p:nvPr/>
        </p:nvSpPr>
        <p:spPr bwMode="auto">
          <a:xfrm>
            <a:off x="7336541" y="620688"/>
            <a:ext cx="155594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ko-KR" altLang="en-US" sz="2000" dirty="0" err="1">
                <a:solidFill>
                  <a:srgbClr val="FFFFFF"/>
                </a:solidFill>
                <a:effectLst>
                  <a:outerShdw blurRad="38100" dist="38100" dir="2700000" algn="tl">
                    <a:srgbClr val="000000"/>
                  </a:outerShdw>
                </a:effectLst>
                <a:latin typeface="Arial" charset="0"/>
                <a:cs typeface="Arial" charset="0"/>
              </a:rPr>
              <a:t>以斯帖经过四年的选美比赛成为王后</a:t>
            </a:r>
            <a:r>
              <a:rPr lang="ko-KR" altLang="en-US" sz="2000" dirty="0">
                <a:solidFill>
                  <a:srgbClr val="FFFFFF"/>
                </a:solidFill>
                <a:effectLst>
                  <a:outerShdw blurRad="38100" dist="38100" dir="2700000" algn="tl">
                    <a:srgbClr val="000000"/>
                  </a:outerShdw>
                </a:effectLst>
                <a:latin typeface="Arial" charset="0"/>
                <a:cs typeface="Arial" charset="0"/>
              </a:rPr>
              <a:t>（</a:t>
            </a:r>
            <a:r>
              <a:rPr lang="en-US" altLang="ko-KR" sz="2000" dirty="0">
                <a:solidFill>
                  <a:srgbClr val="FFFFFF"/>
                </a:solidFill>
                <a:effectLst>
                  <a:outerShdw blurRad="38100" dist="38100" dir="2700000" algn="tl">
                    <a:srgbClr val="000000"/>
                  </a:outerShdw>
                </a:effectLst>
                <a:latin typeface="Arial" charset="0"/>
                <a:cs typeface="Arial" charset="0"/>
              </a:rPr>
              <a:t>480</a:t>
            </a:r>
            <a:r>
              <a:rPr lang="ko-KR" altLang="en-US" sz="2000" dirty="0" err="1">
                <a:solidFill>
                  <a:srgbClr val="FFFFFF"/>
                </a:solidFill>
                <a:effectLst>
                  <a:outerShdw blurRad="38100" dist="38100" dir="2700000" algn="tl">
                    <a:srgbClr val="000000"/>
                  </a:outerShdw>
                </a:effectLst>
                <a:latin typeface="Arial" charset="0"/>
                <a:cs typeface="Arial" charset="0"/>
              </a:rPr>
              <a:t>年</a:t>
            </a:r>
            <a:r>
              <a:rPr lang="en-US" altLang="ko-KR" sz="2000" dirty="0">
                <a:solidFill>
                  <a:srgbClr val="FFFFFF"/>
                </a:solidFill>
                <a:effectLst>
                  <a:outerShdw blurRad="38100" dist="38100" dir="2700000" algn="tl">
                    <a:srgbClr val="000000"/>
                  </a:outerShdw>
                </a:effectLst>
                <a:latin typeface="Arial" charset="0"/>
                <a:cs typeface="Arial" charset="0"/>
              </a:rPr>
              <a:t>12</a:t>
            </a:r>
            <a:r>
              <a:rPr lang="ko-KR" altLang="en-US" sz="2000" dirty="0" err="1">
                <a:solidFill>
                  <a:srgbClr val="FFFFFF"/>
                </a:solidFill>
                <a:effectLst>
                  <a:outerShdw blurRad="38100" dist="38100" dir="2700000" algn="tl">
                    <a:srgbClr val="000000"/>
                  </a:outerShdw>
                </a:effectLst>
                <a:latin typeface="Arial" charset="0"/>
                <a:cs typeface="Arial" charset="0"/>
              </a:rPr>
              <a:t>月或</a:t>
            </a:r>
            <a:r>
              <a:rPr lang="en-US" altLang="ko-KR" sz="2000" dirty="0">
                <a:solidFill>
                  <a:srgbClr val="FFFFFF"/>
                </a:solidFill>
                <a:effectLst>
                  <a:outerShdw blurRad="38100" dist="38100" dir="2700000" algn="tl">
                    <a:srgbClr val="000000"/>
                  </a:outerShdw>
                </a:effectLst>
                <a:latin typeface="Arial" charset="0"/>
                <a:cs typeface="Arial" charset="0"/>
              </a:rPr>
              <a:t>479</a:t>
            </a:r>
            <a:r>
              <a:rPr lang="ko-KR" altLang="en-US" sz="2000" dirty="0" err="1">
                <a:solidFill>
                  <a:srgbClr val="FFFFFF"/>
                </a:solidFill>
                <a:effectLst>
                  <a:outerShdw blurRad="38100" dist="38100" dir="2700000" algn="tl">
                    <a:srgbClr val="000000"/>
                  </a:outerShdw>
                </a:effectLst>
                <a:latin typeface="Arial" charset="0"/>
                <a:cs typeface="Arial" charset="0"/>
              </a:rPr>
              <a:t>年</a:t>
            </a:r>
            <a:r>
              <a:rPr lang="en-US" altLang="ko-KR" sz="2000" dirty="0">
                <a:solidFill>
                  <a:srgbClr val="FFFFFF"/>
                </a:solidFill>
                <a:effectLst>
                  <a:outerShdw blurRad="38100" dist="38100" dir="2700000" algn="tl">
                    <a:srgbClr val="000000"/>
                  </a:outerShdw>
                </a:effectLst>
                <a:latin typeface="Arial" charset="0"/>
                <a:cs typeface="Arial" charset="0"/>
              </a:rPr>
              <a:t>1</a:t>
            </a:r>
            <a:r>
              <a:rPr lang="ko-KR" altLang="en-US" sz="2000" dirty="0" err="1">
                <a:solidFill>
                  <a:srgbClr val="FFFFFF"/>
                </a:solidFill>
                <a:effectLst>
                  <a:outerShdw blurRad="38100" dist="38100" dir="2700000" algn="tl">
                    <a:srgbClr val="000000"/>
                  </a:outerShdw>
                </a:effectLst>
                <a:latin typeface="Arial" charset="0"/>
                <a:cs typeface="Arial" charset="0"/>
              </a:rPr>
              <a:t>月</a:t>
            </a:r>
            <a:r>
              <a:rPr lang="ko-KR" altLang="en-US" sz="2000" dirty="0">
                <a:solidFill>
                  <a:srgbClr val="FFFFFF"/>
                </a:solidFill>
                <a:effectLst>
                  <a:outerShdw blurRad="38100" dist="38100" dir="2700000" algn="tl">
                    <a:srgbClr val="000000"/>
                  </a:outerShdw>
                </a:effectLst>
                <a:latin typeface="Arial" charset="0"/>
                <a:cs typeface="Arial" charset="0"/>
              </a:rPr>
              <a:t>）</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63" name="Text Box 36"/>
          <p:cNvSpPr txBox="1">
            <a:spLocks noChangeArrowheads="1"/>
          </p:cNvSpPr>
          <p:nvPr/>
        </p:nvSpPr>
        <p:spPr bwMode="auto">
          <a:xfrm>
            <a:off x="3724384" y="647395"/>
            <a:ext cx="1467451"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zh-CN" altLang="en-US" sz="2000" dirty="0">
                <a:solidFill>
                  <a:srgbClr val="FFFFFF"/>
                </a:solidFill>
                <a:effectLst>
                  <a:outerShdw blurRad="38100" dist="38100" dir="2700000" algn="tl">
                    <a:srgbClr val="000000"/>
                  </a:outerShdw>
                </a:effectLst>
                <a:latin typeface="Arial" charset="0"/>
                <a:cs typeface="Arial" charset="0"/>
              </a:rPr>
              <a:t>薛西斯举行了为期</a:t>
            </a:r>
            <a:r>
              <a:rPr lang="en-US" altLang="zh-CN" sz="2000" dirty="0">
                <a:solidFill>
                  <a:srgbClr val="FFFFFF"/>
                </a:solidFill>
                <a:effectLst>
                  <a:outerShdw blurRad="38100" dist="38100" dir="2700000" algn="tl">
                    <a:srgbClr val="000000"/>
                  </a:outerShdw>
                </a:effectLst>
                <a:latin typeface="Arial" charset="0"/>
                <a:cs typeface="Arial" charset="0"/>
              </a:rPr>
              <a:t>7</a:t>
            </a:r>
            <a:r>
              <a:rPr lang="zh-CN" altLang="en-US" sz="2000" dirty="0">
                <a:solidFill>
                  <a:srgbClr val="FFFFFF"/>
                </a:solidFill>
                <a:effectLst>
                  <a:outerShdw blurRad="38100" dist="38100" dir="2700000" algn="tl">
                    <a:srgbClr val="000000"/>
                  </a:outerShdw>
                </a:effectLst>
                <a:latin typeface="Arial" charset="0"/>
                <a:cs typeface="Arial" charset="0"/>
              </a:rPr>
              <a:t>天的宴会，废黜了瓦实提王后（</a:t>
            </a:r>
            <a:r>
              <a:rPr lang="en-US" altLang="zh-CN" sz="2000" dirty="0">
                <a:solidFill>
                  <a:srgbClr val="FFFFFF"/>
                </a:solidFill>
                <a:effectLst>
                  <a:outerShdw blurRad="38100" dist="38100" dir="2700000" algn="tl">
                    <a:srgbClr val="000000"/>
                  </a:outerShdw>
                </a:effectLst>
                <a:latin typeface="Arial" charset="0"/>
                <a:cs typeface="Arial" charset="0"/>
              </a:rPr>
              <a:t>483</a:t>
            </a:r>
            <a:r>
              <a:rPr lang="zh-CN" altLang="en-US" sz="2000" dirty="0">
                <a:solidFill>
                  <a:srgbClr val="FFFFFF"/>
                </a:solidFill>
                <a:effectLst>
                  <a:outerShdw blurRad="38100" dist="38100" dir="2700000" algn="tl">
                    <a:srgbClr val="000000"/>
                  </a:outerShdw>
                </a:effectLst>
                <a:latin typeface="Arial" charset="0"/>
                <a:cs typeface="Arial" charset="0"/>
              </a:rPr>
              <a:t>年）</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66" name="Down Arrow 65"/>
          <p:cNvSpPr/>
          <p:nvPr/>
        </p:nvSpPr>
        <p:spPr bwMode="auto">
          <a:xfrm rot="20376257">
            <a:off x="6318916" y="2685552"/>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67" name="Down Arrow 66"/>
          <p:cNvSpPr/>
          <p:nvPr/>
        </p:nvSpPr>
        <p:spPr bwMode="auto">
          <a:xfrm rot="1624515">
            <a:off x="7435800" y="2814400"/>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68" name="Down Arrow 67"/>
          <p:cNvSpPr/>
          <p:nvPr/>
        </p:nvSpPr>
        <p:spPr bwMode="auto">
          <a:xfrm rot="1025744">
            <a:off x="309920" y="2135521"/>
            <a:ext cx="306325"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Tree>
    <p:extLst>
      <p:ext uri="{BB962C8B-B14F-4D97-AF65-F5344CB8AC3E}">
        <p14:creationId xmlns:p14="http://schemas.microsoft.com/office/powerpoint/2010/main" val="462256687"/>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7" grpId="0" animBg="1"/>
      <p:bldP spid="6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336" cy="685800"/>
          </a:xfrm>
        </p:spPr>
        <p:txBody>
          <a:bodyPr/>
          <a:lstStyle/>
          <a:p>
            <a:pPr algn="ctr">
              <a:defRPr/>
            </a:pPr>
            <a:r>
              <a:rPr kumimoji="0" lang="zh-CN" altLang="en-US" sz="3200" b="1" dirty="0">
                <a:solidFill>
                  <a:schemeClr val="tx1"/>
                </a:solidFill>
                <a:latin typeface="Arial"/>
                <a:ea typeface="ＭＳ Ｐゴシック" charset="0"/>
                <a:cs typeface="Arial"/>
              </a:rPr>
              <a:t>旧约列王与先知图表</a:t>
            </a:r>
            <a:endParaRPr kumimoji="0" lang="en-US" sz="3200" b="1" dirty="0">
              <a:solidFill>
                <a:schemeClr val="tx1"/>
              </a:solidFill>
              <a:latin typeface="Arial"/>
              <a:ea typeface="ＭＳ Ｐゴシック" charset="0"/>
              <a:cs typeface="Arial"/>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spTree>
    <p:extLst>
      <p:ext uri="{BB962C8B-B14F-4D97-AF65-F5344CB8AC3E}">
        <p14:creationId xmlns:p14="http://schemas.microsoft.com/office/powerpoint/2010/main" val="37359229"/>
      </p:ext>
    </p:extLst>
  </p:cSld>
  <p:clrMapOvr>
    <a:masterClrMapping/>
  </p:clrMapOvr>
  <p:transition spd="med">
    <p:zoom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8827" t="44301"/>
          <a:stretch/>
        </p:blipFill>
        <p:spPr bwMode="auto">
          <a:xfrm>
            <a:off x="0" y="-1"/>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9144000" cy="552450"/>
          </a:xfrm>
          <a:solidFill>
            <a:schemeClr val="bg2"/>
          </a:solidFill>
        </p:spPr>
        <p:txBody>
          <a:bodyPr/>
          <a:lstStyle/>
          <a:p>
            <a:pPr algn="ctr">
              <a:defRPr/>
            </a:pPr>
            <a:r>
              <a:rPr kumimoji="0" lang="zh-CN" altLang="en-US" sz="3200" b="1" dirty="0">
                <a:solidFill>
                  <a:schemeClr val="tx1"/>
                </a:solidFill>
                <a:latin typeface="Arial"/>
                <a:ea typeface="ＭＳ Ｐゴシック" charset="0"/>
                <a:cs typeface="Arial"/>
              </a:rPr>
              <a:t>旧约后流亡时期的时间表</a:t>
            </a:r>
            <a:endParaRPr kumimoji="0" lang="en-US" sz="3200" b="1" dirty="0">
              <a:solidFill>
                <a:schemeClr val="tx1"/>
              </a:solidFill>
              <a:latin typeface="Arial"/>
              <a:ea typeface="ＭＳ Ｐゴシック" charset="0"/>
              <a:cs typeface="Arial"/>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spTree>
    <p:extLst>
      <p:ext uri="{BB962C8B-B14F-4D97-AF65-F5344CB8AC3E}">
        <p14:creationId xmlns:p14="http://schemas.microsoft.com/office/powerpoint/2010/main" val="3077891272"/>
      </p:ext>
    </p:extLst>
  </p:cSld>
  <p:clrMapOvr>
    <a:masterClrMapping/>
  </p:clrMapOvr>
  <p:transition spd="med">
    <p:zoom dir="in"/>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187624" y="0"/>
            <a:ext cx="6356176" cy="914400"/>
          </a:xfrm>
          <a:solidFill>
            <a:srgbClr val="000000"/>
          </a:solidFill>
        </p:spPr>
        <p:txBody>
          <a:bodyPr/>
          <a:lstStyle/>
          <a:p>
            <a:pPr algn="ctr">
              <a:lnSpc>
                <a:spcPct val="80000"/>
              </a:lnSpc>
              <a:defRPr/>
            </a:pPr>
            <a:r>
              <a:rPr lang="zh-CN" altLang="en-US" sz="3600" dirty="0">
                <a:latin typeface="Arial Black" charset="0"/>
                <a:ea typeface="ＭＳ Ｐゴシック" charset="0"/>
                <a:cs typeface="Times New Roman" charset="0"/>
              </a:rPr>
              <a:t>“与以斯帖书相关的关键日期”</a:t>
            </a:r>
            <a:endParaRPr lang="en-US" sz="3600" dirty="0">
              <a:latin typeface="Arial Black" charset="0"/>
              <a:ea typeface="ＭＳ Ｐゴシック" charset="0"/>
              <a:cs typeface="Times New Roman"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effectLst>
                  <a:outerShdw blurRad="38100" dist="38100" dir="2700000" algn="tl">
                    <a:srgbClr val="000000">
                      <a:alpha val="43137"/>
                    </a:srgbClr>
                  </a:outerShdw>
                </a:effectLst>
                <a:latin typeface="Arial" charset="0"/>
                <a:cs typeface="Arial" charset="0"/>
              </a:rPr>
              <a:t>314</a:t>
            </a:r>
          </a:p>
        </p:txBody>
      </p:sp>
      <p:grpSp>
        <p:nvGrpSpPr>
          <p:cNvPr id="217092" name="Group 169"/>
          <p:cNvGrpSpPr>
            <a:grpSpLocks/>
          </p:cNvGrpSpPr>
          <p:nvPr/>
        </p:nvGrpSpPr>
        <p:grpSpPr bwMode="auto">
          <a:xfrm>
            <a:off x="76200" y="990600"/>
            <a:ext cx="8915400" cy="5715000"/>
            <a:chOff x="-4" y="-4"/>
            <a:chExt cx="4197" cy="5378"/>
          </a:xfrm>
        </p:grpSpPr>
        <p:grpSp>
          <p:nvGrpSpPr>
            <p:cNvPr id="217093" name="Group 167"/>
            <p:cNvGrpSpPr>
              <a:grpSpLocks/>
            </p:cNvGrpSpPr>
            <p:nvPr/>
          </p:nvGrpSpPr>
          <p:grpSpPr bwMode="auto">
            <a:xfrm>
              <a:off x="0" y="0"/>
              <a:ext cx="4189" cy="5370"/>
              <a:chOff x="0" y="0"/>
              <a:chExt cx="4189" cy="5370"/>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zh-CN" altLang="en-US" sz="2800" dirty="0">
                        <a:solidFill>
                          <a:srgbClr val="FFFFFF"/>
                        </a:solidFill>
                        <a:effectLst>
                          <a:outerShdw blurRad="38100" dist="38100" dir="2700000" algn="tl">
                            <a:srgbClr val="000000">
                              <a:alpha val="43137"/>
                            </a:srgbClr>
                          </a:outerShdw>
                        </a:effectLst>
                      </a:rPr>
                      <a:t>参考</a:t>
                    </a:r>
                    <a:endParaRPr lang="en-US" sz="2800" dirty="0">
                      <a:solidFill>
                        <a:srgbClr val="FFFFFF"/>
                      </a:solidFill>
                      <a:effectLst>
                        <a:outerShdw blurRad="38100" dist="38100" dir="2700000" algn="tl">
                          <a:srgbClr val="000000">
                            <a:alpha val="43137"/>
                          </a:srgbClr>
                        </a:outerShdw>
                      </a:effectLst>
                    </a:endParaRP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800" dirty="0" err="1">
                        <a:solidFill>
                          <a:srgbClr val="FFFFFF"/>
                        </a:solidFill>
                        <a:effectLst>
                          <a:outerShdw blurRad="38100" dist="38100" dir="2700000" algn="tl">
                            <a:srgbClr val="000000">
                              <a:alpha val="43137"/>
                            </a:srgbClr>
                          </a:outerShdw>
                        </a:effectLst>
                      </a:rPr>
                      <a:t>日期</a:t>
                    </a:r>
                    <a:endParaRPr lang="en-US" sz="2800" dirty="0">
                      <a:solidFill>
                        <a:srgbClr val="FFFFFF"/>
                      </a:solidFill>
                      <a:effectLst>
                        <a:outerShdw blurRad="38100" dist="38100" dir="2700000" algn="tl">
                          <a:srgbClr val="000000">
                            <a:alpha val="43137"/>
                          </a:srgbClr>
                        </a:outerShdw>
                      </a:effectLst>
                    </a:endParaRP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r>
                      <a:rPr lang="zh-CN" altLang="en-US" sz="2800" dirty="0">
                        <a:solidFill>
                          <a:srgbClr val="FFFFFF"/>
                        </a:solidFill>
                        <a:effectLst>
                          <a:outerShdw blurRad="38100" dist="38100" dir="2700000" algn="tl">
                            <a:srgbClr val="000000">
                              <a:alpha val="43137"/>
                            </a:srgbClr>
                          </a:outerShdw>
                        </a:effectLst>
                      </a:rPr>
                      <a:t>事件</a:t>
                    </a:r>
                    <a:endParaRPr lang="en-US" sz="2800" dirty="0">
                      <a:solidFill>
                        <a:srgbClr val="FFFFFF"/>
                      </a:solidFill>
                      <a:effectLst>
                        <a:outerShdw blurRad="38100" dist="38100" dir="2700000" algn="tl">
                          <a:srgbClr val="000000">
                            <a:alpha val="43137"/>
                          </a:srgbClr>
                        </a:outerShdw>
                      </a:effectLst>
                    </a:endParaRP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dirty="0">
                      <a:solidFill>
                        <a:srgbClr val="FFFFFF"/>
                      </a:solidFill>
                      <a:effectLst>
                        <a:outerShdw blurRad="38100" dist="38100" dir="2700000" algn="tl">
                          <a:srgbClr val="000000">
                            <a:alpha val="43137"/>
                          </a:srgbClr>
                        </a:outerShdw>
                      </a:effectLst>
                    </a:rPr>
                    <a:t> 486</a:t>
                  </a: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a:defRPr/>
                  </a:pPr>
                  <a:r>
                    <a:rPr lang="zh-CN" altLang="en-US" sz="2000" i="1" dirty="0">
                      <a:solidFill>
                        <a:srgbClr val="FFFFFF"/>
                      </a:solidFill>
                      <a:effectLst>
                        <a:outerShdw blurRad="38100" dist="38100" dir="2700000" algn="tl">
                          <a:srgbClr val="000000">
                            <a:alpha val="43137"/>
                          </a:srgbClr>
                        </a:outerShdw>
                      </a:effectLst>
                      <a:latin typeface="Aral" charset="0"/>
                      <a:cs typeface="Aral" charset="0"/>
                    </a:rPr>
                    <a:t>薛西斯统治开始</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dirty="0">
                      <a:solidFill>
                        <a:srgbClr val="FFFFFF"/>
                      </a:solidFill>
                      <a:effectLst>
                        <a:outerShdw blurRad="38100" dist="38100" dir="2700000" algn="tl">
                          <a:srgbClr val="000000">
                            <a:alpha val="43137"/>
                          </a:srgbClr>
                        </a:outerShdw>
                      </a:effectLst>
                    </a:rPr>
                    <a:t>1:3</a:t>
                  </a: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ltLang="zh-CN" sz="1800" dirty="0">
                      <a:solidFill>
                        <a:srgbClr val="FFFFFF"/>
                      </a:solidFill>
                      <a:effectLst>
                        <a:outerShdw blurRad="38100" dist="38100" dir="2700000" algn="tl">
                          <a:srgbClr val="000000">
                            <a:alpha val="43137"/>
                          </a:srgbClr>
                        </a:outerShdw>
                      </a:effectLst>
                    </a:rPr>
                    <a:t>483</a:t>
                  </a:r>
                </a:p>
                <a:p>
                  <a:pPr algn="ctr">
                    <a:lnSpc>
                      <a:spcPct val="70000"/>
                    </a:lnSpc>
                    <a:defRPr/>
                  </a:pPr>
                  <a:r>
                    <a:rPr lang="zh-CN" altLang="en-US" sz="1800" dirty="0">
                      <a:solidFill>
                        <a:srgbClr val="FFFFFF"/>
                      </a:solidFill>
                      <a:effectLst>
                        <a:outerShdw blurRad="38100" dist="38100" dir="2700000" algn="tl">
                          <a:srgbClr val="000000">
                            <a:alpha val="43137"/>
                          </a:srgbClr>
                        </a:outerShdw>
                      </a:effectLst>
                    </a:rPr>
                    <a:t>（薛西斯三世，第三年）</a:t>
                  </a:r>
                  <a:endParaRPr lang="en-US" sz="1800" dirty="0">
                    <a:solidFill>
                      <a:srgbClr val="FFFFFF"/>
                    </a:solidFill>
                    <a:effectLst>
                      <a:outerShdw blurRad="38100" dist="38100" dir="2700000" algn="tl">
                        <a:srgbClr val="000000">
                          <a:alpha val="43137"/>
                        </a:srgbClr>
                      </a:outerShdw>
                    </a:effectLst>
                  </a:endParaRP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3" name="Group 142"/>
              <p:cNvGrpSpPr>
                <a:grpSpLocks/>
              </p:cNvGrpSpPr>
              <p:nvPr/>
            </p:nvGrpSpPr>
            <p:grpSpPr bwMode="auto">
              <a:xfrm>
                <a:off x="1583" y="1055"/>
                <a:ext cx="2606" cy="748"/>
                <a:chOff x="1583" y="1055"/>
                <a:chExt cx="2606" cy="748"/>
              </a:xfrm>
            </p:grpSpPr>
            <p:sp>
              <p:nvSpPr>
                <p:cNvPr id="156739" name="Rectangle 106"/>
                <p:cNvSpPr>
                  <a:spLocks noChangeArrowheads="1"/>
                </p:cNvSpPr>
                <p:nvPr/>
              </p:nvSpPr>
              <p:spPr bwMode="auto">
                <a:xfrm>
                  <a:off x="1626" y="1055"/>
                  <a:ext cx="2520" cy="748"/>
                </a:xfrm>
                <a:prstGeom prst="rect">
                  <a:avLst/>
                </a:prstGeom>
                <a:noFill/>
                <a:ln w="9525">
                  <a:noFill/>
                  <a:miter lim="800000"/>
                  <a:headEnd/>
                  <a:tailEnd/>
                </a:ln>
              </p:spPr>
              <p:txBody>
                <a:bodyPr lIns="0" tIns="0" rIns="0" bIns="0" anchor="ctr" anchorCtr="1"/>
                <a:lstStyle/>
                <a:p>
                  <a:pPr>
                    <a:defRPr/>
                  </a:pPr>
                  <a:r>
                    <a:rPr lang="zh-CN" altLang="en-US" sz="2000" i="1" dirty="0">
                      <a:solidFill>
                        <a:srgbClr val="FFFFFF"/>
                      </a:solidFill>
                      <a:effectLst>
                        <a:outerShdw blurRad="38100" dist="38100" dir="2700000" algn="tl">
                          <a:srgbClr val="000000">
                            <a:alpha val="43137"/>
                          </a:srgbClr>
                        </a:outerShdw>
                      </a:effectLst>
                      <a:latin typeface="Aral" charset="0"/>
                      <a:cs typeface="Aral" charset="0"/>
                    </a:rPr>
                    <a:t>薛西斯为他的贵族和官员举行了为期 </a:t>
                  </a:r>
                  <a:r>
                    <a:rPr lang="en-US" altLang="zh-CN" sz="2000" i="1" dirty="0">
                      <a:solidFill>
                        <a:srgbClr val="FFFFFF"/>
                      </a:solidFill>
                      <a:effectLst>
                        <a:outerShdw blurRad="38100" dist="38100" dir="2700000" algn="tl">
                          <a:srgbClr val="000000">
                            <a:alpha val="43137"/>
                          </a:srgbClr>
                        </a:outerShdw>
                      </a:effectLst>
                      <a:latin typeface="Aral" charset="0"/>
                      <a:cs typeface="Aral" charset="0"/>
                    </a:rPr>
                    <a:t>7 </a:t>
                  </a:r>
                  <a:r>
                    <a:rPr lang="zh-CN" altLang="en-US" sz="2000" i="1" dirty="0">
                      <a:solidFill>
                        <a:srgbClr val="FFFFFF"/>
                      </a:solidFill>
                      <a:effectLst>
                        <a:outerShdw blurRad="38100" dist="38100" dir="2700000" algn="tl">
                          <a:srgbClr val="000000">
                            <a:alpha val="43137"/>
                          </a:srgbClr>
                        </a:outerShdw>
                      </a:effectLst>
                      <a:latin typeface="Aral" charset="0"/>
                      <a:cs typeface="Aral" charset="0"/>
                    </a:rPr>
                    <a:t>天的宴会，王后瓦实提被废黜</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dirty="0">
                      <a:solidFill>
                        <a:srgbClr val="FFFFFF"/>
                      </a:solidFill>
                      <a:effectLst>
                        <a:outerShdw blurRad="38100" dist="38100" dir="2700000" algn="tl">
                          <a:srgbClr val="000000">
                            <a:alpha val="43137"/>
                          </a:srgbClr>
                        </a:outerShdw>
                      </a:effectLst>
                    </a:rPr>
                    <a:t> 482-479</a:t>
                  </a: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a:lnSpc>
                      <a:spcPct val="70000"/>
                    </a:lnSpc>
                    <a:defRPr/>
                  </a:pPr>
                  <a:r>
                    <a:rPr lang="zh-CN" altLang="en-US" sz="2000" b="0" i="1" dirty="0">
                      <a:solidFill>
                        <a:srgbClr val="FFFFFF"/>
                      </a:solidFill>
                      <a:effectLst>
                        <a:outerShdw blurRad="38100" dist="38100" dir="2700000" algn="tl">
                          <a:srgbClr val="000000">
                            <a:alpha val="43137"/>
                          </a:srgbClr>
                        </a:outerShdw>
                      </a:effectLst>
                      <a:latin typeface="Aral" charset="0"/>
                      <a:cs typeface="Aral" charset="0"/>
                    </a:rPr>
                    <a:t>薛西斯率领的针对希腊的战役惨不忍睹，尤其是在萨拉米斯海战（</a:t>
                  </a:r>
                  <a:r>
                    <a:rPr lang="en-US" altLang="zh-CN" sz="2000" b="0" i="1" dirty="0">
                      <a:solidFill>
                        <a:srgbClr val="FFFFFF"/>
                      </a:solidFill>
                      <a:effectLst>
                        <a:outerShdw blurRad="38100" dist="38100" dir="2700000" algn="tl">
                          <a:srgbClr val="000000">
                            <a:alpha val="43137"/>
                          </a:srgbClr>
                        </a:outerShdw>
                      </a:effectLst>
                      <a:latin typeface="Aral" charset="0"/>
                      <a:cs typeface="Aral" charset="0"/>
                    </a:rPr>
                    <a:t>480 </a:t>
                  </a:r>
                  <a:r>
                    <a:rPr lang="zh-CN" altLang="en-US" sz="2000" b="0" i="1" dirty="0">
                      <a:solidFill>
                        <a:srgbClr val="FFFFFF"/>
                      </a:solidFill>
                      <a:effectLst>
                        <a:outerShdw blurRad="38100" dist="38100" dir="2700000" algn="tl">
                          <a:srgbClr val="000000">
                            <a:alpha val="43137"/>
                          </a:srgbClr>
                        </a:outerShdw>
                      </a:effectLst>
                      <a:latin typeface="Aral" charset="0"/>
                      <a:cs typeface="Aral" charset="0"/>
                    </a:rPr>
                    <a:t>年）中；由希腊历史学家希罗多德记录（</a:t>
                  </a:r>
                  <a:r>
                    <a:rPr lang="en-US" altLang="zh-CN" sz="2000" b="0" i="1" dirty="0">
                      <a:solidFill>
                        <a:srgbClr val="FFFFFF"/>
                      </a:solidFill>
                      <a:effectLst>
                        <a:outerShdw blurRad="38100" dist="38100" dir="2700000" algn="tl">
                          <a:srgbClr val="000000">
                            <a:alpha val="43137"/>
                          </a:srgbClr>
                        </a:outerShdw>
                      </a:effectLst>
                      <a:latin typeface="Aral" charset="0"/>
                      <a:cs typeface="Aral" charset="0"/>
                    </a:rPr>
                    <a:t>7.8</a:t>
                  </a:r>
                  <a:r>
                    <a:rPr lang="zh-CN" altLang="en-US" sz="2000" b="0" i="1" dirty="0">
                      <a:solidFill>
                        <a:srgbClr val="FFFFFF"/>
                      </a:solidFill>
                      <a:effectLst>
                        <a:outerShdw blurRad="38100" dist="38100" dir="2700000" algn="tl">
                          <a:srgbClr val="000000">
                            <a:alpha val="43137"/>
                          </a:srgbClr>
                        </a:outerShdw>
                      </a:effectLst>
                      <a:latin typeface="Aral" charset="0"/>
                      <a:cs typeface="Aral" charset="0"/>
                    </a:rPr>
                    <a:t>）</a:t>
                  </a:r>
                  <a:endParaRPr lang="en-US" sz="2000" b="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 2:16</a:t>
                  </a: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ltLang="zh-CN" dirty="0">
                      <a:solidFill>
                        <a:srgbClr val="FFFFFF"/>
                      </a:solidFill>
                      <a:effectLst>
                        <a:outerShdw blurRad="38100" dist="38100" dir="2700000" algn="tl">
                          <a:srgbClr val="000000">
                            <a:alpha val="43137"/>
                          </a:srgbClr>
                        </a:outerShdw>
                      </a:effectLst>
                    </a:rPr>
                    <a:t>479 </a:t>
                  </a:r>
                  <a:r>
                    <a:rPr lang="zh-CN" altLang="en-US" dirty="0">
                      <a:solidFill>
                        <a:srgbClr val="FFFFFF"/>
                      </a:solidFill>
                      <a:effectLst>
                        <a:outerShdw blurRad="38100" dist="38100" dir="2700000" algn="tl">
                          <a:srgbClr val="000000">
                            <a:alpha val="43137"/>
                          </a:srgbClr>
                        </a:outerShdw>
                      </a:effectLst>
                    </a:rPr>
                    <a:t>年 </a:t>
                  </a:r>
                  <a:r>
                    <a:rPr lang="en-US" altLang="zh-CN" dirty="0">
                      <a:solidFill>
                        <a:srgbClr val="FFFFFF"/>
                      </a:solidFill>
                      <a:effectLst>
                        <a:outerShdw blurRad="38100" dist="38100" dir="2700000" algn="tl">
                          <a:srgbClr val="000000">
                            <a:alpha val="43137"/>
                          </a:srgbClr>
                        </a:outerShdw>
                      </a:effectLst>
                    </a:rPr>
                    <a:t>12 </a:t>
                  </a:r>
                  <a:r>
                    <a:rPr lang="zh-CN" altLang="en-US" dirty="0">
                      <a:solidFill>
                        <a:srgbClr val="FFFFFF"/>
                      </a:solidFill>
                      <a:effectLst>
                        <a:outerShdw blurRad="38100" dist="38100" dir="2700000" algn="tl">
                          <a:srgbClr val="000000">
                            <a:alpha val="43137"/>
                          </a:srgbClr>
                        </a:outerShdw>
                      </a:effectLst>
                    </a:rPr>
                    <a:t>月或 </a:t>
                  </a:r>
                  <a:r>
                    <a:rPr lang="en-US" altLang="zh-CN" dirty="0">
                      <a:solidFill>
                        <a:srgbClr val="FFFFFF"/>
                      </a:solidFill>
                      <a:effectLst>
                        <a:outerShdw blurRad="38100" dist="38100" dir="2700000" algn="tl">
                          <a:srgbClr val="000000">
                            <a:alpha val="43137"/>
                          </a:srgbClr>
                        </a:outerShdw>
                      </a:effectLst>
                    </a:rPr>
                    <a:t>478 </a:t>
                  </a:r>
                  <a:r>
                    <a:rPr lang="zh-CN" altLang="en-US" dirty="0">
                      <a:solidFill>
                        <a:srgbClr val="FFFFFF"/>
                      </a:solidFill>
                      <a:effectLst>
                        <a:outerShdw blurRad="38100" dist="38100" dir="2700000" algn="tl">
                          <a:srgbClr val="000000">
                            <a:alpha val="43137"/>
                          </a:srgbClr>
                        </a:outerShdw>
                      </a:effectLst>
                    </a:rPr>
                    <a:t>年 </a:t>
                  </a:r>
                  <a:r>
                    <a:rPr lang="en-US" altLang="zh-CN" dirty="0">
                      <a:solidFill>
                        <a:srgbClr val="FFFFFF"/>
                      </a:solidFill>
                      <a:effectLst>
                        <a:outerShdw blurRad="38100" dist="38100" dir="2700000" algn="tl">
                          <a:srgbClr val="000000">
                            <a:alpha val="43137"/>
                          </a:srgbClr>
                        </a:outerShdw>
                      </a:effectLst>
                    </a:rPr>
                    <a:t>1 </a:t>
                  </a:r>
                  <a:r>
                    <a:rPr lang="zh-CN" altLang="en-US" dirty="0">
                      <a:solidFill>
                        <a:srgbClr val="FFFFFF"/>
                      </a:solidFill>
                      <a:effectLst>
                        <a:outerShdw blurRad="38100" dist="38100" dir="2700000" algn="tl">
                          <a:srgbClr val="000000">
                            <a:alpha val="43137"/>
                          </a:srgbClr>
                        </a:outerShdw>
                      </a:effectLst>
                    </a:rPr>
                    <a:t>月</a:t>
                  </a:r>
                  <a:endParaRPr lang="en-US" dirty="0">
                    <a:solidFill>
                      <a:srgbClr val="FFFFFF"/>
                    </a:solidFill>
                    <a:effectLst>
                      <a:outerShdw blurRad="38100" dist="38100" dir="2700000" algn="tl">
                        <a:srgbClr val="000000">
                          <a:alpha val="43137"/>
                        </a:srgbClr>
                      </a:outerShdw>
                    </a:effectLst>
                  </a:endParaRP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a:defRPr/>
                  </a:pPr>
                  <a:r>
                    <a:rPr lang="zh-CN" altLang="en-US" sz="2000" i="1" dirty="0">
                      <a:solidFill>
                        <a:srgbClr val="FFFFFF"/>
                      </a:solidFill>
                      <a:effectLst>
                        <a:outerShdw blurRad="38100" dist="38100" dir="2700000" algn="tl">
                          <a:srgbClr val="000000">
                            <a:alpha val="43137"/>
                          </a:srgbClr>
                        </a:outerShdw>
                      </a:effectLst>
                      <a:latin typeface="Aral" charset="0"/>
                      <a:cs typeface="Aral" charset="0"/>
                    </a:rPr>
                    <a:t>以斯帖在为期四年的选美比赛后成为女王</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3:7</a:t>
                  </a: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dirty="0">
                      <a:solidFill>
                        <a:srgbClr val="FFFFFF"/>
                      </a:solidFill>
                      <a:effectLst>
                        <a:outerShdw blurRad="38100" dist="38100" dir="2700000" algn="tl">
                          <a:srgbClr val="000000">
                            <a:alpha val="43137"/>
                          </a:srgbClr>
                        </a:outerShdw>
                      </a:effectLst>
                    </a:rPr>
                    <a:t>474</a:t>
                  </a:r>
                  <a:r>
                    <a:rPr lang="zh-CN" altLang="en-US" dirty="0">
                      <a:solidFill>
                        <a:srgbClr val="FFFFFF"/>
                      </a:solidFill>
                      <a:effectLst>
                        <a:outerShdw blurRad="38100" dist="38100" dir="2700000" algn="tl">
                          <a:srgbClr val="000000">
                            <a:alpha val="43137"/>
                          </a:srgbClr>
                        </a:outerShdw>
                      </a:effectLst>
                    </a:rPr>
                    <a:t>年</a:t>
                  </a:r>
                  <a:r>
                    <a:rPr lang="en-US" altLang="zh-CN" dirty="0">
                      <a:solidFill>
                        <a:srgbClr val="FFFFFF"/>
                      </a:solidFill>
                      <a:effectLst>
                        <a:outerShdw blurRad="38100" dist="38100" dir="2700000" algn="tl">
                          <a:srgbClr val="000000">
                            <a:alpha val="43137"/>
                          </a:srgbClr>
                        </a:outerShdw>
                      </a:effectLst>
                    </a:rPr>
                    <a:t>4</a:t>
                  </a:r>
                  <a:r>
                    <a:rPr lang="zh-CN" altLang="en-US" dirty="0">
                      <a:solidFill>
                        <a:srgbClr val="FFFFFF"/>
                      </a:solidFill>
                      <a:effectLst>
                        <a:outerShdw blurRad="38100" dist="38100" dir="2700000" algn="tl">
                          <a:srgbClr val="000000">
                            <a:alpha val="43137"/>
                          </a:srgbClr>
                        </a:outerShdw>
                      </a:effectLst>
                    </a:rPr>
                    <a:t>月初</a:t>
                  </a:r>
                  <a:endParaRPr lang="en-US" dirty="0">
                    <a:solidFill>
                      <a:srgbClr val="FFFFFF"/>
                    </a:solidFill>
                    <a:effectLst>
                      <a:outerShdw blurRad="38100" dist="38100" dir="2700000" algn="tl">
                        <a:srgbClr val="000000">
                          <a:alpha val="43137"/>
                        </a:srgbClr>
                      </a:outerShdw>
                    </a:effectLst>
                  </a:endParaRP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a:lnSpc>
                      <a:spcPct val="80000"/>
                    </a:lnSpc>
                    <a:defRPr/>
                  </a:pPr>
                  <a:r>
                    <a:rPr lang="zh-CN" altLang="en-US" sz="2000" i="1" dirty="0">
                      <a:solidFill>
                        <a:srgbClr val="FFFFFF"/>
                      </a:solidFill>
                      <a:effectLst>
                        <a:outerShdw blurRad="38100" dist="38100" dir="2700000" algn="tl">
                          <a:srgbClr val="000000">
                            <a:alpha val="43137"/>
                          </a:srgbClr>
                        </a:outerShdw>
                      </a:effectLst>
                      <a:latin typeface="Aral" charset="0"/>
                      <a:cs typeface="Aral" charset="0"/>
                    </a:rPr>
                    <a:t>在以斯帖王后的第五年，哈曼和占星家（以斯帖记 </a:t>
                  </a:r>
                  <a:r>
                    <a:rPr lang="en-US" altLang="zh-CN" sz="2000" i="1" dirty="0">
                      <a:solidFill>
                        <a:srgbClr val="FFFFFF"/>
                      </a:solidFill>
                      <a:effectLst>
                        <a:outerShdw blurRad="38100" dist="38100" dir="2700000" algn="tl">
                          <a:srgbClr val="000000">
                            <a:alpha val="43137"/>
                          </a:srgbClr>
                        </a:outerShdw>
                      </a:effectLst>
                      <a:latin typeface="Aral" charset="0"/>
                      <a:cs typeface="Aral" charset="0"/>
                    </a:rPr>
                    <a:t>5:10, 14; 6:12-13</a:t>
                  </a:r>
                  <a:r>
                    <a:rPr lang="zh-CN" altLang="en-US" sz="2000" i="1" dirty="0">
                      <a:solidFill>
                        <a:srgbClr val="FFFFFF"/>
                      </a:solidFill>
                      <a:effectLst>
                        <a:outerShdw blurRad="38100" dist="38100" dir="2700000" algn="tl">
                          <a:srgbClr val="000000">
                            <a:alpha val="43137"/>
                          </a:srgbClr>
                        </a:outerShdw>
                      </a:effectLst>
                      <a:latin typeface="Aral" charset="0"/>
                      <a:cs typeface="Aral" charset="0"/>
                    </a:rPr>
                    <a:t>）掣签（即抽签）决定</a:t>
                  </a:r>
                  <a:r>
                    <a:rPr lang="en-US" altLang="zh-CN" sz="2000" i="1" dirty="0">
                      <a:solidFill>
                        <a:srgbClr val="FFFFFF"/>
                      </a:solidFill>
                      <a:effectLst>
                        <a:outerShdw blurRad="38100" dist="38100" dir="2700000" algn="tl">
                          <a:srgbClr val="000000">
                            <a:alpha val="43137"/>
                          </a:srgbClr>
                        </a:outerShdw>
                      </a:effectLst>
                      <a:latin typeface="Aral" charset="0"/>
                      <a:cs typeface="Aral" charset="0"/>
                    </a:rPr>
                    <a:t>11</a:t>
                  </a:r>
                  <a:r>
                    <a:rPr lang="zh-CN" altLang="en-US" sz="2000" i="1" dirty="0">
                      <a:solidFill>
                        <a:srgbClr val="FFFFFF"/>
                      </a:solidFill>
                      <a:effectLst>
                        <a:outerShdw blurRad="38100" dist="38100" dir="2700000" algn="tl">
                          <a:srgbClr val="000000">
                            <a:alpha val="43137"/>
                          </a:srgbClr>
                        </a:outerShdw>
                      </a:effectLst>
                      <a:latin typeface="Aral" charset="0"/>
                      <a:cs typeface="Aral" charset="0"/>
                    </a:rPr>
                    <a:t>个月后灭绝犹太人的日期（公元前</a:t>
                  </a:r>
                  <a:r>
                    <a:rPr lang="en-US" altLang="zh-CN" sz="2000" i="1" dirty="0">
                      <a:solidFill>
                        <a:srgbClr val="FFFFFF"/>
                      </a:solidFill>
                      <a:effectLst>
                        <a:outerShdw blurRad="38100" dist="38100" dir="2700000" algn="tl">
                          <a:srgbClr val="000000">
                            <a:alpha val="43137"/>
                          </a:srgbClr>
                        </a:outerShdw>
                      </a:effectLst>
                      <a:latin typeface="Aral" charset="0"/>
                      <a:cs typeface="Aral" charset="0"/>
                    </a:rPr>
                    <a:t>473</a:t>
                  </a:r>
                  <a:r>
                    <a:rPr lang="zh-CN" altLang="en-US" sz="2000" i="1" dirty="0">
                      <a:solidFill>
                        <a:srgbClr val="FFFFFF"/>
                      </a:solidFill>
                      <a:effectLst>
                        <a:outerShdw blurRad="38100" dist="38100" dir="2700000" algn="tl">
                          <a:srgbClr val="000000">
                            <a:alpha val="43137"/>
                          </a:srgbClr>
                        </a:outerShdw>
                      </a:effectLst>
                      <a:latin typeface="Aral" charset="0"/>
                      <a:cs typeface="Aral" charset="0"/>
                    </a:rPr>
                    <a:t>年</a:t>
                  </a:r>
                  <a:r>
                    <a:rPr lang="en-US" altLang="zh-CN" sz="2000" i="1" dirty="0">
                      <a:solidFill>
                        <a:srgbClr val="FFFFFF"/>
                      </a:solidFill>
                      <a:effectLst>
                        <a:outerShdw blurRad="38100" dist="38100" dir="2700000" algn="tl">
                          <a:srgbClr val="000000">
                            <a:alpha val="43137"/>
                          </a:srgbClr>
                        </a:outerShdw>
                      </a:effectLst>
                      <a:latin typeface="Aral" charset="0"/>
                      <a:cs typeface="Aral" charset="0"/>
                    </a:rPr>
                    <a:t>3</a:t>
                  </a:r>
                  <a:r>
                    <a:rPr lang="zh-CN" altLang="en-US" sz="2000" i="1" dirty="0">
                      <a:solidFill>
                        <a:srgbClr val="FFFFFF"/>
                      </a:solidFill>
                      <a:effectLst>
                        <a:outerShdw blurRad="38100" dist="38100" dir="2700000" algn="tl">
                          <a:srgbClr val="000000">
                            <a:alpha val="43137"/>
                          </a:srgbClr>
                        </a:outerShdw>
                      </a:effectLst>
                      <a:latin typeface="Aral" charset="0"/>
                      <a:cs typeface="Aral" charset="0"/>
                    </a:rPr>
                    <a:t>月</a:t>
                  </a:r>
                  <a:r>
                    <a:rPr lang="en-US" altLang="zh-CN" sz="2000" i="1" dirty="0">
                      <a:solidFill>
                        <a:srgbClr val="FFFFFF"/>
                      </a:solidFill>
                      <a:effectLst>
                        <a:outerShdw blurRad="38100" dist="38100" dir="2700000" algn="tl">
                          <a:srgbClr val="000000">
                            <a:alpha val="43137"/>
                          </a:srgbClr>
                        </a:outerShdw>
                      </a:effectLst>
                      <a:latin typeface="Aral" charset="0"/>
                      <a:cs typeface="Aral" charset="0"/>
                    </a:rPr>
                    <a:t>7</a:t>
                  </a:r>
                  <a:r>
                    <a:rPr lang="zh-CN" altLang="en-US" sz="2000" i="1" dirty="0">
                      <a:solidFill>
                        <a:srgbClr val="FFFFFF"/>
                      </a:solidFill>
                      <a:effectLst>
                        <a:outerShdw blurRad="38100" dist="38100" dir="2700000" algn="tl">
                          <a:srgbClr val="000000">
                            <a:alpha val="43137"/>
                          </a:srgbClr>
                        </a:outerShdw>
                      </a:effectLst>
                      <a:latin typeface="Aral" charset="0"/>
                      <a:cs typeface="Aral" charset="0"/>
                    </a:rPr>
                    <a:t>日）。</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 3:12</a:t>
                  </a: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4" name="Group 164"/>
              <p:cNvGrpSpPr>
                <a:grpSpLocks/>
              </p:cNvGrpSpPr>
              <p:nvPr/>
            </p:nvGrpSpPr>
            <p:grpSpPr bwMode="auto">
              <a:xfrm>
                <a:off x="921" y="4392"/>
                <a:ext cx="662" cy="978"/>
                <a:chOff x="921" y="4392"/>
                <a:chExt cx="662" cy="978"/>
              </a:xfrm>
            </p:grpSpPr>
            <p:sp>
              <p:nvSpPr>
                <p:cNvPr id="217133" name="Rectangle 117"/>
                <p:cNvSpPr>
                  <a:spLocks noChangeArrowheads="1"/>
                </p:cNvSpPr>
                <p:nvPr/>
              </p:nvSpPr>
              <p:spPr bwMode="auto">
                <a:xfrm>
                  <a:off x="964" y="4391"/>
                  <a:ext cx="576"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ltLang="zh-CN" dirty="0">
                      <a:solidFill>
                        <a:srgbClr val="FFFFFF"/>
                      </a:solidFill>
                      <a:effectLst>
                        <a:outerShdw blurRad="38100" dist="38100" dir="2700000" algn="tl">
                          <a:srgbClr val="000000">
                            <a:alpha val="43137"/>
                          </a:srgbClr>
                        </a:outerShdw>
                      </a:effectLst>
                    </a:rPr>
                    <a:t>474 </a:t>
                  </a:r>
                  <a:r>
                    <a:rPr lang="zh-CN" altLang="en-US" dirty="0">
                      <a:solidFill>
                        <a:srgbClr val="FFFFFF"/>
                      </a:solidFill>
                      <a:effectLst>
                        <a:outerShdw blurRad="38100" dist="38100" dir="2700000" algn="tl">
                          <a:srgbClr val="000000">
                            <a:alpha val="43137"/>
                          </a:srgbClr>
                        </a:outerShdw>
                      </a:effectLst>
                    </a:rPr>
                    <a:t>年 </a:t>
                  </a:r>
                  <a:r>
                    <a:rPr lang="en-US" altLang="zh-CN" dirty="0">
                      <a:solidFill>
                        <a:srgbClr val="FFFFFF"/>
                      </a:solidFill>
                      <a:effectLst>
                        <a:outerShdw blurRad="38100" dist="38100" dir="2700000" algn="tl">
                          <a:srgbClr val="000000">
                            <a:alpha val="43137"/>
                          </a:srgbClr>
                        </a:outerShdw>
                      </a:effectLst>
                    </a:rPr>
                    <a:t>4 </a:t>
                  </a:r>
                  <a:r>
                    <a:rPr lang="zh-CN" altLang="en-US" dirty="0">
                      <a:solidFill>
                        <a:srgbClr val="FFFFFF"/>
                      </a:solidFill>
                      <a:effectLst>
                        <a:outerShdw blurRad="38100" dist="38100" dir="2700000" algn="tl">
                          <a:srgbClr val="000000">
                            <a:alpha val="43137"/>
                          </a:srgbClr>
                        </a:outerShdw>
                      </a:effectLst>
                    </a:rPr>
                    <a:t>月 </a:t>
                  </a:r>
                  <a:r>
                    <a:rPr lang="en-US" altLang="zh-CN" dirty="0">
                      <a:solidFill>
                        <a:srgbClr val="FFFFFF"/>
                      </a:solidFill>
                      <a:effectLst>
                        <a:outerShdw blurRad="38100" dist="38100" dir="2700000" algn="tl">
                          <a:srgbClr val="000000">
                            <a:alpha val="43137"/>
                          </a:srgbClr>
                        </a:outerShdw>
                      </a:effectLst>
                    </a:rPr>
                    <a:t>17 </a:t>
                  </a:r>
                  <a:r>
                    <a:rPr lang="zh-CN" altLang="en-US" dirty="0">
                      <a:solidFill>
                        <a:srgbClr val="FFFFFF"/>
                      </a:solidFill>
                      <a:effectLst>
                        <a:outerShdw blurRad="38100" dist="38100" dir="2700000" algn="tl">
                          <a:srgbClr val="000000">
                            <a:alpha val="43137"/>
                          </a:srgbClr>
                        </a:outerShdw>
                      </a:effectLst>
                    </a:rPr>
                    <a:t>日</a:t>
                  </a:r>
                </a:p>
                <a:p>
                  <a:pPr algn="ctr">
                    <a:lnSpc>
                      <a:spcPct val="70000"/>
                    </a:lnSpc>
                    <a:defRPr/>
                  </a:pPr>
                  <a:r>
                    <a:rPr lang="zh-CN" altLang="en-US" dirty="0">
                      <a:solidFill>
                        <a:srgbClr val="FFFFFF"/>
                      </a:solidFill>
                      <a:effectLst>
                        <a:outerShdw blurRad="38100" dist="38100" dir="2700000" algn="tl">
                          <a:srgbClr val="000000">
                            <a:alpha val="43137"/>
                          </a:srgbClr>
                        </a:outerShdw>
                      </a:effectLst>
                    </a:rPr>
                    <a:t>（尼散月 </a:t>
                  </a:r>
                  <a:r>
                    <a:rPr lang="en-US" altLang="zh-CN" dirty="0">
                      <a:solidFill>
                        <a:srgbClr val="FFFFFF"/>
                      </a:solidFill>
                      <a:effectLst>
                        <a:outerShdw blurRad="38100" dist="38100" dir="2700000" algn="tl">
                          <a:srgbClr val="000000">
                            <a:alpha val="43137"/>
                          </a:srgbClr>
                        </a:outerShdw>
                      </a:effectLst>
                    </a:rPr>
                    <a:t>13 </a:t>
                  </a:r>
                  <a:r>
                    <a:rPr lang="zh-CN" altLang="en-US" dirty="0">
                      <a:solidFill>
                        <a:srgbClr val="FFFFFF"/>
                      </a:solidFill>
                      <a:effectLst>
                        <a:outerShdw blurRad="38100" dist="38100" dir="2700000" algn="tl">
                          <a:srgbClr val="000000">
                            <a:alpha val="43137"/>
                          </a:srgbClr>
                        </a:outerShdw>
                      </a:effectLst>
                    </a:rPr>
                    <a:t>日）</a:t>
                  </a:r>
                  <a:endParaRPr lang="en-US" dirty="0">
                    <a:solidFill>
                      <a:srgbClr val="FFFFFF"/>
                    </a:solidFill>
                    <a:effectLst>
                      <a:outerShdw blurRad="38100" dist="38100" dir="2700000" algn="tl">
                        <a:srgbClr val="000000">
                          <a:alpha val="43137"/>
                        </a:srgbClr>
                      </a:outerShdw>
                    </a:effectLst>
                  </a:endParaRP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a:lnSpc>
                      <a:spcPct val="70000"/>
                    </a:lnSpc>
                    <a:defRPr/>
                  </a:pPr>
                  <a:r>
                    <a:rPr lang="zh-CN" altLang="en-US" sz="2000" i="1" dirty="0">
                      <a:solidFill>
                        <a:srgbClr val="FFFFFF"/>
                      </a:solidFill>
                      <a:effectLst>
                        <a:outerShdw blurRad="38100" dist="38100" dir="2700000" algn="tl">
                          <a:srgbClr val="000000">
                            <a:alpha val="43137"/>
                          </a:srgbClr>
                        </a:outerShdw>
                      </a:effectLst>
                      <a:latin typeface="Aral" charset="0"/>
                      <a:cs typeface="Aral" charset="0"/>
                    </a:rPr>
                    <a:t>薛西斯（亚哈随鲁）王的第一道旨令（关于灭绝犹太人的命令）通知了所有人关于这个灾难性的日子，王室秘书们用帝国的各种语言将其写成文件。</a:t>
                  </a: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193777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p:cNvSpPr>
            <a:spLocks noChangeArrowheads="1"/>
          </p:cNvSpPr>
          <p:nvPr/>
        </p:nvSpPr>
        <p:spPr bwMode="auto">
          <a:xfrm>
            <a:off x="0" y="0"/>
            <a:ext cx="9144000" cy="6858000"/>
          </a:xfrm>
          <a:prstGeom prst="rect">
            <a:avLst/>
          </a:prstGeom>
          <a:gradFill rotWithShape="1">
            <a:gsLst>
              <a:gs pos="0">
                <a:srgbClr val="000000"/>
              </a:gs>
              <a:gs pos="100000">
                <a:srgbClr val="800000"/>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8064501" cy="806451"/>
          </a:xfrm>
          <a:solidFill>
            <a:srgbClr val="000000"/>
          </a:solidFill>
        </p:spPr>
        <p:txBody>
          <a:bodyPr/>
          <a:lstStyle/>
          <a:p>
            <a:pPr algn="ctr">
              <a:defRPr/>
            </a:pPr>
            <a:r>
              <a:rPr lang="zh-CN" altLang="en-US" sz="3600" i="0" dirty="0">
                <a:effectLst>
                  <a:outerShdw blurRad="38100" dist="38100" dir="2700000" algn="tl">
                    <a:srgbClr val="000000"/>
                  </a:outerShdw>
                </a:effectLst>
                <a:ea typeface="ＭＳ Ｐゴシック" charset="0"/>
              </a:rPr>
              <a:t>第一部分：节日与犹太人受到威胁</a:t>
            </a:r>
            <a:endParaRPr lang="en-US" sz="3600" i="0" dirty="0">
              <a:effectLst>
                <a:outerShdw blurRad="38100" dist="38100" dir="2700000" algn="tl">
                  <a:srgbClr val="000000"/>
                </a:outerShdw>
              </a:effectLst>
              <a:ea typeface="ＭＳ Ｐゴシック" charset="0"/>
            </a:endParaRPr>
          </a:p>
        </p:txBody>
      </p:sp>
      <p:sp>
        <p:nvSpPr>
          <p:cNvPr id="5" name="Rectangle 3"/>
          <p:cNvSpPr txBox="1">
            <a:spLocks noChangeArrowheads="1"/>
          </p:cNvSpPr>
          <p:nvPr/>
        </p:nvSpPr>
        <p:spPr bwMode="auto">
          <a:xfrm>
            <a:off x="179388" y="1125538"/>
            <a:ext cx="8632825"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2800" i="0" dirty="0">
                <a:solidFill>
                  <a:srgbClr val="FFFFFF"/>
                </a:solidFill>
                <a:effectLst>
                  <a:outerShdw blurRad="38100" dist="38100" dir="2700000" algn="tl">
                    <a:srgbClr val="000000"/>
                  </a:outerShdw>
                </a:effectLst>
                <a:ea typeface="ＭＳ Ｐゴシック" charset="0"/>
              </a:rPr>
              <a:t>A. </a:t>
            </a:r>
            <a:r>
              <a:rPr lang="zh-CN" altLang="en-US" sz="2800" dirty="0"/>
              <a:t>薛西斯（</a:t>
            </a:r>
            <a:r>
              <a:rPr lang="zh-CN" altLang="en-US" sz="2800" i="0" dirty="0">
                <a:solidFill>
                  <a:srgbClr val="FFFFFF"/>
                </a:solidFill>
                <a:effectLst>
                  <a:outerShdw blurRad="38100" dist="38100" dir="2700000" algn="tl">
                    <a:srgbClr val="000000"/>
                  </a:outerShdw>
                </a:effectLst>
                <a:ea typeface="ＭＳ Ｐゴシック" charset="0"/>
              </a:rPr>
              <a:t>亚哈随鲁王）的伟大（以斯帖记 </a:t>
            </a:r>
            <a:r>
              <a:rPr lang="en-US" altLang="zh-CN" sz="2800" i="0" dirty="0">
                <a:solidFill>
                  <a:srgbClr val="FFFFFF"/>
                </a:solidFill>
                <a:effectLst>
                  <a:outerShdw blurRad="38100" dist="38100" dir="2700000" algn="tl">
                    <a:srgbClr val="000000"/>
                  </a:outerShdw>
                </a:effectLst>
                <a:ea typeface="ＭＳ Ｐゴシック" charset="0"/>
              </a:rPr>
              <a:t>1:1-4</a:t>
            </a:r>
            <a:r>
              <a:rPr lang="zh-CN" altLang="en-US" sz="2800" i="0" dirty="0">
                <a:solidFill>
                  <a:srgbClr val="FFFFFF"/>
                </a:solidFill>
                <a:effectLst>
                  <a:outerShdw blurRad="38100" dist="38100" dir="2700000" algn="tl">
                    <a:srgbClr val="000000"/>
                  </a:outerShdw>
                </a:effectLst>
                <a:ea typeface="ＭＳ Ｐゴシック" charset="0"/>
              </a:rPr>
              <a:t>）</a:t>
            </a:r>
            <a:endParaRPr lang="en-US" sz="2800" i="0" dirty="0">
              <a:solidFill>
                <a:srgbClr val="FFFFFF"/>
              </a:solidFill>
              <a:effectLst>
                <a:outerShdw blurRad="38100" dist="38100" dir="2700000" algn="tl">
                  <a:srgbClr val="000000"/>
                </a:outerShdw>
              </a:effectLst>
              <a:ea typeface="ＭＳ Ｐゴシック" charset="0"/>
            </a:endParaRPr>
          </a:p>
        </p:txBody>
      </p:sp>
      <p:sp>
        <p:nvSpPr>
          <p:cNvPr id="6" name="Rectangle 3"/>
          <p:cNvSpPr txBox="1">
            <a:spLocks noChangeArrowheads="1"/>
          </p:cNvSpPr>
          <p:nvPr/>
        </p:nvSpPr>
        <p:spPr bwMode="auto">
          <a:xfrm>
            <a:off x="484188" y="1873250"/>
            <a:ext cx="86328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B. </a:t>
            </a:r>
            <a:r>
              <a:rPr lang="zh-CN" altLang="en-US" sz="3200" i="0" dirty="0">
                <a:solidFill>
                  <a:srgbClr val="FFFFFF"/>
                </a:solidFill>
                <a:effectLst>
                  <a:outerShdw blurRad="38100" dist="38100" dir="2700000" algn="tl">
                    <a:srgbClr val="000000"/>
                  </a:outerShdw>
                </a:effectLst>
                <a:ea typeface="ＭＳ Ｐゴシック" charset="0"/>
              </a:rPr>
              <a:t>国王与王后的节日（</a:t>
            </a:r>
            <a:r>
              <a:rPr lang="en-US" altLang="zh-CN" sz="3200" i="0" dirty="0">
                <a:solidFill>
                  <a:srgbClr val="FFFFFF"/>
                </a:solidFill>
                <a:effectLst>
                  <a:outerShdw blurRad="38100" dist="38100" dir="2700000" algn="tl">
                    <a:srgbClr val="000000"/>
                  </a:outerShdw>
                </a:effectLst>
                <a:ea typeface="ＭＳ Ｐゴシック" charset="0"/>
              </a:rPr>
              <a:t>1:5–2:18</a:t>
            </a:r>
            <a:r>
              <a:rPr lang="zh-CN" altLang="en-US" sz="3200" i="0" dirty="0">
                <a:solidFill>
                  <a:srgbClr val="FFFFFF"/>
                </a:solidFill>
                <a:effectLst>
                  <a:outerShdw blurRad="38100" dist="38100" dir="2700000" algn="tl">
                    <a:srgbClr val="000000"/>
                  </a:outerShdw>
                </a:effectLst>
                <a:ea typeface="ＭＳ Ｐゴシック" charset="0"/>
              </a:rPr>
              <a:t>）</a:t>
            </a:r>
            <a:endParaRPr lang="en-US" sz="3200" i="0" dirty="0">
              <a:solidFill>
                <a:srgbClr val="FFFFFF"/>
              </a:solidFill>
              <a:effectLst>
                <a:outerShdw blurRad="38100" dist="38100" dir="2700000" algn="tl">
                  <a:srgbClr val="000000"/>
                </a:outerShdw>
              </a:effectLst>
              <a:ea typeface="ＭＳ Ｐゴシック" charset="0"/>
            </a:endParaRPr>
          </a:p>
        </p:txBody>
      </p:sp>
      <p:sp>
        <p:nvSpPr>
          <p:cNvPr id="7" name="Rectangle 3"/>
          <p:cNvSpPr txBox="1">
            <a:spLocks noChangeArrowheads="1"/>
          </p:cNvSpPr>
          <p:nvPr/>
        </p:nvSpPr>
        <p:spPr bwMode="auto">
          <a:xfrm>
            <a:off x="771198" y="2651125"/>
            <a:ext cx="847883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C. </a:t>
            </a:r>
            <a:r>
              <a:rPr lang="zh-CN" altLang="en-US" sz="3200" i="0" dirty="0">
                <a:solidFill>
                  <a:srgbClr val="FFFFFF"/>
                </a:solidFill>
                <a:effectLst>
                  <a:outerShdw blurRad="38100" dist="38100" dir="2700000" algn="tl">
                    <a:srgbClr val="000000"/>
                  </a:outerShdw>
                </a:effectLst>
                <a:ea typeface="ＭＳ Ｐゴシック" charset="0"/>
              </a:rPr>
              <a:t>末底改避免国王死亡（</a:t>
            </a:r>
            <a:r>
              <a:rPr lang="en-US" altLang="zh-CN" sz="3200" i="0" dirty="0">
                <a:solidFill>
                  <a:srgbClr val="FFFFFF"/>
                </a:solidFill>
                <a:effectLst>
                  <a:outerShdw blurRad="38100" dist="38100" dir="2700000" algn="tl">
                    <a:srgbClr val="000000"/>
                  </a:outerShdw>
                </a:effectLst>
                <a:ea typeface="ＭＳ Ｐゴシック" charset="0"/>
              </a:rPr>
              <a:t>2:21-23</a:t>
            </a:r>
            <a:r>
              <a:rPr lang="zh-CN" altLang="en-US" sz="3200" i="0" dirty="0">
                <a:solidFill>
                  <a:srgbClr val="FFFFFF"/>
                </a:solidFill>
                <a:effectLst>
                  <a:outerShdw blurRad="38100" dist="38100" dir="2700000" algn="tl">
                    <a:srgbClr val="000000"/>
                  </a:outerShdw>
                </a:effectLst>
                <a:ea typeface="ＭＳ Ｐゴシック" charset="0"/>
              </a:rPr>
              <a:t>）</a:t>
            </a:r>
            <a:endParaRPr lang="en-US" sz="3200" i="0" dirty="0">
              <a:solidFill>
                <a:srgbClr val="FFFFFF"/>
              </a:solidFill>
              <a:effectLst>
                <a:outerShdw blurRad="38100" dist="38100" dir="2700000" algn="tl">
                  <a:srgbClr val="000000"/>
                </a:outerShdw>
              </a:effectLst>
              <a:ea typeface="ＭＳ Ｐゴシック" charset="0"/>
            </a:endParaRPr>
          </a:p>
        </p:txBody>
      </p:sp>
      <p:sp>
        <p:nvSpPr>
          <p:cNvPr id="8" name="Rectangle 3"/>
          <p:cNvSpPr txBox="1">
            <a:spLocks noChangeArrowheads="1"/>
          </p:cNvSpPr>
          <p:nvPr/>
        </p:nvSpPr>
        <p:spPr bwMode="auto">
          <a:xfrm>
            <a:off x="1116013" y="3371850"/>
            <a:ext cx="8027987"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D. </a:t>
            </a:r>
            <a:r>
              <a:rPr lang="zh-CN" altLang="en-US" sz="3200" i="0" dirty="0">
                <a:solidFill>
                  <a:srgbClr val="FFFFFF"/>
                </a:solidFill>
                <a:effectLst>
                  <a:outerShdw blurRad="38100" dist="38100" dir="2700000" algn="tl">
                    <a:srgbClr val="000000"/>
                  </a:outerShdw>
                </a:effectLst>
                <a:ea typeface="ＭＳ Ｐゴシック" charset="0"/>
              </a:rPr>
              <a:t>哈曼的晋升（</a:t>
            </a:r>
            <a:r>
              <a:rPr lang="en-US" altLang="zh-CN" sz="3200" i="0" dirty="0">
                <a:solidFill>
                  <a:srgbClr val="FFFFFF"/>
                </a:solidFill>
                <a:effectLst>
                  <a:outerShdw blurRad="38100" dist="38100" dir="2700000" algn="tl">
                    <a:srgbClr val="000000"/>
                  </a:outerShdw>
                </a:effectLst>
                <a:ea typeface="ＭＳ Ｐゴシック" charset="0"/>
              </a:rPr>
              <a:t>3:1-6</a:t>
            </a:r>
            <a:r>
              <a:rPr lang="zh-CN" altLang="en-US" sz="3200" i="0" dirty="0">
                <a:solidFill>
                  <a:srgbClr val="FFFFFF"/>
                </a:solidFill>
                <a:effectLst>
                  <a:outerShdw blurRad="38100" dist="38100" dir="2700000" algn="tl">
                    <a:srgbClr val="000000"/>
                  </a:outerShdw>
                </a:effectLst>
                <a:ea typeface="ＭＳ Ｐゴシック" charset="0"/>
              </a:rPr>
              <a:t>）</a:t>
            </a:r>
            <a:endParaRPr lang="en-US" sz="3200" i="0" dirty="0">
              <a:solidFill>
                <a:srgbClr val="FFFFFF"/>
              </a:solidFill>
              <a:effectLst>
                <a:outerShdw blurRad="38100" dist="38100" dir="2700000" algn="tl">
                  <a:srgbClr val="000000"/>
                </a:outerShdw>
              </a:effectLst>
              <a:ea typeface="ＭＳ Ｐゴシック" charset="0"/>
            </a:endParaRPr>
          </a:p>
        </p:txBody>
      </p:sp>
      <p:sp>
        <p:nvSpPr>
          <p:cNvPr id="9" name="Rectangle 3"/>
          <p:cNvSpPr txBox="1">
            <a:spLocks noChangeArrowheads="1"/>
          </p:cNvSpPr>
          <p:nvPr/>
        </p:nvSpPr>
        <p:spPr bwMode="auto">
          <a:xfrm>
            <a:off x="1403350" y="4119563"/>
            <a:ext cx="774065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E. </a:t>
            </a:r>
            <a:r>
              <a:rPr lang="zh-CN" altLang="en-US" sz="3200" i="0" dirty="0">
                <a:solidFill>
                  <a:srgbClr val="FFFFFF"/>
                </a:solidFill>
                <a:effectLst>
                  <a:outerShdw blurRad="38100" dist="38100" dir="2700000" algn="tl">
                    <a:srgbClr val="000000"/>
                  </a:outerShdw>
                </a:effectLst>
                <a:ea typeface="ＭＳ Ｐゴシック" charset="0"/>
              </a:rPr>
              <a:t>哈曼的阴谋和信件（</a:t>
            </a:r>
            <a:r>
              <a:rPr lang="en-US" altLang="zh-CN" sz="3200" i="0" dirty="0">
                <a:solidFill>
                  <a:srgbClr val="FFFFFF"/>
                </a:solidFill>
                <a:effectLst>
                  <a:outerShdw blurRad="38100" dist="38100" dir="2700000" algn="tl">
                    <a:srgbClr val="000000"/>
                  </a:outerShdw>
                </a:effectLst>
                <a:ea typeface="ＭＳ Ｐゴシック" charset="0"/>
              </a:rPr>
              <a:t>3:7-15</a:t>
            </a:r>
            <a:r>
              <a:rPr lang="zh-CN" altLang="en-US" sz="3200" i="0" dirty="0">
                <a:solidFill>
                  <a:srgbClr val="FFFFFF"/>
                </a:solidFill>
                <a:effectLst>
                  <a:outerShdw blurRad="38100" dist="38100" dir="2700000" algn="tl">
                    <a:srgbClr val="000000"/>
                  </a:outerShdw>
                </a:effectLst>
                <a:ea typeface="ＭＳ Ｐゴシック" charset="0"/>
              </a:rPr>
              <a:t>）</a:t>
            </a:r>
            <a:endParaRPr lang="en-US" sz="3200" i="0" dirty="0">
              <a:solidFill>
                <a:srgbClr val="FFFFFF"/>
              </a:solidFill>
              <a:effectLst>
                <a:outerShdw blurRad="38100" dist="38100" dir="2700000" algn="tl">
                  <a:srgbClr val="000000"/>
                </a:outerShdw>
              </a:effectLst>
              <a:ea typeface="ＭＳ Ｐゴシック" charset="0"/>
            </a:endParaRPr>
          </a:p>
        </p:txBody>
      </p:sp>
      <p:sp>
        <p:nvSpPr>
          <p:cNvPr id="10" name="Rectangle 3"/>
          <p:cNvSpPr txBox="1">
            <a:spLocks noChangeArrowheads="1"/>
          </p:cNvSpPr>
          <p:nvPr/>
        </p:nvSpPr>
        <p:spPr bwMode="auto">
          <a:xfrm>
            <a:off x="1752600" y="5013325"/>
            <a:ext cx="7491413"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endParaRPr lang="en-US" sz="2500" dirty="0"/>
          </a:p>
          <a:p>
            <a:r>
              <a:rPr lang="en-US" sz="2500" dirty="0"/>
              <a:t>F. </a:t>
            </a:r>
            <a:r>
              <a:rPr lang="zh-CN" altLang="en-US" sz="2500" dirty="0"/>
              <a:t>末底改与以斯帖的冒险请求（以斯帖记 </a:t>
            </a:r>
            <a:r>
              <a:rPr lang="en-US" altLang="zh-CN" sz="2500" dirty="0"/>
              <a:t>4:1–5:4</a:t>
            </a:r>
            <a:r>
              <a:rPr lang="zh-CN" altLang="en-US" sz="2500" dirty="0"/>
              <a:t>）</a:t>
            </a:r>
          </a:p>
        </p:txBody>
      </p:sp>
      <p:sp>
        <p:nvSpPr>
          <p:cNvPr id="12"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solidFill>
                  <a:srgbClr val="FFFFFF"/>
                </a:solidFill>
                <a:effectLst>
                  <a:outerShdw blurRad="38100" dist="38100" dir="2700000" algn="tl">
                    <a:srgbClr val="000000"/>
                  </a:outerShdw>
                </a:effectLst>
                <a:ea typeface="ＭＳ Ｐゴシック" charset="0"/>
              </a:rPr>
              <a:t>David Lang, SBC Chapel, 29 Mar 2012</a:t>
            </a:r>
          </a:p>
        </p:txBody>
      </p:sp>
    </p:spTree>
    <p:extLst>
      <p:ext uri="{BB962C8B-B14F-4D97-AF65-F5344CB8AC3E}">
        <p14:creationId xmlns:p14="http://schemas.microsoft.com/office/powerpoint/2010/main" val="912703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p:cNvSpPr>
            <a:spLocks noChangeArrowheads="1"/>
          </p:cNvSpPr>
          <p:nvPr/>
        </p:nvSpPr>
        <p:spPr bwMode="auto">
          <a:xfrm>
            <a:off x="0" y="0"/>
            <a:ext cx="9144000" cy="6858000"/>
          </a:xfrm>
          <a:prstGeom prst="rect">
            <a:avLst/>
          </a:prstGeom>
          <a:gradFill rotWithShape="1">
            <a:gsLst>
              <a:gs pos="0">
                <a:srgbClr val="000000"/>
              </a:gs>
              <a:gs pos="100000">
                <a:srgbClr val="000090"/>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8208963" cy="806451"/>
          </a:xfrm>
          <a:solidFill>
            <a:schemeClr val="tx1"/>
          </a:solidFill>
        </p:spPr>
        <p:txBody>
          <a:bodyPr/>
          <a:lstStyle/>
          <a:p>
            <a:pPr algn="ctr">
              <a:defRPr/>
            </a:pPr>
            <a:r>
              <a:rPr lang="zh-CN" altLang="en-US" sz="3200" i="0" dirty="0">
                <a:effectLst>
                  <a:outerShdw blurRad="38100" dist="38100" dir="2700000" algn="tl">
                    <a:srgbClr val="000000"/>
                  </a:outerShdw>
                </a:effectLst>
                <a:ea typeface="ＭＳ Ｐゴシック" charset="0"/>
              </a:rPr>
              <a:t>第二部分：末底改受尊崇</a:t>
            </a:r>
            <a:r>
              <a:rPr lang="en-US" altLang="zh-CN" sz="3200" i="0" dirty="0">
                <a:effectLst>
                  <a:outerShdw blurRad="38100" dist="38100" dir="2700000" algn="tl">
                    <a:srgbClr val="000000"/>
                  </a:outerShdw>
                </a:effectLst>
                <a:ea typeface="ＭＳ Ｐゴシック" charset="0"/>
              </a:rPr>
              <a:t>/</a:t>
            </a:r>
            <a:r>
              <a:rPr lang="zh-CN" altLang="en-US" sz="3200" i="0" dirty="0">
                <a:effectLst>
                  <a:outerShdw blurRad="38100" dist="38100" dir="2700000" algn="tl">
                    <a:srgbClr val="000000"/>
                  </a:outerShdw>
                </a:effectLst>
                <a:ea typeface="ＭＳ Ｐゴシック" charset="0"/>
              </a:rPr>
              <a:t>哈曼被绞死</a:t>
            </a:r>
            <a:endParaRPr lang="en-US" sz="3200" i="0" dirty="0">
              <a:effectLst>
                <a:outerShdw blurRad="38100" dist="38100" dir="2700000" algn="tl">
                  <a:srgbClr val="000000"/>
                </a:outerShdw>
              </a:effectLst>
              <a:ea typeface="ＭＳ Ｐゴシック" charset="0"/>
            </a:endParaRPr>
          </a:p>
        </p:txBody>
      </p:sp>
      <p:sp>
        <p:nvSpPr>
          <p:cNvPr id="9" name="Rectangle 3"/>
          <p:cNvSpPr txBox="1">
            <a:spLocks noChangeArrowheads="1"/>
          </p:cNvSpPr>
          <p:nvPr/>
        </p:nvSpPr>
        <p:spPr bwMode="auto">
          <a:xfrm>
            <a:off x="2700338" y="3789363"/>
            <a:ext cx="6443662"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H'. </a:t>
            </a:r>
            <a:r>
              <a:rPr lang="zh-CN" altLang="en-US" sz="3200" i="0" dirty="0">
                <a:solidFill>
                  <a:srgbClr val="FFFFFF"/>
                </a:solidFill>
                <a:effectLst>
                  <a:outerShdw blurRad="38100" dist="38100" dir="2700000" algn="tl">
                    <a:srgbClr val="000000"/>
                  </a:outerShdw>
                </a:effectLst>
                <a:ea typeface="ＭＳ Ｐゴシック" charset="0"/>
              </a:rPr>
              <a:t>哈曼妻子与朋友的话（</a:t>
            </a:r>
            <a:r>
              <a:rPr lang="en-US" altLang="zh-CN" sz="3200" i="0" dirty="0">
                <a:solidFill>
                  <a:srgbClr val="FFFFFF"/>
                </a:solidFill>
                <a:effectLst>
                  <a:outerShdw blurRad="38100" dist="38100" dir="2700000" algn="tl">
                    <a:srgbClr val="000000"/>
                  </a:outerShdw>
                </a:effectLst>
                <a:ea typeface="ＭＳ Ｐゴシック" charset="0"/>
              </a:rPr>
              <a:t>6:12-14</a:t>
            </a:r>
            <a:r>
              <a:rPr lang="zh-CN" altLang="en-US" sz="3200" i="0" dirty="0">
                <a:solidFill>
                  <a:srgbClr val="FFFFFF"/>
                </a:solidFill>
                <a:effectLst>
                  <a:outerShdw blurRad="38100" dist="38100" dir="2700000" algn="tl">
                    <a:srgbClr val="000000"/>
                  </a:outerShdw>
                </a:effectLst>
                <a:ea typeface="ＭＳ Ｐゴシック" charset="0"/>
              </a:rPr>
              <a:t>）</a:t>
            </a:r>
            <a:endParaRPr lang="en-US" sz="3200" i="0" dirty="0">
              <a:solidFill>
                <a:srgbClr val="FFFFFF"/>
              </a:solidFill>
              <a:effectLst>
                <a:outerShdw blurRad="38100" dist="38100" dir="2700000" algn="tl">
                  <a:srgbClr val="000000"/>
                </a:outerShdw>
              </a:effectLst>
              <a:ea typeface="ＭＳ Ｐゴシック" charset="0"/>
            </a:endParaRPr>
          </a:p>
        </p:txBody>
      </p:sp>
      <p:sp>
        <p:nvSpPr>
          <p:cNvPr id="10" name="Rectangle 3"/>
          <p:cNvSpPr txBox="1">
            <a:spLocks noChangeArrowheads="1"/>
          </p:cNvSpPr>
          <p:nvPr/>
        </p:nvSpPr>
        <p:spPr bwMode="auto">
          <a:xfrm>
            <a:off x="3352800" y="2852738"/>
            <a:ext cx="5862638"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2800" i="0" dirty="0">
                <a:solidFill>
                  <a:srgbClr val="FFFFFF"/>
                </a:solidFill>
                <a:effectLst>
                  <a:outerShdw blurRad="38100" dist="38100" dir="2700000" algn="tl">
                    <a:srgbClr val="000000"/>
                  </a:outerShdw>
                </a:effectLst>
                <a:ea typeface="ＭＳ Ｐゴシック" charset="0"/>
              </a:rPr>
              <a:t>I. </a:t>
            </a:r>
            <a:r>
              <a:rPr lang="zh-CN" altLang="en-US" sz="2800" i="0" dirty="0">
                <a:solidFill>
                  <a:srgbClr val="FFFFFF"/>
                </a:solidFill>
                <a:effectLst>
                  <a:outerShdw blurRad="38100" dist="38100" dir="2700000" algn="tl">
                    <a:srgbClr val="000000"/>
                  </a:outerShdw>
                </a:effectLst>
                <a:ea typeface="ＭＳ Ｐゴシック" charset="0"/>
              </a:rPr>
              <a:t>末底改受到哈曼的尊敬（</a:t>
            </a:r>
            <a:r>
              <a:rPr lang="en-US" altLang="zh-CN" sz="2800" i="0" dirty="0">
                <a:solidFill>
                  <a:srgbClr val="FFFFFF"/>
                </a:solidFill>
                <a:effectLst>
                  <a:outerShdw blurRad="38100" dist="38100" dir="2700000" algn="tl">
                    <a:srgbClr val="000000"/>
                  </a:outerShdw>
                </a:effectLst>
                <a:ea typeface="ＭＳ Ｐゴシック" charset="0"/>
              </a:rPr>
              <a:t>6:1-11</a:t>
            </a:r>
            <a:r>
              <a:rPr lang="zh-CN" altLang="en-US" sz="2800" i="0" dirty="0">
                <a:solidFill>
                  <a:srgbClr val="FFFFFF"/>
                </a:solidFill>
                <a:effectLst>
                  <a:outerShdw blurRad="38100" dist="38100" dir="2700000" algn="tl">
                    <a:srgbClr val="000000"/>
                  </a:outerShdw>
                </a:effectLst>
                <a:ea typeface="ＭＳ Ｐゴシック" charset="0"/>
              </a:rPr>
              <a:t>）</a:t>
            </a:r>
            <a:endParaRPr lang="en-US" sz="2800" i="0" dirty="0">
              <a:solidFill>
                <a:srgbClr val="FFFFFF"/>
              </a:solidFill>
              <a:effectLst>
                <a:outerShdw blurRad="38100" dist="38100" dir="2700000" algn="tl">
                  <a:srgbClr val="000000"/>
                </a:outerShdw>
              </a:effectLst>
              <a:ea typeface="ＭＳ Ｐゴシック" charset="0"/>
            </a:endParaRP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solidFill>
                  <a:srgbClr val="FFFFFF"/>
                </a:solidFill>
                <a:effectLst>
                  <a:outerShdw blurRad="38100" dist="38100" dir="2700000" algn="tl">
                    <a:srgbClr val="000000"/>
                  </a:outerShdw>
                </a:effectLst>
                <a:ea typeface="ＭＳ Ｐゴシック" charset="0"/>
              </a:rPr>
              <a:t>David Lang, SBC Chapel, 29 Mar 2012</a:t>
            </a:r>
          </a:p>
        </p:txBody>
      </p:sp>
      <p:sp>
        <p:nvSpPr>
          <p:cNvPr id="12" name="Rectangle 3"/>
          <p:cNvSpPr txBox="1">
            <a:spLocks noChangeArrowheads="1"/>
          </p:cNvSpPr>
          <p:nvPr/>
        </p:nvSpPr>
        <p:spPr bwMode="auto">
          <a:xfrm>
            <a:off x="1947863" y="4724400"/>
            <a:ext cx="72024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G'. </a:t>
            </a:r>
            <a:r>
              <a:rPr lang="zh-CN" altLang="en-US" sz="3200" i="0" dirty="0">
                <a:solidFill>
                  <a:srgbClr val="FFFFFF"/>
                </a:solidFill>
                <a:effectLst>
                  <a:outerShdw blurRad="38100" dist="38100" dir="2700000" algn="tl">
                    <a:srgbClr val="000000"/>
                  </a:outerShdw>
                </a:effectLst>
                <a:ea typeface="ＭＳ Ｐゴシック" charset="0"/>
              </a:rPr>
              <a:t>以斯帖为王与哈曼设的第二场筵席（以斯帖记 </a:t>
            </a:r>
            <a:r>
              <a:rPr lang="en-US" altLang="zh-CN" sz="3200" i="0" dirty="0">
                <a:solidFill>
                  <a:srgbClr val="FFFFFF"/>
                </a:solidFill>
                <a:effectLst>
                  <a:outerShdw blurRad="38100" dist="38100" dir="2700000" algn="tl">
                    <a:srgbClr val="000000"/>
                  </a:outerShdw>
                </a:effectLst>
                <a:ea typeface="ＭＳ Ｐゴシック" charset="0"/>
              </a:rPr>
              <a:t>7:1–8:2</a:t>
            </a:r>
            <a:r>
              <a:rPr lang="zh-CN" altLang="en-US" sz="3200" i="0" dirty="0">
                <a:solidFill>
                  <a:srgbClr val="FFFFFF"/>
                </a:solidFill>
                <a:effectLst>
                  <a:outerShdw blurRad="38100" dist="38100" dir="2700000" algn="tl">
                    <a:srgbClr val="000000"/>
                  </a:outerShdw>
                </a:effectLst>
                <a:ea typeface="ＭＳ Ｐゴシック" charset="0"/>
              </a:rPr>
              <a:t>）</a:t>
            </a:r>
            <a:endParaRPr lang="en-US" sz="3200" i="0" dirty="0">
              <a:solidFill>
                <a:srgbClr val="FFFFFF"/>
              </a:solidFill>
              <a:effectLst>
                <a:outerShdw blurRad="38100" dist="38100" dir="2700000" algn="tl">
                  <a:srgbClr val="000000"/>
                </a:outerShdw>
              </a:effectLst>
              <a:ea typeface="ＭＳ Ｐゴシック" charset="0"/>
            </a:endParaRPr>
          </a:p>
        </p:txBody>
      </p:sp>
      <p:sp>
        <p:nvSpPr>
          <p:cNvPr id="14" name="Rectangle 3"/>
          <p:cNvSpPr txBox="1">
            <a:spLocks noChangeArrowheads="1"/>
          </p:cNvSpPr>
          <p:nvPr/>
        </p:nvSpPr>
        <p:spPr bwMode="auto">
          <a:xfrm>
            <a:off x="1444625" y="5661025"/>
            <a:ext cx="774065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F'. </a:t>
            </a:r>
            <a:r>
              <a:rPr lang="zh-CN" altLang="en-US" sz="3200" i="0" dirty="0">
                <a:solidFill>
                  <a:srgbClr val="FFFFFF"/>
                </a:solidFill>
                <a:effectLst>
                  <a:outerShdw blurRad="38100" dist="38100" dir="2700000" algn="tl">
                    <a:srgbClr val="000000"/>
                  </a:outerShdw>
                </a:effectLst>
                <a:ea typeface="ＭＳ Ｐゴシック" charset="0"/>
              </a:rPr>
              <a:t>以斯帖的冒险请求（以斯帖记 </a:t>
            </a:r>
            <a:r>
              <a:rPr lang="en-US" altLang="zh-CN" sz="3200" i="0" dirty="0">
                <a:solidFill>
                  <a:srgbClr val="FFFFFF"/>
                </a:solidFill>
                <a:effectLst>
                  <a:outerShdw blurRad="38100" dist="38100" dir="2700000" algn="tl">
                    <a:srgbClr val="000000"/>
                  </a:outerShdw>
                </a:effectLst>
                <a:ea typeface="ＭＳ Ｐゴシック" charset="0"/>
              </a:rPr>
              <a:t>8:3-7</a:t>
            </a:r>
            <a:r>
              <a:rPr lang="zh-CN" altLang="en-US" sz="3200" i="0" dirty="0">
                <a:solidFill>
                  <a:srgbClr val="FFFFFF"/>
                </a:solidFill>
                <a:effectLst>
                  <a:outerShdw blurRad="38100" dist="38100" dir="2700000" algn="tl">
                    <a:srgbClr val="000000"/>
                  </a:outerShdw>
                </a:effectLst>
                <a:ea typeface="ＭＳ Ｐゴシック" charset="0"/>
              </a:rPr>
              <a:t>）</a:t>
            </a:r>
            <a:endParaRPr lang="en-US" sz="3200" i="0" dirty="0">
              <a:solidFill>
                <a:srgbClr val="FFFFFF"/>
              </a:solidFill>
              <a:effectLst>
                <a:outerShdw blurRad="38100" dist="38100" dir="2700000" algn="tl">
                  <a:srgbClr val="000000"/>
                </a:outerShdw>
              </a:effectLst>
              <a:ea typeface="ＭＳ Ｐゴシック" charset="0"/>
            </a:endParaRPr>
          </a:p>
        </p:txBody>
      </p:sp>
      <p:sp>
        <p:nvSpPr>
          <p:cNvPr id="15" name="Rectangle 3"/>
          <p:cNvSpPr txBox="1">
            <a:spLocks noChangeArrowheads="1"/>
          </p:cNvSpPr>
          <p:nvPr/>
        </p:nvSpPr>
        <p:spPr bwMode="auto">
          <a:xfrm>
            <a:off x="2700338" y="1844675"/>
            <a:ext cx="65039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H. </a:t>
            </a:r>
            <a:r>
              <a:rPr lang="zh-CN" altLang="en-US" sz="3200" i="0" dirty="0">
                <a:solidFill>
                  <a:srgbClr val="FFFFFF"/>
                </a:solidFill>
                <a:effectLst>
                  <a:outerShdw blurRad="38100" dist="38100" dir="2700000" algn="tl">
                    <a:srgbClr val="000000"/>
                  </a:outerShdw>
                </a:effectLst>
                <a:ea typeface="ＭＳ Ｐゴシック" charset="0"/>
              </a:rPr>
              <a:t>哈曼妻子与朋友的话（</a:t>
            </a:r>
            <a:r>
              <a:rPr lang="en-US" altLang="zh-CN" sz="3200" i="0" dirty="0">
                <a:solidFill>
                  <a:srgbClr val="FFFFFF"/>
                </a:solidFill>
                <a:effectLst>
                  <a:outerShdw blurRad="38100" dist="38100" dir="2700000" algn="tl">
                    <a:srgbClr val="000000"/>
                  </a:outerShdw>
                </a:effectLst>
                <a:ea typeface="ＭＳ Ｐゴシック" charset="0"/>
              </a:rPr>
              <a:t>5:9-14</a:t>
            </a:r>
            <a:r>
              <a:rPr lang="zh-CN" altLang="en-US" sz="3200" i="0" dirty="0">
                <a:solidFill>
                  <a:srgbClr val="FFFFFF"/>
                </a:solidFill>
                <a:effectLst>
                  <a:outerShdw blurRad="38100" dist="38100" dir="2700000" algn="tl">
                    <a:srgbClr val="000000"/>
                  </a:outerShdw>
                </a:effectLst>
                <a:ea typeface="ＭＳ Ｐゴシック" charset="0"/>
              </a:rPr>
              <a:t>）</a:t>
            </a:r>
            <a:endParaRPr lang="en-US" sz="3200" i="0" dirty="0">
              <a:solidFill>
                <a:srgbClr val="FFFFFF"/>
              </a:solidFill>
              <a:effectLst>
                <a:outerShdw blurRad="38100" dist="38100" dir="2700000" algn="tl">
                  <a:srgbClr val="000000"/>
                </a:outerShdw>
              </a:effectLst>
              <a:ea typeface="ＭＳ Ｐゴシック" charset="0"/>
            </a:endParaRPr>
          </a:p>
        </p:txBody>
      </p:sp>
      <p:sp>
        <p:nvSpPr>
          <p:cNvPr id="16" name="Rectangle 3"/>
          <p:cNvSpPr txBox="1">
            <a:spLocks noChangeArrowheads="1"/>
          </p:cNvSpPr>
          <p:nvPr/>
        </p:nvSpPr>
        <p:spPr bwMode="auto">
          <a:xfrm>
            <a:off x="1947863" y="836613"/>
            <a:ext cx="717073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altLang="zh-CN" sz="2800" b="0" i="0" dirty="0">
                <a:effectLst/>
              </a:rPr>
              <a:t>G.</a:t>
            </a:r>
            <a:r>
              <a:rPr lang="zh-CN" altLang="en-US" sz="2800" b="0" i="0" dirty="0">
                <a:effectLst/>
              </a:rPr>
              <a:t> 以斯帖为王和哈曼设的第一次宴会 </a:t>
            </a:r>
            <a:r>
              <a:rPr lang="en-US" altLang="zh-CN" sz="2800" b="0" i="0" dirty="0">
                <a:effectLst/>
              </a:rPr>
              <a:t>(5:5-8)</a:t>
            </a:r>
            <a:endParaRPr lang="en-US" sz="2000" i="0" dirty="0">
              <a:solidFill>
                <a:srgbClr val="FFFFFF"/>
              </a:solidFill>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1999737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5"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6"/>
          <p:cNvSpPr>
            <a:spLocks noChangeArrowheads="1"/>
          </p:cNvSpPr>
          <p:nvPr/>
        </p:nvSpPr>
        <p:spPr bwMode="auto">
          <a:xfrm>
            <a:off x="0" y="0"/>
            <a:ext cx="9144000" cy="6858000"/>
          </a:xfrm>
          <a:prstGeom prst="rect">
            <a:avLst/>
          </a:prstGeom>
          <a:gradFill rotWithShape="1">
            <a:gsLst>
              <a:gs pos="0">
                <a:srgbClr val="000000"/>
              </a:gs>
              <a:gs pos="100000">
                <a:srgbClr val="660066"/>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0" y="-9232"/>
            <a:ext cx="8208963" cy="806451"/>
          </a:xfrm>
          <a:solidFill>
            <a:schemeClr val="tx1"/>
          </a:solidFill>
        </p:spPr>
        <p:txBody>
          <a:bodyPr/>
          <a:lstStyle/>
          <a:p>
            <a:pPr algn="ctr">
              <a:defRPr/>
            </a:pPr>
            <a:r>
              <a:rPr lang="zh-CN" altLang="en-US" sz="3200" i="0" dirty="0">
                <a:effectLst>
                  <a:outerShdw blurRad="38100" dist="38100" dir="2700000" algn="tl">
                    <a:srgbClr val="000000"/>
                  </a:outerShdw>
                </a:effectLst>
                <a:ea typeface="ＭＳ Ｐゴシック" charset="0"/>
              </a:rPr>
              <a:t>第三部分：犹太人得救及节日</a:t>
            </a:r>
            <a:endParaRPr lang="en-US" sz="3200" i="0" dirty="0">
              <a:effectLst>
                <a:outerShdw blurRad="38100" dist="38100" dir="2700000" algn="tl">
                  <a:srgbClr val="000000"/>
                </a:outerShdw>
              </a:effectLst>
              <a:ea typeface="ＭＳ Ｐゴシック" charset="0"/>
            </a:endParaRPr>
          </a:p>
        </p:txBody>
      </p:sp>
      <p:sp>
        <p:nvSpPr>
          <p:cNvPr id="5" name="Rectangle 3"/>
          <p:cNvSpPr txBox="1">
            <a:spLocks noChangeArrowheads="1"/>
          </p:cNvSpPr>
          <p:nvPr/>
        </p:nvSpPr>
        <p:spPr bwMode="auto">
          <a:xfrm>
            <a:off x="115888" y="5445125"/>
            <a:ext cx="9028112"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A'. </a:t>
            </a:r>
            <a:r>
              <a:rPr lang="zh-CN" altLang="en-US" sz="3200" i="0" dirty="0">
                <a:solidFill>
                  <a:srgbClr val="FFFFFF"/>
                </a:solidFill>
                <a:effectLst>
                  <a:outerShdw blurRad="38100" dist="38100" dir="2700000" algn="tl">
                    <a:srgbClr val="000000"/>
                  </a:outerShdw>
                </a:effectLst>
                <a:ea typeface="ＭＳ Ｐゴシック" charset="0"/>
              </a:rPr>
              <a:t>末底改的伟大（</a:t>
            </a:r>
            <a:r>
              <a:rPr lang="en-US" altLang="zh-CN" sz="3200" i="0" dirty="0">
                <a:solidFill>
                  <a:srgbClr val="FFFFFF"/>
                </a:solidFill>
                <a:effectLst>
                  <a:outerShdw blurRad="38100" dist="38100" dir="2700000" algn="tl">
                    <a:srgbClr val="000000"/>
                  </a:outerShdw>
                </a:effectLst>
                <a:ea typeface="ＭＳ Ｐゴシック" charset="0"/>
              </a:rPr>
              <a:t>10:1-3</a:t>
            </a:r>
            <a:r>
              <a:rPr lang="zh-CN" altLang="en-US" sz="3200" i="0" dirty="0">
                <a:solidFill>
                  <a:srgbClr val="FFFFFF"/>
                </a:solidFill>
                <a:effectLst>
                  <a:outerShdw blurRad="38100" dist="38100" dir="2700000" algn="tl">
                    <a:srgbClr val="000000"/>
                  </a:outerShdw>
                </a:effectLst>
                <a:ea typeface="ＭＳ Ｐゴシック" charset="0"/>
              </a:rPr>
              <a:t>）</a:t>
            </a:r>
            <a:endParaRPr lang="en-US" sz="3200" i="0" dirty="0">
              <a:solidFill>
                <a:srgbClr val="FFFFFF"/>
              </a:solidFill>
              <a:effectLst>
                <a:outerShdw blurRad="38100" dist="38100" dir="2700000" algn="tl">
                  <a:srgbClr val="000000"/>
                </a:outerShdw>
              </a:effectLst>
              <a:ea typeface="ＭＳ Ｐゴシック" charset="0"/>
            </a:endParaRPr>
          </a:p>
        </p:txBody>
      </p:sp>
      <p:sp>
        <p:nvSpPr>
          <p:cNvPr id="6" name="Rectangle 3"/>
          <p:cNvSpPr txBox="1">
            <a:spLocks noChangeArrowheads="1"/>
          </p:cNvSpPr>
          <p:nvPr/>
        </p:nvSpPr>
        <p:spPr bwMode="auto">
          <a:xfrm>
            <a:off x="468313" y="4508500"/>
            <a:ext cx="87471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B‘. </a:t>
            </a:r>
            <a:r>
              <a:rPr lang="zh-CN" altLang="en-US" sz="3200" i="0" dirty="0">
                <a:solidFill>
                  <a:srgbClr val="FFFFFF"/>
                </a:solidFill>
                <a:effectLst>
                  <a:outerShdw blurRad="38100" dist="38100" dir="2700000" algn="tl">
                    <a:srgbClr val="000000"/>
                  </a:outerShdw>
                </a:effectLst>
                <a:ea typeface="ＭＳ Ｐゴシック" charset="0"/>
              </a:rPr>
              <a:t>末底改与以斯帖命定的节日（以斯帖记 </a:t>
            </a:r>
            <a:r>
              <a:rPr lang="en-US" altLang="zh-CN" sz="3200" i="0" dirty="0">
                <a:solidFill>
                  <a:srgbClr val="FFFFFF"/>
                </a:solidFill>
                <a:effectLst>
                  <a:outerShdw blurRad="38100" dist="38100" dir="2700000" algn="tl">
                    <a:srgbClr val="000000"/>
                  </a:outerShdw>
                </a:effectLst>
                <a:ea typeface="ＭＳ Ｐゴシック" charset="0"/>
              </a:rPr>
              <a:t>9:20-32</a:t>
            </a:r>
            <a:r>
              <a:rPr lang="zh-CN" altLang="en-US" sz="3200" i="0" dirty="0">
                <a:solidFill>
                  <a:srgbClr val="FFFFFF"/>
                </a:solidFill>
                <a:effectLst>
                  <a:outerShdw blurRad="38100" dist="38100" dir="2700000" algn="tl">
                    <a:srgbClr val="000000"/>
                  </a:outerShdw>
                </a:effectLst>
                <a:ea typeface="ＭＳ Ｐゴシック" charset="0"/>
              </a:rPr>
              <a:t>）</a:t>
            </a:r>
            <a:endParaRPr lang="en-US" sz="3200" i="0" dirty="0">
              <a:solidFill>
                <a:srgbClr val="FFFFFF"/>
              </a:solidFill>
              <a:effectLst>
                <a:outerShdw blurRad="38100" dist="38100" dir="2700000" algn="tl">
                  <a:srgbClr val="000000"/>
                </a:outerShdw>
              </a:effectLst>
              <a:ea typeface="ＭＳ Ｐゴシック" charset="0"/>
            </a:endParaRPr>
          </a:p>
        </p:txBody>
      </p:sp>
      <p:sp>
        <p:nvSpPr>
          <p:cNvPr id="7" name="Rectangle 3"/>
          <p:cNvSpPr txBox="1">
            <a:spLocks noChangeArrowheads="1"/>
          </p:cNvSpPr>
          <p:nvPr/>
        </p:nvSpPr>
        <p:spPr bwMode="auto">
          <a:xfrm>
            <a:off x="755650" y="3392488"/>
            <a:ext cx="84804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2800" i="0" dirty="0">
                <a:solidFill>
                  <a:srgbClr val="FFFFFF"/>
                </a:solidFill>
                <a:effectLst>
                  <a:outerShdw blurRad="38100" dist="38100" dir="2700000" algn="tl">
                    <a:srgbClr val="000000"/>
                  </a:outerShdw>
                </a:effectLst>
                <a:ea typeface="ＭＳ Ｐゴシック" charset="0"/>
              </a:rPr>
              <a:t>C'. </a:t>
            </a:r>
            <a:r>
              <a:rPr lang="zh-CN" altLang="en-US" sz="2800" i="0" dirty="0">
                <a:solidFill>
                  <a:srgbClr val="FFFFFF"/>
                </a:solidFill>
                <a:effectLst>
                  <a:outerShdw blurRad="38100" dist="38100" dir="2700000" algn="tl">
                    <a:srgbClr val="000000"/>
                  </a:outerShdw>
                </a:effectLst>
                <a:ea typeface="ＭＳ Ｐゴシック" charset="0"/>
              </a:rPr>
              <a:t>末底改与以斯帖拯救犹太人（以斯帖记 </a:t>
            </a:r>
            <a:r>
              <a:rPr lang="en-US" altLang="zh-CN" sz="2800" i="0" dirty="0">
                <a:solidFill>
                  <a:srgbClr val="FFFFFF"/>
                </a:solidFill>
                <a:effectLst>
                  <a:outerShdw blurRad="38100" dist="38100" dir="2700000" algn="tl">
                    <a:srgbClr val="000000"/>
                  </a:outerShdw>
                </a:effectLst>
                <a:ea typeface="ＭＳ Ｐゴシック" charset="0"/>
              </a:rPr>
              <a:t>9:1-19</a:t>
            </a:r>
            <a:r>
              <a:rPr lang="zh-CN" altLang="en-US" sz="2800" i="0" dirty="0">
                <a:solidFill>
                  <a:srgbClr val="FFFFFF"/>
                </a:solidFill>
                <a:effectLst>
                  <a:outerShdw blurRad="38100" dist="38100" dir="2700000" algn="tl">
                    <a:srgbClr val="000000"/>
                  </a:outerShdw>
                </a:effectLst>
                <a:ea typeface="ＭＳ Ｐゴシック" charset="0"/>
              </a:rPr>
              <a:t>）</a:t>
            </a:r>
            <a:endParaRPr lang="en-US" sz="2800" i="0" dirty="0">
              <a:solidFill>
                <a:srgbClr val="FFFFFF"/>
              </a:solidFill>
              <a:effectLst>
                <a:outerShdw blurRad="38100" dist="38100" dir="2700000" algn="tl">
                  <a:srgbClr val="000000"/>
                </a:outerShdw>
              </a:effectLst>
              <a:ea typeface="ＭＳ Ｐゴシック" charset="0"/>
            </a:endParaRPr>
          </a:p>
        </p:txBody>
      </p:sp>
      <p:sp>
        <p:nvSpPr>
          <p:cNvPr id="8" name="Rectangle 3"/>
          <p:cNvSpPr txBox="1">
            <a:spLocks noChangeArrowheads="1"/>
          </p:cNvSpPr>
          <p:nvPr/>
        </p:nvSpPr>
        <p:spPr bwMode="auto">
          <a:xfrm>
            <a:off x="1079500" y="2366963"/>
            <a:ext cx="806450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solidFill>
                  <a:srgbClr val="FFFFFF"/>
                </a:solidFill>
                <a:effectLst>
                  <a:outerShdw blurRad="38100" dist="38100" dir="2700000" algn="tl">
                    <a:srgbClr val="000000"/>
                  </a:outerShdw>
                </a:effectLst>
                <a:ea typeface="ＭＳ Ｐゴシック" charset="0"/>
              </a:rPr>
              <a:t>D'. </a:t>
            </a:r>
            <a:r>
              <a:rPr lang="zh-CN" altLang="en-US" sz="3200" i="0" dirty="0">
                <a:solidFill>
                  <a:srgbClr val="FFFFFF"/>
                </a:solidFill>
                <a:effectLst>
                  <a:outerShdw blurRad="38100" dist="38100" dir="2700000" algn="tl">
                    <a:srgbClr val="000000"/>
                  </a:outerShdw>
                </a:effectLst>
                <a:ea typeface="ＭＳ Ｐゴシック" charset="0"/>
              </a:rPr>
              <a:t>末底改的晋升（</a:t>
            </a:r>
            <a:r>
              <a:rPr lang="en-US" altLang="zh-CN" sz="3200" i="0" dirty="0">
                <a:solidFill>
                  <a:srgbClr val="FFFFFF"/>
                </a:solidFill>
                <a:effectLst>
                  <a:outerShdw blurRad="38100" dist="38100" dir="2700000" algn="tl">
                    <a:srgbClr val="000000"/>
                  </a:outerShdw>
                </a:effectLst>
                <a:ea typeface="ＭＳ Ｐゴシック" charset="0"/>
              </a:rPr>
              <a:t>8:15-11</a:t>
            </a:r>
            <a:r>
              <a:rPr lang="zh-CN" altLang="en-US" sz="3200" i="0" dirty="0">
                <a:solidFill>
                  <a:srgbClr val="FFFFFF"/>
                </a:solidFill>
                <a:effectLst>
                  <a:outerShdw blurRad="38100" dist="38100" dir="2700000" algn="tl">
                    <a:srgbClr val="000000"/>
                  </a:outerShdw>
                </a:effectLst>
                <a:ea typeface="ＭＳ Ｐゴシック" charset="0"/>
              </a:rPr>
              <a:t>）</a:t>
            </a:r>
            <a:endParaRPr lang="en-US" sz="3200" i="0" dirty="0">
              <a:solidFill>
                <a:srgbClr val="FFFFFF"/>
              </a:solidFill>
              <a:effectLst>
                <a:outerShdw blurRad="38100" dist="38100" dir="2700000" algn="tl">
                  <a:srgbClr val="000000"/>
                </a:outerShdw>
              </a:effectLst>
              <a:ea typeface="ＭＳ Ｐゴシック" charset="0"/>
            </a:endParaRP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solidFill>
                  <a:srgbClr val="FFFFFF"/>
                </a:solidFill>
                <a:effectLst>
                  <a:outerShdw blurRad="38100" dist="38100" dir="2700000" algn="tl">
                    <a:srgbClr val="000000"/>
                  </a:outerShdw>
                </a:effectLst>
                <a:ea typeface="ＭＳ Ｐゴシック" charset="0"/>
              </a:rPr>
              <a:t>David Lang, SBC Chapel, 29 Mar 2012</a:t>
            </a:r>
          </a:p>
        </p:txBody>
      </p:sp>
      <p:sp>
        <p:nvSpPr>
          <p:cNvPr id="13" name="Rectangle 3"/>
          <p:cNvSpPr txBox="1">
            <a:spLocks noChangeArrowheads="1"/>
          </p:cNvSpPr>
          <p:nvPr/>
        </p:nvSpPr>
        <p:spPr bwMode="auto">
          <a:xfrm>
            <a:off x="1295400" y="1341438"/>
            <a:ext cx="7848600"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2800" i="0" dirty="0">
                <a:solidFill>
                  <a:srgbClr val="FFFFFF"/>
                </a:solidFill>
                <a:effectLst>
                  <a:outerShdw blurRad="38100" dist="38100" dir="2700000" algn="tl">
                    <a:srgbClr val="000000"/>
                  </a:outerShdw>
                </a:effectLst>
                <a:ea typeface="ＭＳ Ｐゴシック" charset="0"/>
              </a:rPr>
              <a:t>E'. </a:t>
            </a:r>
            <a:r>
              <a:rPr lang="zh-CN" altLang="en-US" sz="2800" i="0" dirty="0">
                <a:solidFill>
                  <a:srgbClr val="FFFFFF"/>
                </a:solidFill>
                <a:effectLst>
                  <a:outerShdw blurRad="38100" dist="38100" dir="2700000" algn="tl">
                    <a:srgbClr val="000000"/>
                  </a:outerShdw>
                </a:effectLst>
                <a:ea typeface="ＭＳ Ｐゴシック" charset="0"/>
              </a:rPr>
              <a:t>哈曼的阴谋被挫败及末底改的信（</a:t>
            </a:r>
            <a:r>
              <a:rPr lang="en-US" altLang="zh-CN" sz="2800" i="0" dirty="0">
                <a:solidFill>
                  <a:srgbClr val="FFFFFF"/>
                </a:solidFill>
                <a:effectLst>
                  <a:outerShdw blurRad="38100" dist="38100" dir="2700000" algn="tl">
                    <a:srgbClr val="000000"/>
                  </a:outerShdw>
                </a:effectLst>
                <a:ea typeface="ＭＳ Ｐゴシック" charset="0"/>
              </a:rPr>
              <a:t>8:8-17</a:t>
            </a:r>
            <a:r>
              <a:rPr lang="zh-CN" altLang="en-US" sz="2800" i="0" dirty="0">
                <a:solidFill>
                  <a:srgbClr val="FFFFFF"/>
                </a:solidFill>
                <a:effectLst>
                  <a:outerShdw blurRad="38100" dist="38100" dir="2700000" algn="tl">
                    <a:srgbClr val="000000"/>
                  </a:outerShdw>
                </a:effectLst>
                <a:ea typeface="ＭＳ Ｐゴシック" charset="0"/>
              </a:rPr>
              <a:t>）</a:t>
            </a:r>
            <a:endParaRPr lang="en-US" sz="2800" i="0" dirty="0">
              <a:solidFill>
                <a:srgbClr val="FFFFFF"/>
              </a:solidFill>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070070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0" descr="esthercrown1.14.E1.jpg"/>
          <p:cNvPicPr>
            <a:picLocks noChangeAspect="1"/>
          </p:cNvPicPr>
          <p:nvPr/>
        </p:nvPicPr>
        <p:blipFill>
          <a:blip r:embed="rId3">
            <a:lum brigh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p:cNvSpPr>
            <a:spLocks noGrp="1" noChangeArrowheads="1"/>
          </p:cNvSpPr>
          <p:nvPr>
            <p:ph type="title"/>
          </p:nvPr>
        </p:nvSpPr>
        <p:spPr/>
        <p:txBody>
          <a:bodyPr/>
          <a:lstStyle/>
          <a:p>
            <a:pPr algn="ctr"/>
            <a:r>
              <a:rPr lang="zh-CN" altLang="en-US" b="1" i="0">
                <a:solidFill>
                  <a:schemeClr val="tx1"/>
                </a:solidFill>
                <a:latin typeface="Arial Black" charset="0"/>
                <a:cs typeface="SimSun" charset="0"/>
              </a:rPr>
              <a:t>作者</a:t>
            </a:r>
          </a:p>
        </p:txBody>
      </p:sp>
      <p:sp>
        <p:nvSpPr>
          <p:cNvPr id="93187" name="Rectangle 3"/>
          <p:cNvSpPr>
            <a:spLocks noGrp="1" noChangeArrowheads="1"/>
          </p:cNvSpPr>
          <p:nvPr>
            <p:ph type="body" sz="half" idx="1"/>
          </p:nvPr>
        </p:nvSpPr>
        <p:spPr>
          <a:xfrm>
            <a:off x="152400" y="1676400"/>
            <a:ext cx="3810000" cy="4648200"/>
          </a:xfrm>
          <a:ln>
            <a:solidFill>
              <a:schemeClr val="tx1"/>
            </a:solidFill>
            <a:miter lim="800000"/>
            <a:headEnd/>
            <a:tailEnd/>
          </a:ln>
        </p:spPr>
        <p:txBody>
          <a:bodyPr/>
          <a:lstStyle/>
          <a:p>
            <a:pPr algn="ctr">
              <a:lnSpc>
                <a:spcPct val="90000"/>
              </a:lnSpc>
              <a:buFont typeface="Wingdings" charset="0"/>
              <a:buNone/>
            </a:pPr>
            <a:r>
              <a:rPr lang="zh-CN" altLang="en-US" sz="2400" b="1" u="sng">
                <a:latin typeface="Arial Narrow" charset="0"/>
                <a:cs typeface="SimSun" charset="0"/>
              </a:rPr>
              <a:t>外部的証據</a:t>
            </a:r>
            <a:endParaRPr lang="en-US" altLang="zh-CN" sz="2400" b="1">
              <a:latin typeface="Arial Narrow" charset="0"/>
              <a:cs typeface="SimSun" charset="0"/>
            </a:endParaRPr>
          </a:p>
          <a:p>
            <a:pPr>
              <a:lnSpc>
                <a:spcPct val="90000"/>
              </a:lnSpc>
              <a:buFont typeface="Wingdings" charset="0"/>
              <a:buChar char="Ø"/>
            </a:pPr>
            <a:r>
              <a:rPr lang="zh-CN" altLang="en-US" b="1">
                <a:latin typeface="Times New Roman" charset="0"/>
                <a:cs typeface="SimSun" charset="0"/>
              </a:rPr>
              <a:t>犹太讨论以斯帖记不只在于</a:t>
            </a:r>
            <a:r>
              <a:rPr lang="zh-CN" altLang="en-US" b="1">
                <a:latin typeface="Arial Narrow" charset="0"/>
                <a:cs typeface="SimSun" charset="0"/>
              </a:rPr>
              <a:t>作者不明确的身份</a:t>
            </a:r>
            <a:r>
              <a:rPr lang="en-US" altLang="zh-CN" b="1">
                <a:latin typeface="Times New Roman" charset="0"/>
                <a:cs typeface="SimSun" charset="0"/>
              </a:rPr>
              <a:t>,</a:t>
            </a:r>
            <a:r>
              <a:rPr lang="zh-CN" altLang="en-US" b="1">
                <a:latin typeface="Times New Roman" charset="0"/>
                <a:cs typeface="SimSun" charset="0"/>
              </a:rPr>
              <a:t>也涉及其他问题</a:t>
            </a:r>
            <a:r>
              <a:rPr lang="en-US" altLang="zh-CN" sz="2400" b="1">
                <a:latin typeface="Times New Roman" charset="0"/>
                <a:cs typeface="SimSun" charset="0"/>
              </a:rPr>
              <a:t>.</a:t>
            </a:r>
          </a:p>
          <a:p>
            <a:pPr>
              <a:lnSpc>
                <a:spcPct val="90000"/>
              </a:lnSpc>
              <a:buFont typeface="Wingdings" charset="0"/>
              <a:buNone/>
            </a:pPr>
            <a:endParaRPr lang="zh-CN" altLang="en-US" sz="2400" b="1">
              <a:latin typeface="Times New Roman" charset="0"/>
              <a:cs typeface="SimSun" charset="0"/>
            </a:endParaRPr>
          </a:p>
          <a:p>
            <a:pPr>
              <a:lnSpc>
                <a:spcPct val="90000"/>
              </a:lnSpc>
              <a:buFont typeface="Wingdings" charset="0"/>
              <a:buChar char="Ø"/>
            </a:pPr>
            <a:r>
              <a:rPr lang="zh-CN" altLang="en-US" b="1">
                <a:latin typeface="Arial Narrow" charset="0"/>
                <a:cs typeface="SimSun" charset="0"/>
              </a:rPr>
              <a:t>教会与犹太教堂对于作者的对比经段和意见并不显著</a:t>
            </a:r>
            <a:r>
              <a:rPr lang="en-US" altLang="zh-CN" b="1">
                <a:latin typeface="Arial Narrow" charset="0"/>
                <a:cs typeface="SimSun" charset="0"/>
              </a:rPr>
              <a:t>.</a:t>
            </a:r>
          </a:p>
          <a:p>
            <a:pPr>
              <a:lnSpc>
                <a:spcPct val="90000"/>
              </a:lnSpc>
              <a:buFont typeface="Wingdings" charset="0"/>
              <a:buNone/>
            </a:pPr>
            <a:endParaRPr lang="zh-CN" altLang="en-US" b="1">
              <a:latin typeface="Arial Narrow" charset="0"/>
              <a:cs typeface="SimSun" charset="0"/>
            </a:endParaRPr>
          </a:p>
        </p:txBody>
      </p:sp>
      <p:sp>
        <p:nvSpPr>
          <p:cNvPr id="93188" name="Rectangle 4"/>
          <p:cNvSpPr>
            <a:spLocks noGrp="1" noChangeArrowheads="1"/>
          </p:cNvSpPr>
          <p:nvPr>
            <p:ph type="body" sz="half" idx="2"/>
          </p:nvPr>
        </p:nvSpPr>
        <p:spPr>
          <a:xfrm>
            <a:off x="4572000" y="1676400"/>
            <a:ext cx="4419600" cy="4724400"/>
          </a:xfrm>
          <a:ln>
            <a:solidFill>
              <a:schemeClr val="tx1"/>
            </a:solidFill>
            <a:miter lim="800000"/>
            <a:headEnd/>
            <a:tailEnd/>
          </a:ln>
        </p:spPr>
        <p:txBody>
          <a:bodyPr/>
          <a:lstStyle/>
          <a:p>
            <a:pPr algn="ctr">
              <a:lnSpc>
                <a:spcPct val="90000"/>
              </a:lnSpc>
              <a:buFont typeface="Wingdings" charset="0"/>
              <a:buNone/>
            </a:pPr>
            <a:r>
              <a:rPr lang="zh-CN" altLang="en-US" sz="2400" b="1" u="sng">
                <a:latin typeface="Arial Narrow" charset="0"/>
                <a:cs typeface="SimSun" charset="0"/>
              </a:rPr>
              <a:t>内部的証據</a:t>
            </a:r>
            <a:endParaRPr lang="en-US" altLang="zh-CN" sz="2400" b="1">
              <a:latin typeface="Arial Narrow" charset="0"/>
              <a:cs typeface="SimSun" charset="0"/>
            </a:endParaRPr>
          </a:p>
          <a:p>
            <a:pPr>
              <a:lnSpc>
                <a:spcPct val="90000"/>
              </a:lnSpc>
              <a:buFont typeface="Wingdings" charset="0"/>
              <a:buChar char="Ø"/>
            </a:pPr>
            <a:r>
              <a:rPr lang="zh-CN" altLang="en-US" sz="2400" b="1">
                <a:latin typeface="Arial Narrow" charset="0"/>
                <a:cs typeface="SimSun" charset="0"/>
              </a:rPr>
              <a:t>由于此书没有给于明确的提示，所以只能猜测作者的身份</a:t>
            </a:r>
            <a:r>
              <a:rPr lang="en-US" altLang="zh-CN" sz="2400" b="1">
                <a:latin typeface="Arial Narrow" charset="0"/>
                <a:cs typeface="SimSun" charset="0"/>
              </a:rPr>
              <a:t>.</a:t>
            </a:r>
          </a:p>
          <a:p>
            <a:pPr>
              <a:lnSpc>
                <a:spcPct val="90000"/>
              </a:lnSpc>
              <a:buFont typeface="Wingdings" charset="0"/>
              <a:buChar char="Ø"/>
            </a:pPr>
            <a:r>
              <a:rPr lang="zh-CN" altLang="en-US" sz="2400" b="1">
                <a:latin typeface="Arial Narrow" charset="0"/>
                <a:cs typeface="SimSun" charset="0"/>
              </a:rPr>
              <a:t>此书非常详</a:t>
            </a:r>
            <a:r>
              <a:rPr lang="zh-CN" altLang="en-US" sz="2400" b="1">
                <a:latin typeface="Times New Roman" charset="0"/>
                <a:cs typeface="SimSun" charset="0"/>
              </a:rPr>
              <a:t>细的记载</a:t>
            </a:r>
            <a:r>
              <a:rPr lang="zh-CN" altLang="en-US" sz="2400" b="1">
                <a:latin typeface="Arial Narrow" charset="0"/>
                <a:cs typeface="SimSun" charset="0"/>
              </a:rPr>
              <a:t>波丝和犹太人的生活</a:t>
            </a:r>
            <a:r>
              <a:rPr lang="en-US" altLang="zh-CN" sz="2400" b="1">
                <a:latin typeface="Arial Narrow" charset="0"/>
                <a:cs typeface="SimSun" charset="0"/>
              </a:rPr>
              <a:t>,</a:t>
            </a:r>
            <a:r>
              <a:rPr lang="zh-CN" altLang="en-US" sz="2400" b="1">
                <a:latin typeface="Arial Narrow" charset="0"/>
                <a:cs typeface="SimSun" charset="0"/>
              </a:rPr>
              <a:t>所以很难假设作者不是一位通晓波丝方式的犹太人</a:t>
            </a:r>
            <a:r>
              <a:rPr lang="en-US" altLang="zh-CN" sz="2400" b="1">
                <a:latin typeface="Arial Narrow" charset="0"/>
                <a:cs typeface="SimSun" charset="0"/>
              </a:rPr>
              <a:t>.</a:t>
            </a:r>
          </a:p>
          <a:p>
            <a:pPr>
              <a:lnSpc>
                <a:spcPct val="90000"/>
              </a:lnSpc>
              <a:buFont typeface="Wingdings" charset="0"/>
              <a:buChar char="Ø"/>
            </a:pPr>
            <a:r>
              <a:rPr lang="zh-CN" altLang="en-US" sz="2400" b="1">
                <a:latin typeface="Times New Roman" charset="0"/>
                <a:cs typeface="SimSun" charset="0"/>
              </a:rPr>
              <a:t>以斯拉，尼希米，和莫迪凯都有人</a:t>
            </a:r>
            <a:r>
              <a:rPr lang="zh-CN" altLang="en-US" sz="2400" b="1">
                <a:latin typeface="Arial Narrow" charset="0"/>
                <a:cs typeface="SimSun" charset="0"/>
              </a:rPr>
              <a:t>提意为</a:t>
            </a:r>
            <a:r>
              <a:rPr lang="zh-CN" altLang="en-US" sz="2400" b="1">
                <a:latin typeface="Times New Roman" charset="0"/>
                <a:cs typeface="SimSun" charset="0"/>
              </a:rPr>
              <a:t>作者</a:t>
            </a:r>
            <a:r>
              <a:rPr lang="en-US" altLang="zh-CN" sz="2400" b="1">
                <a:latin typeface="Times New Roman" charset="0"/>
                <a:cs typeface="SimSun" charset="0"/>
              </a:rPr>
              <a:t>.</a:t>
            </a:r>
            <a:r>
              <a:rPr lang="en-US" altLang="zh-CN" sz="2400">
                <a:latin typeface="Times New Roman" charset="0"/>
                <a:cs typeface="SimSun" charset="0"/>
              </a:rPr>
              <a:t> </a:t>
            </a:r>
            <a:r>
              <a:rPr lang="en-US" altLang="zh-CN" sz="2400" b="1">
                <a:latin typeface="Arial Narrow" charset="0"/>
                <a:cs typeface="SimSun" charset="0"/>
              </a:rPr>
              <a:t>  </a:t>
            </a:r>
          </a:p>
          <a:p>
            <a:pPr>
              <a:lnSpc>
                <a:spcPct val="90000"/>
              </a:lnSpc>
              <a:buFont typeface="Wingdings" charset="0"/>
              <a:buChar char="Ø"/>
            </a:pPr>
            <a:r>
              <a:rPr lang="zh-CN" altLang="en-US" sz="2400" b="1">
                <a:latin typeface="Arial Narrow" charset="0"/>
                <a:cs typeface="SimSun" charset="0"/>
              </a:rPr>
              <a:t>无人真正知晓此书作者的身份</a:t>
            </a:r>
            <a:r>
              <a:rPr lang="en-US" altLang="zh-CN" sz="2400" b="1">
                <a:latin typeface="Arial Narrow" charset="0"/>
                <a:cs typeface="SimSun" charset="0"/>
              </a:rPr>
              <a:t>.</a:t>
            </a:r>
            <a:endParaRPr lang="en-US" sz="2400" b="1">
              <a:latin typeface="Arial Narrow" charset="0"/>
              <a:cs typeface="SimSun" charset="0"/>
            </a:endParaRPr>
          </a:p>
        </p:txBody>
      </p:sp>
      <p:sp>
        <p:nvSpPr>
          <p:cNvPr id="58373" name="Text Box 5"/>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a:t>
            </a:r>
          </a:p>
        </p:txBody>
      </p:sp>
    </p:spTree>
    <p:extLst>
      <p:ext uri="{BB962C8B-B14F-4D97-AF65-F5344CB8AC3E}">
        <p14:creationId xmlns:p14="http://schemas.microsoft.com/office/powerpoint/2010/main" val="3178776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additive="base">
                                        <p:cTn id="7" dur="500" fill="hold"/>
                                        <p:tgtEl>
                                          <p:spTgt spid="93187"/>
                                        </p:tgtEl>
                                        <p:attrNameLst>
                                          <p:attrName>ppt_x</p:attrName>
                                        </p:attrNameLst>
                                      </p:cBhvr>
                                      <p:tavLst>
                                        <p:tav tm="0">
                                          <p:val>
                                            <p:strVal val="0-#ppt_w/2"/>
                                          </p:val>
                                        </p:tav>
                                        <p:tav tm="100000">
                                          <p:val>
                                            <p:strVal val="#ppt_x"/>
                                          </p:val>
                                        </p:tav>
                                      </p:tavLst>
                                    </p:anim>
                                    <p:anim calcmode="lin" valueType="num">
                                      <p:cBhvr additive="base">
                                        <p:cTn id="8" dur="500" fill="hold"/>
                                        <p:tgtEl>
                                          <p:spTgt spid="9318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3188"/>
                                        </p:tgtEl>
                                        <p:attrNameLst>
                                          <p:attrName>style.visibility</p:attrName>
                                        </p:attrNameLst>
                                      </p:cBhvr>
                                      <p:to>
                                        <p:strVal val="visible"/>
                                      </p:to>
                                    </p:set>
                                    <p:anim calcmode="lin" valueType="num">
                                      <p:cBhvr additive="base">
                                        <p:cTn id="13" dur="500" fill="hold"/>
                                        <p:tgtEl>
                                          <p:spTgt spid="93188"/>
                                        </p:tgtEl>
                                        <p:attrNameLst>
                                          <p:attrName>ppt_x</p:attrName>
                                        </p:attrNameLst>
                                      </p:cBhvr>
                                      <p:tavLst>
                                        <p:tav tm="0">
                                          <p:val>
                                            <p:strVal val="1+#ppt_w/2"/>
                                          </p:val>
                                        </p:tav>
                                        <p:tav tm="100000">
                                          <p:val>
                                            <p:strVal val="#ppt_x"/>
                                          </p:val>
                                        </p:tav>
                                      </p:tavLst>
                                    </p:anim>
                                    <p:anim calcmode="lin" valueType="num">
                                      <p:cBhvr additive="base">
                                        <p:cTn id="14" dur="500" fill="hold"/>
                                        <p:tgtEl>
                                          <p:spTgt spid="931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7" name="Picture 6" descr="Clouds &amp; Sky 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情况</a:t>
            </a:r>
          </a:p>
        </p:txBody>
      </p:sp>
      <p:sp>
        <p:nvSpPr>
          <p:cNvPr id="94211" name="Rectangle 3"/>
          <p:cNvSpPr>
            <a:spLocks noGrp="1" noChangeArrowheads="1"/>
          </p:cNvSpPr>
          <p:nvPr>
            <p:ph type="body" sz="half" idx="1"/>
          </p:nvPr>
        </p:nvSpPr>
        <p:spPr>
          <a:xfrm rot="21000000">
            <a:off x="503238" y="1328738"/>
            <a:ext cx="5484812" cy="3695700"/>
          </a:xfrm>
          <a:ln>
            <a:solidFill>
              <a:schemeClr val="tx2"/>
            </a:solidFill>
            <a:miter lim="800000"/>
            <a:headEnd/>
            <a:tailEnd/>
          </a:ln>
        </p:spPr>
        <p:txBody>
          <a:bodyPr/>
          <a:lstStyle/>
          <a:p>
            <a:pPr algn="ctr">
              <a:buFont typeface="Wingdings" charset="0"/>
              <a:buNone/>
            </a:pPr>
            <a:r>
              <a:rPr lang="zh-CN" altLang="en-US" b="1" u="sng">
                <a:solidFill>
                  <a:schemeClr val="tx2"/>
                </a:solidFill>
                <a:latin typeface="Arial Narrow" charset="0"/>
                <a:cs typeface="SimSun" charset="0"/>
              </a:rPr>
              <a:t>日期</a:t>
            </a:r>
          </a:p>
          <a:p>
            <a:pPr algn="ctr">
              <a:buFont typeface="Wingdings" charset="0"/>
              <a:buNone/>
            </a:pPr>
            <a:r>
              <a:rPr lang="zh-CN" altLang="en-US" b="1">
                <a:solidFill>
                  <a:schemeClr val="tx2"/>
                </a:solidFill>
                <a:latin typeface="Arial Narrow" charset="0"/>
                <a:cs typeface="SimSun" charset="0"/>
              </a:rPr>
              <a:t>既此书记载的事件止于公元前</a:t>
            </a:r>
            <a:r>
              <a:rPr lang="zh-CN" b="1">
                <a:solidFill>
                  <a:schemeClr val="tx2"/>
                </a:solidFill>
                <a:latin typeface="Arial Narrow" charset="0"/>
                <a:cs typeface="SimSun" charset="0"/>
              </a:rPr>
              <a:t>473</a:t>
            </a:r>
            <a:r>
              <a:rPr lang="zh-CN" altLang="en-US" b="1">
                <a:solidFill>
                  <a:schemeClr val="tx2"/>
                </a:solidFill>
                <a:latin typeface="Arial Narrow" charset="0"/>
                <a:cs typeface="SimSun" charset="0"/>
              </a:rPr>
              <a:t>年</a:t>
            </a:r>
            <a:r>
              <a:rPr lang="zh-CN" b="1">
                <a:solidFill>
                  <a:schemeClr val="tx2"/>
                </a:solidFill>
                <a:latin typeface="Arial Narrow" charset="0"/>
                <a:cs typeface="SimSun" charset="0"/>
              </a:rPr>
              <a:t>, </a:t>
            </a:r>
            <a:r>
              <a:rPr lang="zh-CN" altLang="en-US" b="1">
                <a:solidFill>
                  <a:schemeClr val="tx2"/>
                </a:solidFill>
                <a:latin typeface="Arial Narrow" charset="0"/>
                <a:cs typeface="SimSun" charset="0"/>
              </a:rPr>
              <a:t>假定笔录的日期是在这不久之后是合理的－</a:t>
            </a:r>
            <a:r>
              <a:rPr lang="zh-CN" b="1">
                <a:solidFill>
                  <a:schemeClr val="tx2"/>
                </a:solidFill>
                <a:latin typeface="Arial Narrow" charset="0"/>
                <a:cs typeface="SimSun" charset="0"/>
              </a:rPr>
              <a:t> </a:t>
            </a:r>
            <a:r>
              <a:rPr lang="zh-CN" altLang="en-US" b="1">
                <a:solidFill>
                  <a:schemeClr val="tx2"/>
                </a:solidFill>
                <a:latin typeface="Arial Narrow" charset="0"/>
                <a:cs typeface="SimSun" charset="0"/>
              </a:rPr>
              <a:t>或许在薛西斯统治（至</a:t>
            </a:r>
            <a:r>
              <a:rPr lang="zh-CN" b="1">
                <a:solidFill>
                  <a:schemeClr val="tx2"/>
                </a:solidFill>
                <a:latin typeface="Arial Narrow" charset="0"/>
                <a:cs typeface="SimSun" charset="0"/>
              </a:rPr>
              <a:t>464</a:t>
            </a:r>
            <a:r>
              <a:rPr lang="zh-CN" altLang="en-US" b="1">
                <a:solidFill>
                  <a:schemeClr val="tx2"/>
                </a:solidFill>
                <a:latin typeface="Arial Narrow" charset="0"/>
                <a:cs typeface="SimSun" charset="0"/>
              </a:rPr>
              <a:t>年）之后</a:t>
            </a:r>
            <a:r>
              <a:rPr lang="zh-CN" b="1">
                <a:solidFill>
                  <a:schemeClr val="tx2"/>
                </a:solidFill>
                <a:latin typeface="Arial Narrow" charset="0"/>
                <a:cs typeface="SimSun" charset="0"/>
              </a:rPr>
              <a:t> </a:t>
            </a:r>
            <a:r>
              <a:rPr lang="zh-CN" altLang="en-US" b="1">
                <a:solidFill>
                  <a:schemeClr val="tx2"/>
                </a:solidFill>
                <a:latin typeface="Arial Narrow" charset="0"/>
                <a:cs typeface="SimSun" charset="0"/>
              </a:rPr>
              <a:t>，却不晚于公元前</a:t>
            </a:r>
            <a:r>
              <a:rPr lang="zh-CN" b="1">
                <a:solidFill>
                  <a:schemeClr val="tx2"/>
                </a:solidFill>
                <a:latin typeface="Arial Narrow" charset="0"/>
                <a:cs typeface="SimSun" charset="0"/>
              </a:rPr>
              <a:t>435</a:t>
            </a:r>
            <a:r>
              <a:rPr lang="zh-CN" altLang="en-US" b="1">
                <a:solidFill>
                  <a:schemeClr val="tx2"/>
                </a:solidFill>
                <a:latin typeface="Arial Narrow" charset="0"/>
                <a:cs typeface="SimSun" charset="0"/>
              </a:rPr>
              <a:t>年书珊宫被烧毁的年份，因以斯帖记没有记载这重大的事件</a:t>
            </a:r>
            <a:r>
              <a:rPr lang="en-US" altLang="zh-CN" b="1">
                <a:solidFill>
                  <a:schemeClr val="tx2"/>
                </a:solidFill>
                <a:latin typeface="Arial Narrow" charset="0"/>
                <a:cs typeface="Times New Roman" charset="0"/>
              </a:rPr>
              <a:t>.</a:t>
            </a:r>
          </a:p>
        </p:txBody>
      </p:sp>
      <p:sp>
        <p:nvSpPr>
          <p:cNvPr id="60421"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309</a:t>
            </a:r>
          </a:p>
        </p:txBody>
      </p:sp>
    </p:spTree>
    <p:extLst>
      <p:ext uri="{BB962C8B-B14F-4D97-AF65-F5344CB8AC3E}">
        <p14:creationId xmlns:p14="http://schemas.microsoft.com/office/powerpoint/2010/main" val="1112467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p:cTn id="7" dur="1000" fill="hold"/>
                                        <p:tgtEl>
                                          <p:spTgt spid="94211"/>
                                        </p:tgtEl>
                                        <p:attrNameLst>
                                          <p:attrName>ppt_w</p:attrName>
                                        </p:attrNameLst>
                                      </p:cBhvr>
                                      <p:tavLst>
                                        <p:tav tm="0">
                                          <p:val>
                                            <p:fltVal val="0"/>
                                          </p:val>
                                        </p:tav>
                                        <p:tav tm="100000">
                                          <p:val>
                                            <p:strVal val="#ppt_w"/>
                                          </p:val>
                                        </p:tav>
                                      </p:tavLst>
                                    </p:anim>
                                    <p:anim calcmode="lin" valueType="num">
                                      <p:cBhvr>
                                        <p:cTn id="8" dur="1000" fill="hold"/>
                                        <p:tgtEl>
                                          <p:spTgt spid="94211"/>
                                        </p:tgtEl>
                                        <p:attrNameLst>
                                          <p:attrName>ppt_h</p:attrName>
                                        </p:attrNameLst>
                                      </p:cBhvr>
                                      <p:tavLst>
                                        <p:tav tm="0">
                                          <p:val>
                                            <p:fltVal val="0"/>
                                          </p:val>
                                        </p:tav>
                                        <p:tav tm="100000">
                                          <p:val>
                                            <p:strVal val="#ppt_h"/>
                                          </p:val>
                                        </p:tav>
                                      </p:tavLst>
                                    </p:anim>
                                    <p:anim calcmode="lin" valueType="num">
                                      <p:cBhvr>
                                        <p:cTn id="9" dur="1000" fill="hold"/>
                                        <p:tgtEl>
                                          <p:spTgt spid="942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42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上帝旨意籍着末底改和以斯帖扭转哈曼的灭族阴谋，使其作茧自缚承担灭族后果，并激励被掳后期以色列人上帝对亚伯拉罕之约的坚守。</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以斯帖记</a:t>
            </a:r>
            <a:br>
              <a:rPr lang="en-US" altLang="zh-CN" sz="3600" b="1" dirty="0">
                <a:solidFill>
                  <a:srgbClr val="FFFFFF"/>
                </a:solidFill>
                <a:latin typeface="Arial"/>
                <a:cs typeface="Arial"/>
              </a:rPr>
            </a:br>
            <a:r>
              <a:rPr lang="zh-CN" altLang="en-US" sz="3600" b="1" dirty="0">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308</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Tree>
    <p:extLst>
      <p:ext uri="{BB962C8B-B14F-4D97-AF65-F5344CB8AC3E}">
        <p14:creationId xmlns:p14="http://schemas.microsoft.com/office/powerpoint/2010/main" val="4109940827"/>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7" name="Picture 6" descr="Clouds &amp; Sky 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情况</a:t>
            </a:r>
          </a:p>
        </p:txBody>
      </p:sp>
      <p:sp>
        <p:nvSpPr>
          <p:cNvPr id="94212" name="Rectangle 4"/>
          <p:cNvSpPr>
            <a:spLocks noGrp="1" noChangeArrowheads="1"/>
          </p:cNvSpPr>
          <p:nvPr>
            <p:ph type="body" sz="half" idx="2"/>
          </p:nvPr>
        </p:nvSpPr>
        <p:spPr>
          <a:xfrm rot="600000">
            <a:off x="3049588" y="1295400"/>
            <a:ext cx="5484812" cy="4724400"/>
          </a:xfrm>
          <a:solidFill>
            <a:srgbClr val="000000"/>
          </a:solidFill>
          <a:ln>
            <a:solidFill>
              <a:schemeClr val="tx1"/>
            </a:solidFill>
            <a:miter lim="800000"/>
            <a:headEnd/>
            <a:tailEnd/>
          </a:ln>
        </p:spPr>
        <p:txBody>
          <a:bodyPr/>
          <a:lstStyle/>
          <a:p>
            <a:pPr algn="ctr">
              <a:buClr>
                <a:schemeClr val="tx2"/>
              </a:buClr>
              <a:buFont typeface="Wingdings" charset="0"/>
              <a:buNone/>
            </a:pPr>
            <a:r>
              <a:rPr lang="zh-CN" altLang="en-US" b="1" u="sng">
                <a:solidFill>
                  <a:schemeClr val="tx2"/>
                </a:solidFill>
                <a:latin typeface="Arial Narrow" charset="0"/>
                <a:cs typeface="SimSun" charset="0"/>
              </a:rPr>
              <a:t>接纳者</a:t>
            </a:r>
          </a:p>
          <a:p>
            <a:pPr algn="ctr">
              <a:buClr>
                <a:schemeClr val="tx2"/>
              </a:buClr>
              <a:buFont typeface="Wingdings" charset="0"/>
              <a:buNone/>
            </a:pPr>
            <a:endParaRPr lang="en-US" altLang="zh-CN" b="1" u="sng">
              <a:solidFill>
                <a:schemeClr val="tx2"/>
              </a:solidFill>
              <a:latin typeface="Arial Narrow" charset="0"/>
              <a:cs typeface="Times New Roman" charset="0"/>
            </a:endParaRPr>
          </a:p>
          <a:p>
            <a:pPr>
              <a:buClr>
                <a:schemeClr val="tx2"/>
              </a:buClr>
              <a:buFont typeface="Wingdings" charset="0"/>
              <a:buChar char="Ø"/>
            </a:pPr>
            <a:r>
              <a:rPr lang="zh-CN" altLang="en-US" b="1">
                <a:solidFill>
                  <a:schemeClr val="tx2"/>
                </a:solidFill>
                <a:latin typeface="Arial Narrow" charset="0"/>
                <a:cs typeface="SimSun" charset="0"/>
              </a:rPr>
              <a:t>以斯帖记最初的读者包括尼希米与玛拉基时代和旧新约之间 回归后的群体</a:t>
            </a:r>
            <a:r>
              <a:rPr lang="en-US" altLang="zh-CN" b="1">
                <a:solidFill>
                  <a:schemeClr val="tx2"/>
                </a:solidFill>
                <a:latin typeface="Arial Narrow" charset="0"/>
                <a:cs typeface="Times New Roman" charset="0"/>
              </a:rPr>
              <a:t>.</a:t>
            </a:r>
          </a:p>
          <a:p>
            <a:pPr>
              <a:buClr>
                <a:schemeClr val="tx2"/>
              </a:buClr>
              <a:buFont typeface="Wingdings" charset="0"/>
              <a:buNone/>
            </a:pPr>
            <a:endParaRPr lang="en-US" altLang="zh-CN" b="1">
              <a:solidFill>
                <a:schemeClr val="tx2"/>
              </a:solidFill>
              <a:latin typeface="Arial Narrow" charset="0"/>
              <a:cs typeface="Times New Roman" charset="0"/>
            </a:endParaRPr>
          </a:p>
          <a:p>
            <a:pPr>
              <a:buClr>
                <a:schemeClr val="tx2"/>
              </a:buClr>
              <a:buFont typeface="Wingdings" charset="0"/>
              <a:buChar char="Ø"/>
            </a:pPr>
            <a:r>
              <a:rPr lang="zh-CN" altLang="en-US" b="1">
                <a:solidFill>
                  <a:schemeClr val="tx2"/>
                </a:solidFill>
                <a:latin typeface="Arial Narrow" charset="0"/>
                <a:cs typeface="SimSun" charset="0"/>
              </a:rPr>
              <a:t>神对犹太人的眷顾对居留在波丝和以色列的犹太人都起了很大的鼔励作用</a:t>
            </a:r>
            <a:r>
              <a:rPr lang="en-US" altLang="zh-CN" b="1">
                <a:solidFill>
                  <a:schemeClr val="tx2"/>
                </a:solidFill>
                <a:latin typeface="Arial Narrow" charset="0"/>
                <a:cs typeface="Times New Roman" charset="0"/>
              </a:rPr>
              <a:t>.</a:t>
            </a:r>
          </a:p>
        </p:txBody>
      </p:sp>
      <p:sp>
        <p:nvSpPr>
          <p:cNvPr id="60421"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309</a:t>
            </a:r>
          </a:p>
        </p:txBody>
      </p:sp>
    </p:spTree>
    <p:extLst>
      <p:ext uri="{BB962C8B-B14F-4D97-AF65-F5344CB8AC3E}">
        <p14:creationId xmlns:p14="http://schemas.microsoft.com/office/powerpoint/2010/main" val="1574839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anim calcmode="lin" valueType="num">
                                      <p:cBhvr>
                                        <p:cTn id="7" dur="1000" fill="hold"/>
                                        <p:tgtEl>
                                          <p:spTgt spid="94212"/>
                                        </p:tgtEl>
                                        <p:attrNameLst>
                                          <p:attrName>ppt_w</p:attrName>
                                        </p:attrNameLst>
                                      </p:cBhvr>
                                      <p:tavLst>
                                        <p:tav tm="0">
                                          <p:val>
                                            <p:fltVal val="0"/>
                                          </p:val>
                                        </p:tav>
                                        <p:tav tm="100000">
                                          <p:val>
                                            <p:strVal val="#ppt_w"/>
                                          </p:val>
                                        </p:tav>
                                      </p:tavLst>
                                    </p:anim>
                                    <p:anim calcmode="lin" valueType="num">
                                      <p:cBhvr>
                                        <p:cTn id="8" dur="1000" fill="hold"/>
                                        <p:tgtEl>
                                          <p:spTgt spid="94212"/>
                                        </p:tgtEl>
                                        <p:attrNameLst>
                                          <p:attrName>ppt_h</p:attrName>
                                        </p:attrNameLst>
                                      </p:cBhvr>
                                      <p:tavLst>
                                        <p:tav tm="0">
                                          <p:val>
                                            <p:fltVal val="0"/>
                                          </p:val>
                                        </p:tav>
                                        <p:tav tm="100000">
                                          <p:val>
                                            <p:strVal val="#ppt_h"/>
                                          </p:val>
                                        </p:tav>
                                      </p:tavLst>
                                    </p:anim>
                                    <p:anim calcmode="lin" valueType="num">
                                      <p:cBhvr>
                                        <p:cTn id="9" dur="1000" fill="hold"/>
                                        <p:tgtEl>
                                          <p:spTgt spid="942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42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zh-CN" altLang="en-US" i="0" dirty="0">
                <a:solidFill>
                  <a:srgbClr val="000000"/>
                </a:solidFill>
                <a:effectLst>
                  <a:outerShdw blurRad="38100" dist="38100" dir="2700000" algn="tl">
                    <a:srgbClr val="FFFFFF"/>
                  </a:outerShdw>
                </a:effectLst>
                <a:latin typeface="Arial Black" charset="0"/>
                <a:ea typeface="ＭＳ Ｐゴシック" charset="0"/>
                <a:cs typeface="Arial" charset="0"/>
              </a:rPr>
              <a:t>场合</a:t>
            </a:r>
            <a:endParaRPr lang="en-US" i="0" dirty="0">
              <a:solidFill>
                <a:srgbClr val="000000"/>
              </a:solidFill>
              <a:effectLst>
                <a:outerShdw blurRad="38100" dist="38100" dir="2700000" algn="tl">
                  <a:srgbClr val="FFFFFF"/>
                </a:outerShdw>
              </a:effectLst>
              <a:latin typeface="Arial Black" charset="0"/>
              <a:ea typeface="ＭＳ Ｐゴシック" charset="0"/>
              <a:cs typeface="Arial" charset="0"/>
            </a:endParaRPr>
          </a:p>
        </p:txBody>
      </p:sp>
      <p:sp>
        <p:nvSpPr>
          <p:cNvPr id="95235" name="Rectangle 3"/>
          <p:cNvSpPr>
            <a:spLocks noGrp="1" noChangeArrowheads="1"/>
          </p:cNvSpPr>
          <p:nvPr>
            <p:ph type="body" sz="half" idx="2"/>
          </p:nvPr>
        </p:nvSpPr>
        <p:spPr>
          <a:xfrm>
            <a:off x="250825" y="914400"/>
            <a:ext cx="8642350" cy="5715000"/>
          </a:xfrm>
          <a:solidFill>
            <a:schemeClr val="bg1"/>
          </a:solidFill>
          <a:ln>
            <a:solidFill>
              <a:schemeClr val="tx1"/>
            </a:solidFill>
          </a:ln>
        </p:spPr>
        <p:txBody>
          <a:bodyPr/>
          <a:lstStyle/>
          <a:p>
            <a:pPr>
              <a:buClr>
                <a:schemeClr val="tx1"/>
              </a:buClr>
              <a:buFont typeface="Wingdings" charset="0"/>
              <a:buChar char="Ø"/>
              <a:defRPr/>
            </a:pPr>
            <a:r>
              <a:rPr lang="zh-CN" altLang="en-US" sz="2400" dirty="0">
                <a:solidFill>
                  <a:srgbClr val="000000"/>
                </a:solidFill>
                <a:effectLst>
                  <a:outerShdw blurRad="38100" dist="38100" dir="2700000" algn="tl">
                    <a:srgbClr val="FFFFFF"/>
                  </a:outerShdw>
                </a:effectLst>
                <a:ea typeface="ＭＳ Ｐゴシック" charset="0"/>
              </a:rPr>
              <a:t>以斯帖记是记载以斯拉记六至七章</a:t>
            </a:r>
            <a:r>
              <a:rPr lang="en-US" altLang="zh-CN" sz="2400" dirty="0">
                <a:solidFill>
                  <a:srgbClr val="000000"/>
                </a:solidFill>
                <a:effectLst>
                  <a:outerShdw blurRad="38100" dist="38100" dir="2700000" algn="tl">
                    <a:srgbClr val="FFFFFF"/>
                  </a:outerShdw>
                </a:effectLst>
                <a:ea typeface="ＭＳ Ｐゴシック" charset="0"/>
              </a:rPr>
              <a:t>(</a:t>
            </a:r>
            <a:r>
              <a:rPr lang="zh-CN" altLang="en-US" sz="2400" dirty="0">
                <a:solidFill>
                  <a:srgbClr val="000000"/>
                </a:solidFill>
                <a:effectLst>
                  <a:outerShdw blurRad="38100" dist="38100" dir="2700000" algn="tl">
                    <a:srgbClr val="FFFFFF"/>
                  </a:outerShdw>
                </a:effectLst>
                <a:ea typeface="ＭＳ Ｐゴシック" charset="0"/>
              </a:rPr>
              <a:t>公元前</a:t>
            </a:r>
            <a:r>
              <a:rPr lang="en-US" altLang="zh-CN" sz="2400" dirty="0">
                <a:solidFill>
                  <a:srgbClr val="000000"/>
                </a:solidFill>
                <a:effectLst>
                  <a:outerShdw blurRad="38100" dist="38100" dir="2700000" algn="tl">
                    <a:srgbClr val="FFFFFF"/>
                  </a:outerShdw>
                </a:effectLst>
                <a:ea typeface="ＭＳ Ｐゴシック" charset="0"/>
              </a:rPr>
              <a:t>516-458 )</a:t>
            </a:r>
            <a:r>
              <a:rPr lang="zh-CN" altLang="en-US" sz="2400" dirty="0">
                <a:solidFill>
                  <a:srgbClr val="000000"/>
                </a:solidFill>
                <a:effectLst>
                  <a:outerShdw blurRad="38100" dist="38100" dir="2700000" algn="tl">
                    <a:srgbClr val="FFFFFF"/>
                  </a:outerShdw>
                </a:effectLst>
                <a:ea typeface="ＭＳ Ｐゴシック" charset="0"/>
              </a:rPr>
              <a:t>五十八年之间－段十年所发生的事端</a:t>
            </a:r>
            <a:r>
              <a:rPr lang="en-US" altLang="zh-CN" sz="2400" dirty="0">
                <a:solidFill>
                  <a:srgbClr val="000000"/>
                </a:solidFill>
                <a:effectLst>
                  <a:outerShdw blurRad="38100" dist="38100" dir="2700000" algn="tl">
                    <a:srgbClr val="FFFFFF"/>
                  </a:outerShdw>
                </a:effectLst>
                <a:ea typeface="ＭＳ Ｐゴシック" charset="0"/>
              </a:rPr>
              <a:t>.</a:t>
            </a:r>
          </a:p>
          <a:p>
            <a:pPr>
              <a:buClr>
                <a:schemeClr val="tx1"/>
              </a:buClr>
              <a:buFont typeface="Wingdings" charset="0"/>
              <a:buChar char="Ø"/>
              <a:defRPr/>
            </a:pPr>
            <a:r>
              <a:rPr lang="zh-CN" altLang="en-US" sz="2400" dirty="0">
                <a:solidFill>
                  <a:srgbClr val="000000"/>
                </a:solidFill>
                <a:effectLst>
                  <a:outerShdw blurRad="38100" dist="38100" dir="2700000" algn="tl">
                    <a:srgbClr val="FFFFFF"/>
                  </a:outerShdw>
                </a:effectLst>
                <a:ea typeface="ＭＳ Ｐゴシック" charset="0"/>
              </a:rPr>
              <a:t>故事发生于公元前</a:t>
            </a:r>
            <a:r>
              <a:rPr lang="en-US" altLang="zh-CN" sz="2400" dirty="0">
                <a:solidFill>
                  <a:srgbClr val="000000"/>
                </a:solidFill>
                <a:effectLst>
                  <a:outerShdw blurRad="38100" dist="38100" dir="2700000" algn="tl">
                    <a:srgbClr val="FFFFFF"/>
                  </a:outerShdw>
                </a:effectLst>
                <a:ea typeface="ＭＳ Ｐゴシック" charset="0"/>
              </a:rPr>
              <a:t>483 </a:t>
            </a:r>
            <a:r>
              <a:rPr lang="zh-CN" altLang="en-US" sz="2400" dirty="0">
                <a:solidFill>
                  <a:srgbClr val="000000"/>
                </a:solidFill>
                <a:effectLst>
                  <a:outerShdw blurRad="38100" dist="38100" dir="2700000" algn="tl">
                    <a:srgbClr val="FFFFFF"/>
                  </a:outerShdw>
                </a:effectLst>
                <a:ea typeface="ＭＳ Ｐゴシック" charset="0"/>
              </a:rPr>
              <a:t>至 </a:t>
            </a:r>
            <a:r>
              <a:rPr lang="en-US" altLang="zh-CN" sz="2400" dirty="0">
                <a:solidFill>
                  <a:srgbClr val="000000"/>
                </a:solidFill>
                <a:effectLst>
                  <a:outerShdw blurRad="38100" dist="38100" dir="2700000" algn="tl">
                    <a:srgbClr val="FFFFFF"/>
                  </a:outerShdw>
                </a:effectLst>
                <a:ea typeface="ＭＳ Ｐゴシック" charset="0"/>
              </a:rPr>
              <a:t>473</a:t>
            </a:r>
            <a:r>
              <a:rPr lang="zh-CN" altLang="en-US" sz="2400" dirty="0">
                <a:solidFill>
                  <a:srgbClr val="000000"/>
                </a:solidFill>
                <a:effectLst>
                  <a:outerShdw blurRad="38100" dist="38100" dir="2700000" algn="tl">
                    <a:srgbClr val="FFFFFF"/>
                  </a:outerShdw>
                </a:effectLst>
                <a:ea typeface="ＭＳ Ｐゴシック" charset="0"/>
              </a:rPr>
              <a:t>，既是犹太人第一次由所罗巴伯领导回归</a:t>
            </a:r>
            <a:r>
              <a:rPr lang="en-US" altLang="zh-CN" sz="2400" dirty="0">
                <a:solidFill>
                  <a:srgbClr val="000000"/>
                </a:solidFill>
                <a:effectLst>
                  <a:outerShdw blurRad="38100" dist="38100" dir="2700000" algn="tl">
                    <a:srgbClr val="FFFFFF"/>
                  </a:outerShdw>
                </a:effectLst>
                <a:ea typeface="ＭＳ Ｐゴシック" charset="0"/>
              </a:rPr>
              <a:t>(</a:t>
            </a:r>
            <a:r>
              <a:rPr lang="zh-CN" altLang="en-US" sz="2400" dirty="0">
                <a:solidFill>
                  <a:srgbClr val="000000"/>
                </a:solidFill>
                <a:effectLst>
                  <a:outerShdw blurRad="38100" dist="38100" dir="2700000" algn="tl">
                    <a:srgbClr val="FFFFFF"/>
                  </a:outerShdw>
                </a:effectLst>
                <a:ea typeface="ＭＳ Ｐゴシック" charset="0"/>
              </a:rPr>
              <a:t>公元前</a:t>
            </a:r>
            <a:r>
              <a:rPr lang="en-US" altLang="zh-CN" sz="2400" dirty="0">
                <a:solidFill>
                  <a:srgbClr val="000000"/>
                </a:solidFill>
                <a:effectLst>
                  <a:outerShdw blurRad="38100" dist="38100" dir="2700000" algn="tl">
                    <a:srgbClr val="FFFFFF"/>
                  </a:outerShdw>
                </a:effectLst>
                <a:ea typeface="ＭＳ Ｐゴシック" charset="0"/>
              </a:rPr>
              <a:t>538)</a:t>
            </a:r>
            <a:r>
              <a:rPr lang="zh-CN" altLang="en-US" sz="2400" dirty="0">
                <a:solidFill>
                  <a:srgbClr val="000000"/>
                </a:solidFill>
                <a:effectLst>
                  <a:outerShdw blurRad="38100" dist="38100" dir="2700000" algn="tl">
                    <a:srgbClr val="FFFFFF"/>
                  </a:outerShdw>
                </a:effectLst>
                <a:ea typeface="ＭＳ Ｐゴシック" charset="0"/>
              </a:rPr>
              <a:t>与第二次以斯拉领导回归 </a:t>
            </a:r>
            <a:r>
              <a:rPr lang="en-US" altLang="zh-CN" sz="2400" dirty="0">
                <a:solidFill>
                  <a:srgbClr val="000000"/>
                </a:solidFill>
                <a:effectLst>
                  <a:outerShdw blurRad="38100" dist="38100" dir="2700000" algn="tl">
                    <a:srgbClr val="FFFFFF"/>
                  </a:outerShdw>
                </a:effectLst>
                <a:ea typeface="ＭＳ Ｐゴシック" charset="0"/>
              </a:rPr>
              <a:t>(</a:t>
            </a:r>
            <a:r>
              <a:rPr lang="zh-CN" altLang="en-US" sz="2400" dirty="0">
                <a:solidFill>
                  <a:srgbClr val="000000"/>
                </a:solidFill>
                <a:effectLst>
                  <a:outerShdw blurRad="38100" dist="38100" dir="2700000" algn="tl">
                    <a:srgbClr val="FFFFFF"/>
                  </a:outerShdw>
                </a:effectLst>
                <a:ea typeface="ＭＳ Ｐゴシック" charset="0"/>
              </a:rPr>
              <a:t>公元前</a:t>
            </a:r>
            <a:r>
              <a:rPr lang="en-US" altLang="zh-CN" sz="2400" dirty="0">
                <a:solidFill>
                  <a:srgbClr val="000000"/>
                </a:solidFill>
                <a:effectLst>
                  <a:outerShdw blurRad="38100" dist="38100" dir="2700000" algn="tl">
                    <a:srgbClr val="FFFFFF"/>
                  </a:outerShdw>
                </a:effectLst>
                <a:ea typeface="ＭＳ Ｐゴシック" charset="0"/>
              </a:rPr>
              <a:t>458)</a:t>
            </a:r>
            <a:r>
              <a:rPr lang="zh-CN" altLang="en-US" sz="2400" dirty="0">
                <a:solidFill>
                  <a:srgbClr val="000000"/>
                </a:solidFill>
                <a:effectLst>
                  <a:outerShdw blurRad="38100" dist="38100" dir="2700000" algn="tl">
                    <a:srgbClr val="FFFFFF"/>
                  </a:outerShdw>
                </a:effectLst>
                <a:ea typeface="ＭＳ Ｐゴシック" charset="0"/>
              </a:rPr>
              <a:t>之间</a:t>
            </a:r>
            <a:r>
              <a:rPr lang="en-US" altLang="zh-CN" sz="2400" dirty="0">
                <a:solidFill>
                  <a:srgbClr val="000000"/>
                </a:solidFill>
                <a:effectLst>
                  <a:outerShdw blurRad="38100" dist="38100" dir="2700000" algn="tl">
                    <a:srgbClr val="FFFFFF"/>
                  </a:outerShdw>
                </a:effectLst>
                <a:ea typeface="ＭＳ Ｐゴシック" charset="0"/>
              </a:rPr>
              <a:t>.</a:t>
            </a:r>
          </a:p>
        </p:txBody>
      </p:sp>
      <p:sp>
        <p:nvSpPr>
          <p:cNvPr id="131076"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309</a:t>
            </a:r>
          </a:p>
        </p:txBody>
      </p:sp>
      <p:pic>
        <p:nvPicPr>
          <p:cNvPr id="1310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61087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431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zh-CN" altLang="en-US" i="0" dirty="0">
                <a:solidFill>
                  <a:srgbClr val="000000"/>
                </a:solidFill>
                <a:effectLst>
                  <a:outerShdw blurRad="38100" dist="38100" dir="2700000" algn="tl">
                    <a:srgbClr val="FFFFFF"/>
                  </a:outerShdw>
                </a:effectLst>
                <a:latin typeface="Arial Black" charset="0"/>
                <a:ea typeface="ＭＳ Ｐゴシック" charset="0"/>
                <a:cs typeface="Arial" charset="0"/>
              </a:rPr>
              <a:t>场合</a:t>
            </a:r>
            <a:endParaRPr lang="en-US" i="0" dirty="0">
              <a:solidFill>
                <a:srgbClr val="000000"/>
              </a:solidFill>
              <a:effectLst>
                <a:outerShdw blurRad="38100" dist="38100" dir="2700000" algn="tl">
                  <a:srgbClr val="FFFFFF"/>
                </a:outerShdw>
              </a:effectLst>
              <a:latin typeface="Arial Black" charset="0"/>
              <a:ea typeface="ＭＳ Ｐゴシック" charset="0"/>
              <a:cs typeface="Arial" charset="0"/>
            </a:endParaRPr>
          </a:p>
        </p:txBody>
      </p:sp>
      <p:sp>
        <p:nvSpPr>
          <p:cNvPr id="95235" name="Rectangle 3"/>
          <p:cNvSpPr>
            <a:spLocks noGrp="1" noChangeArrowheads="1"/>
          </p:cNvSpPr>
          <p:nvPr>
            <p:ph type="body" sz="half" idx="2"/>
          </p:nvPr>
        </p:nvSpPr>
        <p:spPr>
          <a:xfrm>
            <a:off x="457200" y="914400"/>
            <a:ext cx="8304213" cy="5715000"/>
          </a:xfrm>
          <a:solidFill>
            <a:schemeClr val="bg1"/>
          </a:solidFill>
          <a:ln>
            <a:solidFill>
              <a:schemeClr val="tx1"/>
            </a:solidFill>
          </a:ln>
        </p:spPr>
        <p:txBody>
          <a:bodyPr/>
          <a:lstStyle/>
          <a:p>
            <a:pPr>
              <a:buClr>
                <a:schemeClr val="tx1"/>
              </a:buClr>
              <a:buFont typeface="Wingdings" charset="0"/>
              <a:buChar char="Ø"/>
              <a:defRPr/>
            </a:pPr>
            <a:r>
              <a:rPr lang="zh-CN" altLang="en-US" sz="2400" dirty="0">
                <a:solidFill>
                  <a:srgbClr val="000000"/>
                </a:solidFill>
                <a:effectLst>
                  <a:outerShdw blurRad="38100" dist="38100" dir="2700000" algn="tl">
                    <a:srgbClr val="FFFFFF"/>
                  </a:outerShdw>
                </a:effectLst>
                <a:ea typeface="ＭＳ Ｐゴシック" charset="0"/>
              </a:rPr>
              <a:t>若没有以斯帖记在圣经里的记载</a:t>
            </a:r>
            <a:r>
              <a:rPr lang="en-US" altLang="zh-CN" sz="2400" dirty="0">
                <a:solidFill>
                  <a:srgbClr val="000000"/>
                </a:solidFill>
                <a:effectLst>
                  <a:outerShdw blurRad="38100" dist="38100" dir="2700000" algn="tl">
                    <a:srgbClr val="FFFFFF"/>
                  </a:outerShdw>
                </a:effectLst>
                <a:ea typeface="ＭＳ Ｐゴシック" charset="0"/>
              </a:rPr>
              <a:t>,</a:t>
            </a:r>
            <a:r>
              <a:rPr lang="zh-CN" altLang="en-US" sz="2400" dirty="0">
                <a:solidFill>
                  <a:srgbClr val="000000"/>
                </a:solidFill>
                <a:effectLst>
                  <a:outerShdw blurRad="38100" dist="38100" dir="2700000" algn="tl">
                    <a:srgbClr val="FFFFFF"/>
                  </a:outerShdw>
                </a:effectLst>
                <a:ea typeface="ＭＳ Ｐゴシック" charset="0"/>
              </a:rPr>
              <a:t>当一小部分回归后，大多数选择遗留在巴比伦的后放逐犹太人的状况将不为人所知。</a:t>
            </a:r>
          </a:p>
          <a:p>
            <a:pPr>
              <a:buClr>
                <a:schemeClr val="tx1"/>
              </a:buClr>
              <a:buFont typeface="Wingdings" charset="0"/>
              <a:buChar char="Ø"/>
              <a:defRPr/>
            </a:pPr>
            <a:r>
              <a:rPr lang="zh-CN" altLang="en-US" sz="2400" dirty="0">
                <a:solidFill>
                  <a:srgbClr val="000000"/>
                </a:solidFill>
                <a:effectLst>
                  <a:outerShdw blurRad="38100" dist="38100" dir="2700000" algn="tl">
                    <a:srgbClr val="FFFFFF"/>
                  </a:outerShdw>
                </a:effectLst>
                <a:ea typeface="ＭＳ Ｐゴシック" charset="0"/>
              </a:rPr>
              <a:t>以斯拉及尼希米这两本书断言上帝对小部分回归部落的眷顾，而以斯帖则表现出上帝慷慨照顾这些属灵冷漠</a:t>
            </a:r>
            <a:r>
              <a:rPr lang="en-US" altLang="zh-CN" sz="2400" dirty="0">
                <a:solidFill>
                  <a:srgbClr val="000000"/>
                </a:solidFill>
                <a:effectLst>
                  <a:outerShdw blurRad="38100" dist="38100" dir="2700000" algn="tl">
                    <a:srgbClr val="FFFFFF"/>
                  </a:outerShdw>
                </a:effectLst>
                <a:ea typeface="ＭＳ Ｐゴシック" charset="0"/>
              </a:rPr>
              <a:t>,</a:t>
            </a:r>
            <a:r>
              <a:rPr lang="zh-CN" altLang="en-US" sz="2400" dirty="0">
                <a:solidFill>
                  <a:srgbClr val="000000"/>
                </a:solidFill>
                <a:effectLst>
                  <a:outerShdw blurRad="38100" dist="38100" dir="2700000" algn="tl">
                    <a:srgbClr val="FFFFFF"/>
                  </a:outerShdw>
                </a:effectLst>
                <a:ea typeface="ＭＳ Ｐゴシック" charset="0"/>
              </a:rPr>
              <a:t>需要整顿的犹太人。</a:t>
            </a:r>
          </a:p>
        </p:txBody>
      </p:sp>
      <p:sp>
        <p:nvSpPr>
          <p:cNvPr id="133124"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309</a:t>
            </a:r>
          </a:p>
        </p:txBody>
      </p:sp>
      <p:pic>
        <p:nvPicPr>
          <p:cNvPr id="1331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97375"/>
            <a:ext cx="93345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189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64514" name="Picture 83" descr="Sunrise &amp; Sunset 155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title"/>
          </p:nvPr>
        </p:nvSpPr>
        <p:spPr>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特征</a:t>
            </a:r>
          </a:p>
        </p:txBody>
      </p:sp>
      <p:sp>
        <p:nvSpPr>
          <p:cNvPr id="64516" name="Rectangle 3"/>
          <p:cNvSpPr>
            <a:spLocks noGrp="1" noChangeArrowheads="1"/>
          </p:cNvSpPr>
          <p:nvPr>
            <p:ph type="body" idx="1"/>
          </p:nvPr>
        </p:nvSpPr>
        <p:spPr>
          <a:xfrm>
            <a:off x="685800" y="2306638"/>
            <a:ext cx="8229600" cy="3332162"/>
          </a:xfrm>
          <a:solidFill>
            <a:srgbClr val="000000"/>
          </a:solidFill>
        </p:spPr>
        <p:txBody>
          <a:bodyPr/>
          <a:lstStyle/>
          <a:p>
            <a:pPr marL="533400" indent="-533400">
              <a:buClr>
                <a:schemeClr val="tx2"/>
              </a:buClr>
              <a:buFontTx/>
              <a:buAutoNum type="alphaUcPeriod"/>
            </a:pPr>
            <a:r>
              <a:rPr lang="zh-CN" altLang="en-US" b="1">
                <a:solidFill>
                  <a:schemeClr val="tx2"/>
                </a:solidFill>
                <a:latin typeface="Arial Narrow" charset="0"/>
                <a:cs typeface="SimSun" charset="0"/>
              </a:rPr>
              <a:t>史实性</a:t>
            </a:r>
          </a:p>
          <a:p>
            <a:pPr marL="533400" indent="-533400">
              <a:buClr>
                <a:schemeClr val="tx2"/>
              </a:buClr>
              <a:buFontTx/>
              <a:buNone/>
            </a:pPr>
            <a:r>
              <a:rPr lang="en-US" altLang="zh-CN" b="1">
                <a:solidFill>
                  <a:schemeClr val="tx2"/>
                </a:solidFill>
                <a:latin typeface="Arial Narrow" charset="0"/>
                <a:cs typeface="Times New Roman" charset="0"/>
              </a:rPr>
              <a:t>	</a:t>
            </a:r>
            <a:r>
              <a:rPr lang="zh-CN" altLang="en-US" b="1">
                <a:solidFill>
                  <a:schemeClr val="bg1"/>
                </a:solidFill>
                <a:latin typeface="Times New Roman" charset="0"/>
                <a:cs typeface="SimSun" charset="0"/>
              </a:rPr>
              <a:t>以斯帖记内存许多关于波斯帝国的目击记录几乎都没有得到外部来源的核实。直到近期，亚哈随鲁才被确定就是公元</a:t>
            </a:r>
          </a:p>
          <a:p>
            <a:pPr marL="533400" indent="-533400">
              <a:buClr>
                <a:schemeClr val="tx2"/>
              </a:buClr>
              <a:buFontTx/>
              <a:buNone/>
            </a:pPr>
            <a:r>
              <a:rPr lang="zh-CN" altLang="en-US" b="1">
                <a:solidFill>
                  <a:schemeClr val="bg1"/>
                </a:solidFill>
                <a:latin typeface="Times New Roman" charset="0"/>
                <a:cs typeface="SimSun" charset="0"/>
              </a:rPr>
              <a:t>     前</a:t>
            </a:r>
            <a:r>
              <a:rPr lang="en-US" altLang="zh-CN" b="1">
                <a:solidFill>
                  <a:schemeClr val="bg1"/>
                </a:solidFill>
                <a:latin typeface="Times New Roman" charset="0"/>
                <a:cs typeface="SimSun" charset="0"/>
              </a:rPr>
              <a:t>485-465</a:t>
            </a:r>
            <a:r>
              <a:rPr lang="zh-CN" altLang="en-US" b="1">
                <a:solidFill>
                  <a:schemeClr val="bg1"/>
                </a:solidFill>
                <a:latin typeface="Times New Roman" charset="0"/>
                <a:cs typeface="SimSun" charset="0"/>
              </a:rPr>
              <a:t>统治波斯的薛西斯</a:t>
            </a:r>
            <a:r>
              <a:rPr lang="en-US" altLang="zh-CN" b="1">
                <a:solidFill>
                  <a:schemeClr val="bg1"/>
                </a:solidFill>
                <a:latin typeface="Times New Roman" charset="0"/>
                <a:cs typeface="SimSun" charset="0"/>
              </a:rPr>
              <a:t>.</a:t>
            </a:r>
            <a:endParaRPr lang="en-US" altLang="zh-CN" b="1">
              <a:solidFill>
                <a:schemeClr val="bg1"/>
              </a:solidFill>
              <a:latin typeface="Arial Narrow" charset="0"/>
              <a:cs typeface="SimSun" charset="0"/>
            </a:endParaRPr>
          </a:p>
          <a:p>
            <a:pPr marL="533400" indent="-533400">
              <a:buClr>
                <a:schemeClr val="tx2"/>
              </a:buClr>
              <a:buFontTx/>
              <a:buAutoNum type="alphaUcPeriod"/>
            </a:pPr>
            <a:endParaRPr lang="en-US" b="1">
              <a:solidFill>
                <a:schemeClr val="tx2"/>
              </a:solidFill>
              <a:latin typeface="Arial Narrow" charset="0"/>
            </a:endParaRPr>
          </a:p>
        </p:txBody>
      </p:sp>
      <p:sp>
        <p:nvSpPr>
          <p:cNvPr id="64517" name="Text Box 4"/>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309-310</a:t>
            </a:r>
          </a:p>
        </p:txBody>
      </p:sp>
    </p:spTree>
    <p:extLst>
      <p:ext uri="{BB962C8B-B14F-4D97-AF65-F5344CB8AC3E}">
        <p14:creationId xmlns:p14="http://schemas.microsoft.com/office/powerpoint/2010/main" val="2705692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81200" y="0"/>
            <a:ext cx="5181600" cy="765175"/>
          </a:xfrm>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特征</a:t>
            </a:r>
          </a:p>
        </p:txBody>
      </p:sp>
      <p:sp>
        <p:nvSpPr>
          <p:cNvPr id="97283" name="Rectangle 3"/>
          <p:cNvSpPr>
            <a:spLocks noGrp="1" noChangeArrowheads="1"/>
          </p:cNvSpPr>
          <p:nvPr>
            <p:ph type="body" sz="half" idx="1"/>
          </p:nvPr>
        </p:nvSpPr>
        <p:spPr>
          <a:xfrm>
            <a:off x="90488" y="908050"/>
            <a:ext cx="8958262" cy="2520950"/>
          </a:xfrm>
          <a:solidFill>
            <a:srgbClr val="000000"/>
          </a:solidFill>
        </p:spPr>
        <p:txBody>
          <a:bodyPr/>
          <a:lstStyle/>
          <a:p>
            <a:pPr marL="533400" indent="-533400">
              <a:buClr>
                <a:schemeClr val="tx2"/>
              </a:buClr>
              <a:buFontTx/>
              <a:buAutoNum type="alphaUcPeriod" startAt="2"/>
            </a:pPr>
            <a:r>
              <a:rPr lang="zh-CN" altLang="en-US" sz="2400" b="1" u="sng">
                <a:solidFill>
                  <a:schemeClr val="tx2"/>
                </a:solidFill>
                <a:latin typeface="Arial Narrow" charset="0"/>
                <a:cs typeface="SimSun" charset="0"/>
              </a:rPr>
              <a:t>正规</a:t>
            </a:r>
            <a:r>
              <a:rPr lang="zh-CN" altLang="en-US" sz="2400" b="1">
                <a:solidFill>
                  <a:schemeClr val="tx2"/>
                </a:solidFill>
                <a:latin typeface="Arial Narrow" charset="0"/>
                <a:cs typeface="SimSun" charset="0"/>
              </a:rPr>
              <a:t>：以斯帖记的价值长久以来一直被辩论。</a:t>
            </a:r>
          </a:p>
          <a:p>
            <a:pPr marL="533400" indent="-533400">
              <a:buClr>
                <a:schemeClr val="tx2"/>
              </a:buClr>
              <a:buFontTx/>
              <a:buNone/>
            </a:pPr>
            <a:r>
              <a:rPr lang="zh-CN" altLang="en-US" sz="2400" b="1">
                <a:solidFill>
                  <a:schemeClr val="tx2"/>
                </a:solidFill>
                <a:latin typeface="Arial Narrow" charset="0"/>
                <a:cs typeface="SimSun" charset="0"/>
              </a:rPr>
              <a:t>　　摩尼得斯讲解，当弥赛亚来了，每本在犹太圣经里的书将消失，只有法律与以斯帖记将永存 。</a:t>
            </a:r>
          </a:p>
          <a:p>
            <a:pPr marL="533400" indent="-533400">
              <a:buClr>
                <a:schemeClr val="tx2"/>
              </a:buClr>
              <a:buFontTx/>
              <a:buNone/>
            </a:pPr>
            <a:r>
              <a:rPr lang="en-US" altLang="zh-CN" sz="2400" b="1">
                <a:solidFill>
                  <a:schemeClr val="tx2"/>
                </a:solidFill>
                <a:latin typeface="Arial Narrow" charset="0"/>
                <a:cs typeface="SimSun" charset="0"/>
              </a:rPr>
              <a:t>	</a:t>
            </a:r>
            <a:r>
              <a:rPr lang="zh-CN" altLang="en-US" sz="2400" b="1">
                <a:solidFill>
                  <a:schemeClr val="tx2"/>
                </a:solidFill>
                <a:latin typeface="Arial Narrow" charset="0"/>
                <a:cs typeface="SimSun" charset="0"/>
              </a:rPr>
              <a:t>但马丁路德却希望这本书从未被写因它存有很多难解的问题</a:t>
            </a:r>
            <a:r>
              <a:rPr lang="en-US" altLang="zh-CN" sz="2400" b="1">
                <a:solidFill>
                  <a:schemeClr val="tx2"/>
                </a:solidFill>
                <a:latin typeface="Arial Narrow" charset="0"/>
                <a:cs typeface="SimSun" charset="0"/>
              </a:rPr>
              <a:t>.</a:t>
            </a:r>
          </a:p>
          <a:p>
            <a:pPr marL="533400" indent="-533400">
              <a:buClr>
                <a:schemeClr val="tx2"/>
              </a:buClr>
              <a:buFontTx/>
              <a:buNone/>
            </a:pPr>
            <a:r>
              <a:rPr lang="en-US" altLang="zh-CN" sz="2400" b="1">
                <a:solidFill>
                  <a:schemeClr val="tx2"/>
                </a:solidFill>
                <a:latin typeface="Arial Narrow" charset="0"/>
                <a:cs typeface="SimSun" charset="0"/>
              </a:rPr>
              <a:t>	</a:t>
            </a:r>
            <a:r>
              <a:rPr lang="zh-CN" altLang="en-US" sz="2400" b="1">
                <a:solidFill>
                  <a:schemeClr val="tx2"/>
                </a:solidFill>
                <a:latin typeface="Arial Narrow" charset="0"/>
                <a:cs typeface="SimSun" charset="0"/>
              </a:rPr>
              <a:t>对这本书有分歧意见的原因是它</a:t>
            </a:r>
            <a:r>
              <a:rPr lang="zh-CN" altLang="en-US" sz="2400" b="1">
                <a:solidFill>
                  <a:schemeClr val="bg1"/>
                </a:solidFill>
                <a:latin typeface="Times New Roman" charset="0"/>
                <a:cs typeface="SimSun" charset="0"/>
              </a:rPr>
              <a:t>存</a:t>
            </a:r>
            <a:r>
              <a:rPr lang="zh-CN" altLang="en-US" sz="2400" b="1">
                <a:solidFill>
                  <a:schemeClr val="tx2"/>
                </a:solidFill>
                <a:latin typeface="Arial Narrow" charset="0"/>
                <a:cs typeface="SimSun" charset="0"/>
              </a:rPr>
              <a:t>有的许多特点：</a:t>
            </a:r>
            <a:endParaRPr lang="en-US" altLang="zh-CN" sz="2400" b="1">
              <a:solidFill>
                <a:schemeClr val="tx2"/>
              </a:solidFill>
              <a:latin typeface="Arial Narrow" charset="0"/>
              <a:cs typeface="SimSun" charset="0"/>
            </a:endParaRPr>
          </a:p>
          <a:p>
            <a:pPr marL="533400" indent="-533400">
              <a:buClr>
                <a:schemeClr val="tx2"/>
              </a:buClr>
              <a:buFontTx/>
              <a:buNone/>
            </a:pPr>
            <a:endParaRPr lang="en-US" sz="2400" b="1">
              <a:solidFill>
                <a:schemeClr val="tx2"/>
              </a:solidFill>
              <a:latin typeface="Arial Narrow" charset="0"/>
            </a:endParaRPr>
          </a:p>
        </p:txBody>
      </p:sp>
      <p:sp>
        <p:nvSpPr>
          <p:cNvPr id="97284" name="Rectangle 4"/>
          <p:cNvSpPr>
            <a:spLocks noGrp="1" noChangeArrowheads="1"/>
          </p:cNvSpPr>
          <p:nvPr>
            <p:ph type="body" sz="half" idx="2"/>
          </p:nvPr>
        </p:nvSpPr>
        <p:spPr>
          <a:xfrm>
            <a:off x="833438" y="3357563"/>
            <a:ext cx="8215312" cy="3311525"/>
          </a:xfrm>
          <a:solidFill>
            <a:srgbClr val="000000"/>
          </a:solidFill>
        </p:spPr>
        <p:txBody>
          <a:bodyPr/>
          <a:lstStyle/>
          <a:p>
            <a:pPr marL="533400" indent="-533400">
              <a:buClr>
                <a:schemeClr val="tx2"/>
              </a:buClr>
              <a:buFontTx/>
              <a:buAutoNum type="arabicPeriod"/>
            </a:pPr>
            <a:r>
              <a:rPr lang="zh-CN" altLang="en-US" sz="2400" b="1">
                <a:solidFill>
                  <a:schemeClr val="tx2"/>
                </a:solidFill>
                <a:latin typeface="Arial Narrow" charset="0"/>
                <a:cs typeface="SimSun" charset="0"/>
              </a:rPr>
              <a:t>这本书从未提及上帝之名 。</a:t>
            </a:r>
          </a:p>
          <a:p>
            <a:pPr marL="533400" indent="-533400">
              <a:buClr>
                <a:schemeClr val="tx2"/>
              </a:buClr>
              <a:buFontTx/>
              <a:buAutoNum type="arabicPeriod"/>
            </a:pPr>
            <a:r>
              <a:rPr lang="zh-CN" altLang="en-US" sz="2400" b="1">
                <a:solidFill>
                  <a:schemeClr val="tx2"/>
                </a:solidFill>
                <a:latin typeface="Arial Narrow" charset="0"/>
                <a:cs typeface="SimSun" charset="0"/>
              </a:rPr>
              <a:t>以斯帖记没有被引用在新约或被记载在死海古卷。 </a:t>
            </a:r>
          </a:p>
          <a:p>
            <a:pPr marL="533400" indent="-533400">
              <a:buClr>
                <a:schemeClr val="tx2"/>
              </a:buClr>
              <a:buFontTx/>
              <a:buAutoNum type="arabicPeriod"/>
            </a:pPr>
            <a:r>
              <a:rPr lang="zh-CN" altLang="en-US" sz="2400" b="1">
                <a:solidFill>
                  <a:schemeClr val="tx2"/>
                </a:solidFill>
                <a:latin typeface="Arial Narrow" charset="0"/>
                <a:cs typeface="SimSun" charset="0"/>
              </a:rPr>
              <a:t>它从来没有提及法律或犹太供奉或祭品。 </a:t>
            </a:r>
          </a:p>
          <a:p>
            <a:pPr marL="533400" indent="-533400">
              <a:buClr>
                <a:schemeClr val="tx2"/>
              </a:buClr>
              <a:buFontTx/>
              <a:buAutoNum type="arabicPeriod"/>
            </a:pPr>
            <a:r>
              <a:rPr lang="zh-CN" altLang="en-US" sz="2400" b="1">
                <a:solidFill>
                  <a:schemeClr val="tx2"/>
                </a:solidFill>
                <a:latin typeface="Arial Narrow" charset="0"/>
                <a:cs typeface="SimSun" charset="0"/>
              </a:rPr>
              <a:t>它从未提及祷告。 </a:t>
            </a:r>
          </a:p>
          <a:p>
            <a:pPr marL="533400" indent="-533400">
              <a:buClr>
                <a:schemeClr val="tx2"/>
              </a:buClr>
              <a:buFontTx/>
              <a:buAutoNum type="arabicPeriod"/>
            </a:pPr>
            <a:r>
              <a:rPr lang="zh-CN" altLang="en-US" sz="2400" b="1">
                <a:solidFill>
                  <a:schemeClr val="tx2"/>
                </a:solidFill>
                <a:latin typeface="Arial Narrow" charset="0"/>
                <a:cs typeface="SimSun" charset="0"/>
              </a:rPr>
              <a:t>这本书不曾提到任何有关神或属灵的事。 </a:t>
            </a:r>
          </a:p>
          <a:p>
            <a:pPr marL="533400" indent="-533400">
              <a:buClr>
                <a:schemeClr val="tx2"/>
              </a:buClr>
              <a:buFontTx/>
              <a:buAutoNum type="arabicPeriod"/>
            </a:pPr>
            <a:r>
              <a:rPr lang="zh-CN" altLang="en-US" sz="2400" b="1">
                <a:solidFill>
                  <a:schemeClr val="tx2"/>
                </a:solidFill>
                <a:latin typeface="Arial Narrow" charset="0"/>
                <a:cs typeface="SimSun" charset="0"/>
              </a:rPr>
              <a:t>因其独特的文学类型，它被列入旧约书籍里几个不</a:t>
            </a:r>
          </a:p>
          <a:p>
            <a:pPr marL="533400" indent="-533400">
              <a:buClr>
                <a:schemeClr val="tx2"/>
              </a:buClr>
              <a:buFontTx/>
              <a:buNone/>
            </a:pPr>
            <a:r>
              <a:rPr lang="zh-CN" altLang="en-US" sz="2400" b="1">
                <a:solidFill>
                  <a:schemeClr val="tx2"/>
                </a:solidFill>
                <a:latin typeface="Arial Narrow" charset="0"/>
                <a:cs typeface="SimSun" charset="0"/>
              </a:rPr>
              <a:t>        同分类的部分。</a:t>
            </a:r>
          </a:p>
          <a:p>
            <a:pPr marL="533400" indent="-533400">
              <a:buClr>
                <a:schemeClr val="tx2"/>
              </a:buClr>
              <a:buFontTx/>
              <a:buAutoNum type="arabicPeriod"/>
            </a:pPr>
            <a:endParaRPr lang="zh-CN" altLang="en-US" sz="2400" b="1">
              <a:solidFill>
                <a:schemeClr val="tx2"/>
              </a:solidFill>
              <a:latin typeface="Arial Narrow" charset="0"/>
              <a:cs typeface="SimSun" charset="0"/>
            </a:endParaRPr>
          </a:p>
        </p:txBody>
      </p:sp>
      <p:sp>
        <p:nvSpPr>
          <p:cNvPr id="6656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309-310</a:t>
            </a:r>
          </a:p>
        </p:txBody>
      </p:sp>
    </p:spTree>
    <p:extLst>
      <p:ext uri="{BB962C8B-B14F-4D97-AF65-F5344CB8AC3E}">
        <p14:creationId xmlns:p14="http://schemas.microsoft.com/office/powerpoint/2010/main" val="1256799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7283">
                                            <p:txEl>
                                              <p:charRg st="4294967295" end="4294967295"/>
                                            </p:txEl>
                                          </p:spTgt>
                                        </p:tgtEl>
                                        <p:attrNameLst>
                                          <p:attrName>style.visibility</p:attrName>
                                        </p:attrNameLst>
                                      </p:cBhvr>
                                      <p:to>
                                        <p:strVal val="visible"/>
                                      </p:to>
                                    </p:set>
                                    <p:anim calcmode="lin" valueType="num">
                                      <p:cBhvr additive="base">
                                        <p:cTn id="7" dur="500" fill="hold"/>
                                        <p:tgtEl>
                                          <p:spTgt spid="9728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7284">
                                            <p:txEl>
                                              <p:pRg st="0" end="0"/>
                                            </p:txEl>
                                          </p:spTgt>
                                        </p:tgtEl>
                                        <p:attrNameLst>
                                          <p:attrName>style.visibility</p:attrName>
                                        </p:attrNameLst>
                                      </p:cBhvr>
                                      <p:to>
                                        <p:strVal val="visible"/>
                                      </p:to>
                                    </p:set>
                                    <p:anim calcmode="lin" valueType="num">
                                      <p:cBhvr additive="base">
                                        <p:cTn id="13" dur="500" fill="hold"/>
                                        <p:tgtEl>
                                          <p:spTgt spid="9728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72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7284">
                                            <p:txEl>
                                              <p:pRg st="1" end="1"/>
                                            </p:txEl>
                                          </p:spTgt>
                                        </p:tgtEl>
                                        <p:attrNameLst>
                                          <p:attrName>style.visibility</p:attrName>
                                        </p:attrNameLst>
                                      </p:cBhvr>
                                      <p:to>
                                        <p:strVal val="visible"/>
                                      </p:to>
                                    </p:set>
                                    <p:anim calcmode="lin" valueType="num">
                                      <p:cBhvr additive="base">
                                        <p:cTn id="19" dur="500" fill="hold"/>
                                        <p:tgtEl>
                                          <p:spTgt spid="9728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72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7284">
                                            <p:txEl>
                                              <p:pRg st="2" end="2"/>
                                            </p:txEl>
                                          </p:spTgt>
                                        </p:tgtEl>
                                        <p:attrNameLst>
                                          <p:attrName>style.visibility</p:attrName>
                                        </p:attrNameLst>
                                      </p:cBhvr>
                                      <p:to>
                                        <p:strVal val="visible"/>
                                      </p:to>
                                    </p:set>
                                    <p:anim calcmode="lin" valueType="num">
                                      <p:cBhvr additive="base">
                                        <p:cTn id="25" dur="500" fill="hold"/>
                                        <p:tgtEl>
                                          <p:spTgt spid="9728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72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7284">
                                            <p:txEl>
                                              <p:pRg st="3" end="3"/>
                                            </p:txEl>
                                          </p:spTgt>
                                        </p:tgtEl>
                                        <p:attrNameLst>
                                          <p:attrName>style.visibility</p:attrName>
                                        </p:attrNameLst>
                                      </p:cBhvr>
                                      <p:to>
                                        <p:strVal val="visible"/>
                                      </p:to>
                                    </p:set>
                                    <p:anim calcmode="lin" valueType="num">
                                      <p:cBhvr additive="base">
                                        <p:cTn id="31" dur="500" fill="hold"/>
                                        <p:tgtEl>
                                          <p:spTgt spid="97284">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72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7284">
                                            <p:txEl>
                                              <p:pRg st="4" end="4"/>
                                            </p:txEl>
                                          </p:spTgt>
                                        </p:tgtEl>
                                        <p:attrNameLst>
                                          <p:attrName>style.visibility</p:attrName>
                                        </p:attrNameLst>
                                      </p:cBhvr>
                                      <p:to>
                                        <p:strVal val="visible"/>
                                      </p:to>
                                    </p:set>
                                    <p:anim calcmode="lin" valueType="num">
                                      <p:cBhvr additive="base">
                                        <p:cTn id="37" dur="500" fill="hold"/>
                                        <p:tgtEl>
                                          <p:spTgt spid="97284">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72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7284">
                                            <p:txEl>
                                              <p:pRg st="5" end="5"/>
                                            </p:txEl>
                                          </p:spTgt>
                                        </p:tgtEl>
                                        <p:attrNameLst>
                                          <p:attrName>style.visibility</p:attrName>
                                        </p:attrNameLst>
                                      </p:cBhvr>
                                      <p:to>
                                        <p:strVal val="visible"/>
                                      </p:to>
                                    </p:set>
                                    <p:anim calcmode="lin" valueType="num">
                                      <p:cBhvr additive="base">
                                        <p:cTn id="43" dur="500" fill="hold"/>
                                        <p:tgtEl>
                                          <p:spTgt spid="97284">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728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7284">
                                            <p:txEl>
                                              <p:pRg st="6" end="6"/>
                                            </p:txEl>
                                          </p:spTgt>
                                        </p:tgtEl>
                                        <p:attrNameLst>
                                          <p:attrName>style.visibility</p:attrName>
                                        </p:attrNameLst>
                                      </p:cBhvr>
                                      <p:to>
                                        <p:strVal val="visible"/>
                                      </p:to>
                                    </p:set>
                                    <p:anim calcmode="lin" valueType="num">
                                      <p:cBhvr additive="base">
                                        <p:cTn id="49" dur="500" fill="hold"/>
                                        <p:tgtEl>
                                          <p:spTgt spid="97284">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728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84"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特征</a:t>
            </a:r>
          </a:p>
        </p:txBody>
      </p:sp>
      <p:sp>
        <p:nvSpPr>
          <p:cNvPr id="68611" name="Rectangle 3"/>
          <p:cNvSpPr>
            <a:spLocks noGrp="1" noChangeArrowheads="1"/>
          </p:cNvSpPr>
          <p:nvPr>
            <p:ph type="body" idx="1"/>
          </p:nvPr>
        </p:nvSpPr>
        <p:spPr>
          <a:xfrm>
            <a:off x="685800" y="1981200"/>
            <a:ext cx="8153400" cy="4495800"/>
          </a:xfrm>
          <a:solidFill>
            <a:srgbClr val="000000"/>
          </a:solidFill>
        </p:spPr>
        <p:txBody>
          <a:bodyPr/>
          <a:lstStyle/>
          <a:p>
            <a:pPr marL="609600" indent="-609600">
              <a:lnSpc>
                <a:spcPct val="90000"/>
              </a:lnSpc>
              <a:buClr>
                <a:schemeClr val="tx2"/>
              </a:buClr>
              <a:buFontTx/>
              <a:buAutoNum type="alphaUcPeriod" startAt="3"/>
            </a:pPr>
            <a:r>
              <a:rPr lang="zh-CN" altLang="en-US" sz="3000" b="1" u="sng">
                <a:solidFill>
                  <a:schemeClr val="tx2"/>
                </a:solidFill>
                <a:latin typeface="Arial Narrow" charset="0"/>
                <a:cs typeface="SimSun" charset="0"/>
              </a:rPr>
              <a:t>位置</a:t>
            </a:r>
            <a:r>
              <a:rPr lang="en-US" altLang="zh-CN" sz="3000" b="1">
                <a:solidFill>
                  <a:schemeClr val="tx2"/>
                </a:solidFill>
                <a:latin typeface="Arial Narrow" charset="0"/>
                <a:cs typeface="Times New Roman" charset="0"/>
              </a:rPr>
              <a:t>: : </a:t>
            </a:r>
          </a:p>
          <a:p>
            <a:pPr marL="609600" indent="-609600">
              <a:lnSpc>
                <a:spcPct val="90000"/>
              </a:lnSpc>
              <a:buClr>
                <a:schemeClr val="tx2"/>
              </a:buClr>
              <a:buFont typeface="Wingdings" charset="0"/>
              <a:buChar char="Ø"/>
            </a:pPr>
            <a:r>
              <a:rPr lang="zh-CN" altLang="en-US" sz="3000" b="1">
                <a:solidFill>
                  <a:schemeClr val="tx2"/>
                </a:solidFill>
                <a:latin typeface="Arial Narrow" charset="0"/>
                <a:cs typeface="SimSun" charset="0"/>
              </a:rPr>
              <a:t>以斯帖记是圣经里唯一记载犹太人在外邦人时代（公元前</a:t>
            </a:r>
            <a:r>
              <a:rPr lang="en-US" altLang="zh-CN" sz="3000" b="1">
                <a:solidFill>
                  <a:schemeClr val="tx2"/>
                </a:solidFill>
                <a:latin typeface="Arial Narrow" charset="0"/>
                <a:cs typeface="Times New Roman" charset="0"/>
              </a:rPr>
              <a:t>586</a:t>
            </a:r>
            <a:r>
              <a:rPr lang="zh-CN" altLang="en-US" sz="3000" b="1">
                <a:solidFill>
                  <a:schemeClr val="tx2"/>
                </a:solidFill>
                <a:latin typeface="Arial Narrow" charset="0"/>
                <a:cs typeface="SimSun" charset="0"/>
              </a:rPr>
              <a:t>至基督返回）生活在国土以外历史的书。</a:t>
            </a:r>
          </a:p>
          <a:p>
            <a:pPr marL="609600" indent="-609600">
              <a:lnSpc>
                <a:spcPct val="90000"/>
              </a:lnSpc>
              <a:buClr>
                <a:schemeClr val="tx2"/>
              </a:buClr>
              <a:buFont typeface="Wingdings" charset="0"/>
              <a:buChar char="Ø"/>
            </a:pPr>
            <a:r>
              <a:rPr lang="zh-CN" altLang="en-US" sz="3000" b="1">
                <a:solidFill>
                  <a:schemeClr val="tx2"/>
                </a:solidFill>
                <a:latin typeface="Arial Narrow" charset="0"/>
                <a:cs typeface="SimSun" charset="0"/>
              </a:rPr>
              <a:t>虽然它的时间顺序是排在尼希米记之前，</a:t>
            </a:r>
            <a:r>
              <a:rPr lang="zh-CN" altLang="en-US" sz="2800" b="1">
                <a:solidFill>
                  <a:schemeClr val="tx2"/>
                </a:solidFill>
                <a:latin typeface="Arial Narrow" charset="0"/>
                <a:cs typeface="SimSun" charset="0"/>
              </a:rPr>
              <a:t>但</a:t>
            </a:r>
            <a:r>
              <a:rPr lang="zh-CN" altLang="en-US" sz="3000" b="1">
                <a:solidFill>
                  <a:schemeClr val="tx2"/>
                </a:solidFill>
                <a:latin typeface="Arial Narrow" charset="0"/>
                <a:cs typeface="SimSun" charset="0"/>
              </a:rPr>
              <a:t>书中同样的状况则从外邦人时代一直沿续到基督回返让犹太人得到釋放为止。这可能就是解释它为什么会被</a:t>
            </a:r>
            <a:r>
              <a:rPr lang="zh-CN" altLang="en-US" sz="2800" b="1">
                <a:solidFill>
                  <a:schemeClr val="tx2"/>
                </a:solidFill>
                <a:latin typeface="Arial Narrow" charset="0"/>
                <a:cs typeface="SimSun" charset="0"/>
              </a:rPr>
              <a:t>列</a:t>
            </a:r>
            <a:r>
              <a:rPr lang="zh-CN" altLang="en-US" sz="3000" b="1">
                <a:solidFill>
                  <a:schemeClr val="tx2"/>
                </a:solidFill>
                <a:latin typeface="Arial Narrow" charset="0"/>
                <a:cs typeface="SimSun" charset="0"/>
              </a:rPr>
              <a:t>为英文圣经历史部里最后一本书的理由</a:t>
            </a:r>
            <a:r>
              <a:rPr lang="en-US" altLang="zh-CN" sz="3000" b="1">
                <a:solidFill>
                  <a:schemeClr val="tx2"/>
                </a:solidFill>
                <a:latin typeface="Arial Narrow" charset="0"/>
                <a:cs typeface="SimSun" charset="0"/>
              </a:rPr>
              <a:t> </a:t>
            </a:r>
            <a:r>
              <a:rPr lang="zh-CN" altLang="en-US" sz="3000" b="1">
                <a:solidFill>
                  <a:schemeClr val="tx2"/>
                </a:solidFill>
                <a:latin typeface="Arial Narrow" charset="0"/>
                <a:cs typeface="SimSun" charset="0"/>
              </a:rPr>
              <a:t>。</a:t>
            </a:r>
            <a:endParaRPr lang="en-US" altLang="zh-CN" sz="3000" b="1">
              <a:solidFill>
                <a:schemeClr val="tx2"/>
              </a:solidFill>
              <a:latin typeface="Arial Narrow" charset="0"/>
              <a:cs typeface="SimSun" charset="0"/>
            </a:endParaRPr>
          </a:p>
        </p:txBody>
      </p:sp>
      <p:sp>
        <p:nvSpPr>
          <p:cNvPr id="68612" name="Text Box 4"/>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309-310</a:t>
            </a:r>
          </a:p>
        </p:txBody>
      </p:sp>
    </p:spTree>
    <p:extLst>
      <p:ext uri="{BB962C8B-B14F-4D97-AF65-F5344CB8AC3E}">
        <p14:creationId xmlns:p14="http://schemas.microsoft.com/office/powerpoint/2010/main" val="4080860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特征</a:t>
            </a:r>
          </a:p>
        </p:txBody>
      </p:sp>
      <p:sp>
        <p:nvSpPr>
          <p:cNvPr id="99331" name="Rectangle 3"/>
          <p:cNvSpPr>
            <a:spLocks noGrp="1" noChangeArrowheads="1"/>
          </p:cNvSpPr>
          <p:nvPr>
            <p:ph type="body" idx="1"/>
          </p:nvPr>
        </p:nvSpPr>
        <p:spPr>
          <a:xfrm>
            <a:off x="685800" y="1844675"/>
            <a:ext cx="8458200" cy="4632325"/>
          </a:xfrm>
          <a:solidFill>
            <a:srgbClr val="000000"/>
          </a:solidFill>
        </p:spPr>
        <p:txBody>
          <a:bodyPr/>
          <a:lstStyle/>
          <a:p>
            <a:pPr marL="609600" indent="-609600">
              <a:buClr>
                <a:schemeClr val="tx2"/>
              </a:buClr>
              <a:buFontTx/>
              <a:buAutoNum type="alphaUcPeriod" startAt="3"/>
            </a:pPr>
            <a:r>
              <a:rPr lang="zh-CN" altLang="en-US" b="1">
                <a:solidFill>
                  <a:schemeClr val="bg1"/>
                </a:solidFill>
                <a:latin typeface="Times New Roman" charset="0"/>
                <a:cs typeface="SimSun" charset="0"/>
              </a:rPr>
              <a:t>经验教训：以斯帖记教教导几个原则，如： </a:t>
            </a:r>
          </a:p>
          <a:p>
            <a:pPr marL="609600" indent="-609600">
              <a:buClr>
                <a:schemeClr val="tx2"/>
              </a:buClr>
              <a:buFontTx/>
              <a:buAutoNum type="arabicPeriod"/>
            </a:pPr>
            <a:r>
              <a:rPr lang="zh-CN" altLang="en-US" b="1">
                <a:solidFill>
                  <a:schemeClr val="bg1"/>
                </a:solidFill>
                <a:latin typeface="Times New Roman" charset="0"/>
                <a:cs typeface="SimSun" charset="0"/>
              </a:rPr>
              <a:t>撒旦的目的是使用他国摧毁犹太人</a:t>
            </a:r>
            <a:r>
              <a:rPr lang="en-US" altLang="zh-CN" b="1">
                <a:solidFill>
                  <a:schemeClr val="bg1"/>
                </a:solidFill>
                <a:latin typeface="Times New Roman" charset="0"/>
                <a:cs typeface="SimSun" charset="0"/>
              </a:rPr>
              <a:t>.</a:t>
            </a:r>
          </a:p>
          <a:p>
            <a:pPr marL="609600" indent="-609600">
              <a:buClr>
                <a:schemeClr val="tx2"/>
              </a:buClr>
              <a:buFontTx/>
              <a:buAutoNum type="arabicPeriod"/>
            </a:pPr>
            <a:r>
              <a:rPr lang="zh-CN" altLang="en-US" b="1">
                <a:solidFill>
                  <a:schemeClr val="bg1"/>
                </a:solidFill>
                <a:latin typeface="Times New Roman" charset="0"/>
                <a:cs typeface="SimSun" charset="0"/>
              </a:rPr>
              <a:t>上帝的目的是使用他国维护犹太人。</a:t>
            </a:r>
          </a:p>
          <a:p>
            <a:pPr marL="609600" indent="-609600">
              <a:buClr>
                <a:schemeClr val="tx2"/>
              </a:buClr>
              <a:buFontTx/>
              <a:buAutoNum type="arabicPeriod"/>
            </a:pPr>
            <a:r>
              <a:rPr lang="zh-CN" altLang="en-US" b="1">
                <a:solidFill>
                  <a:schemeClr val="bg1"/>
                </a:solidFill>
                <a:latin typeface="Times New Roman" charset="0"/>
                <a:cs typeface="SimSun" charset="0"/>
              </a:rPr>
              <a:t>上帝在国际事务上操作，以完成</a:t>
            </a:r>
            <a:r>
              <a:rPr lang="zh-CN" altLang="en-US" b="1">
                <a:solidFill>
                  <a:schemeClr val="tx2"/>
                </a:solidFill>
                <a:latin typeface="Times New Roman" charset="0"/>
                <a:cs typeface="SimSun" charset="0"/>
              </a:rPr>
              <a:t>祂</a:t>
            </a:r>
            <a:r>
              <a:rPr lang="zh-CN" altLang="en-US" b="1">
                <a:solidFill>
                  <a:schemeClr val="bg1"/>
                </a:solidFill>
                <a:latin typeface="Times New Roman" charset="0"/>
                <a:cs typeface="SimSun" charset="0"/>
              </a:rPr>
              <a:t>护子民的意愿。 </a:t>
            </a:r>
            <a:endParaRPr lang="en-US" altLang="zh-CN" b="1">
              <a:solidFill>
                <a:schemeClr val="bg1"/>
              </a:solidFill>
              <a:latin typeface="Times New Roman" charset="0"/>
              <a:cs typeface="SimSun" charset="0"/>
            </a:endParaRPr>
          </a:p>
          <a:p>
            <a:pPr marL="609600" indent="-609600">
              <a:buClr>
                <a:schemeClr val="tx2"/>
              </a:buClr>
              <a:buFontTx/>
              <a:buAutoNum type="arabicPeriod"/>
            </a:pPr>
            <a:r>
              <a:rPr lang="zh-CN" altLang="en-US" b="1">
                <a:solidFill>
                  <a:schemeClr val="bg1"/>
                </a:solidFill>
                <a:latin typeface="Times New Roman" charset="0"/>
                <a:cs typeface="SimSun" charset="0"/>
              </a:rPr>
              <a:t>上帝在个人事务上操作，以完成</a:t>
            </a:r>
            <a:r>
              <a:rPr lang="zh-CN" altLang="en-US" b="1">
                <a:solidFill>
                  <a:schemeClr val="tx2"/>
                </a:solidFill>
                <a:latin typeface="Times New Roman" charset="0"/>
                <a:cs typeface="SimSun" charset="0"/>
              </a:rPr>
              <a:t>祂</a:t>
            </a:r>
            <a:r>
              <a:rPr lang="zh-CN" altLang="en-US" b="1">
                <a:solidFill>
                  <a:schemeClr val="bg1"/>
                </a:solidFill>
                <a:latin typeface="Times New Roman" charset="0"/>
                <a:cs typeface="SimSun" charset="0"/>
              </a:rPr>
              <a:t>维护子民的意愿。</a:t>
            </a:r>
            <a:endParaRPr lang="en-US" altLang="zh-CN" b="1">
              <a:solidFill>
                <a:schemeClr val="bg1"/>
              </a:solidFill>
              <a:latin typeface="Times New Roman" charset="0"/>
              <a:cs typeface="SimSun" charset="0"/>
            </a:endParaRPr>
          </a:p>
        </p:txBody>
      </p:sp>
      <p:sp>
        <p:nvSpPr>
          <p:cNvPr id="70660" name="Text Box 4"/>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309-310</a:t>
            </a:r>
          </a:p>
        </p:txBody>
      </p:sp>
    </p:spTree>
    <p:extLst>
      <p:ext uri="{BB962C8B-B14F-4D97-AF65-F5344CB8AC3E}">
        <p14:creationId xmlns:p14="http://schemas.microsoft.com/office/powerpoint/2010/main" val="4144839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99331">
                                            <p:txEl>
                                              <p:pRg st="3" end="3"/>
                                            </p:txEl>
                                          </p:spTgt>
                                        </p:tgtEl>
                                        <p:attrNameLst>
                                          <p:attrName>style.visibility</p:attrName>
                                        </p:attrNameLst>
                                      </p:cBhvr>
                                      <p:to>
                                        <p:strVal val="visible"/>
                                      </p:to>
                                    </p:set>
                                    <p:anim calcmode="lin" valueType="num">
                                      <p:cBhvr additive="base">
                                        <p:cTn id="25" dur="500" fill="hold"/>
                                        <p:tgtEl>
                                          <p:spTgt spid="9933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933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9331">
                                            <p:txEl>
                                              <p:pRg st="4" end="4"/>
                                            </p:txEl>
                                          </p:spTgt>
                                        </p:tgtEl>
                                        <p:attrNameLst>
                                          <p:attrName>style.visibility</p:attrName>
                                        </p:attrNameLst>
                                      </p:cBhvr>
                                      <p:to>
                                        <p:strVal val="visible"/>
                                      </p:to>
                                    </p:set>
                                    <p:anim calcmode="lin" valueType="num">
                                      <p:cBhvr additive="base">
                                        <p:cTn id="31" dur="500" fill="hold"/>
                                        <p:tgtEl>
                                          <p:spTgt spid="9933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933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057400" y="457200"/>
            <a:ext cx="4953000" cy="685800"/>
          </a:xfrm>
          <a:solidFill>
            <a:srgbClr val="000000"/>
          </a:solidFill>
        </p:spPr>
        <p:txBody>
          <a:bodyPr/>
          <a:lstStyle/>
          <a:p>
            <a:pPr algn="ctr"/>
            <a:r>
              <a:rPr lang="ja-JP" altLang="en-US" b="1" i="0">
                <a:effectLst>
                  <a:outerShdw blurRad="38100" dist="38100" dir="2700000" algn="tl">
                    <a:srgbClr val="366B1B"/>
                  </a:outerShdw>
                </a:effectLst>
                <a:latin typeface="Times New Roman" charset="0"/>
              </a:rPr>
              <a:t>诠释途</a:t>
            </a:r>
            <a:r>
              <a:rPr lang="zh-CN" altLang="en-US" b="1" i="0">
                <a:effectLst>
                  <a:outerShdw blurRad="38100" dist="38100" dir="2700000" algn="tl">
                    <a:srgbClr val="366B1B"/>
                  </a:outerShdw>
                </a:effectLst>
                <a:latin typeface="Times New Roman" charset="0"/>
                <a:cs typeface="SimSun" charset="0"/>
              </a:rPr>
              <a:t>徑</a:t>
            </a:r>
          </a:p>
        </p:txBody>
      </p:sp>
      <p:sp>
        <p:nvSpPr>
          <p:cNvPr id="72707" name="Text Box 3"/>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309-310</a:t>
            </a:r>
          </a:p>
        </p:txBody>
      </p:sp>
      <p:sp>
        <p:nvSpPr>
          <p:cNvPr id="100356" name="Text Box 4"/>
          <p:cNvSpPr txBox="1">
            <a:spLocks noChangeArrowheads="1"/>
          </p:cNvSpPr>
          <p:nvPr/>
        </p:nvSpPr>
        <p:spPr bwMode="auto">
          <a:xfrm>
            <a:off x="109538" y="1793875"/>
            <a:ext cx="8958262" cy="849313"/>
          </a:xfrm>
          <a:prstGeom prst="rect">
            <a:avLst/>
          </a:prstGeom>
          <a:solidFill>
            <a:srgbClr val="FFFFFF"/>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1.  </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预言</a:t>
            </a: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以斯帖预测在外邦人时代</a:t>
            </a: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 </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国土外的犹太人将被存留。</a:t>
            </a:r>
            <a:endPar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p:txBody>
      </p:sp>
      <p:sp>
        <p:nvSpPr>
          <p:cNvPr id="100357" name="Text Box 5"/>
          <p:cNvSpPr txBox="1">
            <a:spLocks noChangeArrowheads="1"/>
          </p:cNvSpPr>
          <p:nvPr/>
        </p:nvSpPr>
        <p:spPr bwMode="auto">
          <a:xfrm>
            <a:off x="152400" y="3816350"/>
            <a:ext cx="8958263" cy="468313"/>
          </a:xfrm>
          <a:prstGeom prst="rect">
            <a:avLst/>
          </a:prstGeom>
          <a:solidFill>
            <a:srgbClr val="FFFFFF"/>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2.  </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寓言</a:t>
            </a: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以斯帖记是有关人类的故事</a:t>
            </a: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 </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endPar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p:txBody>
      </p:sp>
      <p:sp>
        <p:nvSpPr>
          <p:cNvPr id="100358" name="Text Box 6"/>
          <p:cNvSpPr txBox="1">
            <a:spLocks noChangeArrowheads="1"/>
          </p:cNvSpPr>
          <p:nvPr/>
        </p:nvSpPr>
        <p:spPr bwMode="auto">
          <a:xfrm>
            <a:off x="152400" y="5459413"/>
            <a:ext cx="8958263" cy="849312"/>
          </a:xfrm>
          <a:prstGeom prst="rect">
            <a:avLst/>
          </a:prstGeom>
          <a:solidFill>
            <a:srgbClr val="FFFFFF"/>
          </a:solidFill>
          <a:ln w="9525">
            <a:solidFill>
              <a:srgbClr val="000000"/>
            </a:solidFill>
            <a:miter lim="800000"/>
            <a:headEnd/>
            <a:tailEnd/>
          </a:ln>
        </p:spPr>
        <p:txBody>
          <a:bodyPr/>
          <a:lstStyle>
            <a:lvl1pPr marL="457200" indent="-4572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AutoNum type="arabicPeriod" startAt="3"/>
              <a:tabLst/>
              <a:defRPr/>
            </a:pP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典型</a:t>
            </a: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以斯帖记是一个说明基督徒在教会年代或千福年的神圣</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      象征的举例。</a:t>
            </a:r>
            <a:endPar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p:txBody>
      </p:sp>
      <p:sp>
        <p:nvSpPr>
          <p:cNvPr id="100359" name="Text Box 7"/>
          <p:cNvSpPr txBox="1">
            <a:spLocks noChangeArrowheads="1"/>
          </p:cNvSpPr>
          <p:nvPr/>
        </p:nvSpPr>
        <p:spPr bwMode="auto">
          <a:xfrm rot="-300000">
            <a:off x="609600" y="1676400"/>
            <a:ext cx="8043863" cy="1154113"/>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答复：没有提到“外邦人时代”</a:t>
            </a:r>
            <a:r>
              <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而是用简单的方式记录为历史。</a:t>
            </a:r>
            <a:endPar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100360" name="Text Box 8"/>
          <p:cNvSpPr txBox="1">
            <a:spLocks noChangeArrowheads="1"/>
          </p:cNvSpPr>
          <p:nvPr/>
        </p:nvSpPr>
        <p:spPr bwMode="auto">
          <a:xfrm rot="-300000">
            <a:off x="549275" y="3594100"/>
            <a:ext cx="8043863" cy="849313"/>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答复：这是含糊的因为所用的是个简单的历史叙事方式。</a:t>
            </a:r>
            <a:endPar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100361" name="Text Box 9"/>
          <p:cNvSpPr txBox="1">
            <a:spLocks noChangeArrowheads="1"/>
          </p:cNvSpPr>
          <p:nvPr/>
        </p:nvSpPr>
        <p:spPr bwMode="auto">
          <a:xfrm rot="-300000">
            <a:off x="536575" y="5300663"/>
            <a:ext cx="8043863" cy="865187"/>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答复：虽然这是一个独特的观点，但它的弱点在于新约倒读返回久约</a:t>
            </a:r>
            <a:r>
              <a:rPr kumimoji="0" lang="zh-CN" altLang="en-US" sz="2400" b="1" i="0" u="none" strike="noStrike" kern="1200" cap="none" spc="0" normalizeH="0" baseline="0" noProof="0">
                <a:ln>
                  <a:noFill/>
                </a:ln>
                <a:solidFill>
                  <a:srgbClr val="F1F7E9"/>
                </a:solidFill>
                <a:effectLst/>
                <a:uLnTx/>
                <a:uFillTx/>
                <a:latin typeface="Arial Narrow" charset="0"/>
                <a:ea typeface="ＭＳ Ｐゴシック" charset="0"/>
                <a:cs typeface="SimSun" charset="0"/>
              </a:rPr>
              <a:t>。</a:t>
            </a:r>
            <a:endParaRPr kumimoji="0" lang="en-US" altLang="zh-CN" sz="2400" b="1" i="0" u="none" strike="noStrike" kern="1200" cap="none" spc="0" normalizeH="0" baseline="0" noProof="0">
              <a:ln>
                <a:noFill/>
              </a:ln>
              <a:solidFill>
                <a:srgbClr val="F1F7E9"/>
              </a:solidFill>
              <a:effectLst/>
              <a:uLnTx/>
              <a:uFillTx/>
              <a:latin typeface="Arial Narrow" charset="0"/>
              <a:ea typeface="ＭＳ Ｐゴシック" charset="0"/>
              <a:cs typeface="SimSun" charset="0"/>
            </a:endParaRPr>
          </a:p>
        </p:txBody>
      </p:sp>
      <p:sp>
        <p:nvSpPr>
          <p:cNvPr id="100362" name="Text Box 10"/>
          <p:cNvSpPr txBox="1">
            <a:spLocks noChangeArrowheads="1"/>
          </p:cNvSpPr>
          <p:nvPr/>
        </p:nvSpPr>
        <p:spPr bwMode="auto">
          <a:xfrm rot="-600000">
            <a:off x="1331913" y="1992313"/>
            <a:ext cx="7129462" cy="3421062"/>
          </a:xfrm>
          <a:prstGeom prst="rect">
            <a:avLst/>
          </a:prstGeom>
          <a:solidFill>
            <a:schemeClr val="accent3">
              <a:lumMod val="90000"/>
            </a:schemeClr>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历史</a:t>
            </a:r>
            <a:r>
              <a:rPr kumimoji="0" lang="en-US" altLang="zh-CN"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r>
              <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以斯帖记记载上帝对</a:t>
            </a:r>
            <a:r>
              <a:rPr kumimoji="1" lang="zh-CN" altLang="en-US" sz="3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祂</a:t>
            </a:r>
            <a:r>
              <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所遴选的</a:t>
            </a:r>
            <a:r>
              <a:rPr kumimoji="1" lang="zh-CN" altLang="en-US" sz="3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子民</a:t>
            </a:r>
            <a:r>
              <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的眷顾是为了证明</a:t>
            </a:r>
            <a:r>
              <a:rPr kumimoji="1" lang="zh-CN" altLang="en-US" sz="3600" b="1" i="0" u="none" strike="noStrike" kern="1200" cap="none" spc="0" normalizeH="0" baseline="0" noProof="0">
                <a:ln>
                  <a:noFill/>
                </a:ln>
                <a:solidFill>
                  <a:srgbClr val="003300"/>
                </a:solidFill>
                <a:effectLst/>
                <a:uLnTx/>
                <a:uFillTx/>
                <a:latin typeface="Arial Narrow" charset="0"/>
                <a:ea typeface="ＭＳ Ｐゴシック" charset="0"/>
                <a:cs typeface="SimSun" charset="0"/>
              </a:rPr>
              <a:t>祂</a:t>
            </a:r>
            <a:r>
              <a:rPr kumimoji="0" lang="zh-CN" altLang="en-US"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对亚伯拉罕盟约实行的义务。以下这节将展示这论点是最佳的选择</a:t>
            </a:r>
            <a:r>
              <a:rPr kumimoji="0" lang="zh-CN" altLang="en-US" sz="2400" b="1" i="0" u="none" strike="noStrike" kern="1200" cap="none" spc="0" normalizeH="0" baseline="0" noProof="0">
                <a:ln>
                  <a:noFill/>
                </a:ln>
                <a:solidFill>
                  <a:srgbClr val="000000"/>
                </a:solidFill>
                <a:effectLst/>
                <a:uLnTx/>
                <a:uFillTx/>
                <a:latin typeface="Arial Narrow" charset="0"/>
                <a:ea typeface="ＭＳ Ｐゴシック" charset="0"/>
                <a:cs typeface="SimSun" charset="0"/>
              </a:rPr>
              <a:t>。</a:t>
            </a:r>
            <a:endParaRPr kumimoji="0" lang="en-US" altLang="zh-CN"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600" b="1" i="0" u="none" strike="noStrike" kern="1200" cap="none" spc="0" normalizeH="0" baseline="0" noProof="0">
              <a:ln>
                <a:noFill/>
              </a:ln>
              <a:solidFill>
                <a:srgbClr val="000000"/>
              </a:solidFill>
              <a:effectLst/>
              <a:uLnTx/>
              <a:uFillTx/>
              <a:latin typeface="Arial Narrow" charset="0"/>
              <a:ea typeface="ＭＳ Ｐゴシック" charset="0"/>
              <a:cs typeface="SimSun" charset="0"/>
            </a:endParaRPr>
          </a:p>
        </p:txBody>
      </p:sp>
    </p:spTree>
    <p:extLst>
      <p:ext uri="{BB962C8B-B14F-4D97-AF65-F5344CB8AC3E}">
        <p14:creationId xmlns:p14="http://schemas.microsoft.com/office/powerpoint/2010/main" val="156138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additive="base">
                                        <p:cTn id="7" dur="500" fill="hold"/>
                                        <p:tgtEl>
                                          <p:spTgt spid="100356"/>
                                        </p:tgtEl>
                                        <p:attrNameLst>
                                          <p:attrName>ppt_x</p:attrName>
                                        </p:attrNameLst>
                                      </p:cBhvr>
                                      <p:tavLst>
                                        <p:tav tm="0">
                                          <p:val>
                                            <p:strVal val="#ppt_x"/>
                                          </p:val>
                                        </p:tav>
                                        <p:tav tm="100000">
                                          <p:val>
                                            <p:strVal val="#ppt_x"/>
                                          </p:val>
                                        </p:tav>
                                      </p:tavLst>
                                    </p:anim>
                                    <p:anim calcmode="lin" valueType="num">
                                      <p:cBhvr additive="base">
                                        <p:cTn id="8" dur="500" fill="hold"/>
                                        <p:tgtEl>
                                          <p:spTgt spid="10035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59"/>
                                        </p:tgtEl>
                                        <p:attrNameLst>
                                          <p:attrName>style.visibility</p:attrName>
                                        </p:attrNameLst>
                                      </p:cBhvr>
                                      <p:to>
                                        <p:strVal val="visible"/>
                                      </p:to>
                                    </p:set>
                                    <p:animEffect transition="in" filter="checkerboard(across)">
                                      <p:cBhvr>
                                        <p:cTn id="13" dur="500"/>
                                        <p:tgtEl>
                                          <p:spTgt spid="1003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0357"/>
                                        </p:tgtEl>
                                        <p:attrNameLst>
                                          <p:attrName>style.visibility</p:attrName>
                                        </p:attrNameLst>
                                      </p:cBhvr>
                                      <p:to>
                                        <p:strVal val="visible"/>
                                      </p:to>
                                    </p:set>
                                    <p:anim calcmode="lin" valueType="num">
                                      <p:cBhvr additive="base">
                                        <p:cTn id="18" dur="500" fill="hold"/>
                                        <p:tgtEl>
                                          <p:spTgt spid="100357"/>
                                        </p:tgtEl>
                                        <p:attrNameLst>
                                          <p:attrName>ppt_x</p:attrName>
                                        </p:attrNameLst>
                                      </p:cBhvr>
                                      <p:tavLst>
                                        <p:tav tm="0">
                                          <p:val>
                                            <p:strVal val="#ppt_x"/>
                                          </p:val>
                                        </p:tav>
                                        <p:tav tm="100000">
                                          <p:val>
                                            <p:strVal val="#ppt_x"/>
                                          </p:val>
                                        </p:tav>
                                      </p:tavLst>
                                    </p:anim>
                                    <p:anim calcmode="lin" valueType="num">
                                      <p:cBhvr additive="base">
                                        <p:cTn id="19" dur="500" fill="hold"/>
                                        <p:tgtEl>
                                          <p:spTgt spid="100357"/>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0360"/>
                                        </p:tgtEl>
                                        <p:attrNameLst>
                                          <p:attrName>style.visibility</p:attrName>
                                        </p:attrNameLst>
                                      </p:cBhvr>
                                      <p:to>
                                        <p:strVal val="visible"/>
                                      </p:to>
                                    </p:set>
                                    <p:animEffect transition="in" filter="checkerboard(across)">
                                      <p:cBhvr>
                                        <p:cTn id="24" dur="500"/>
                                        <p:tgtEl>
                                          <p:spTgt spid="1003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00358"/>
                                        </p:tgtEl>
                                        <p:attrNameLst>
                                          <p:attrName>style.visibility</p:attrName>
                                        </p:attrNameLst>
                                      </p:cBhvr>
                                      <p:to>
                                        <p:strVal val="visible"/>
                                      </p:to>
                                    </p:set>
                                    <p:anim calcmode="lin" valueType="num">
                                      <p:cBhvr additive="base">
                                        <p:cTn id="29" dur="500" fill="hold"/>
                                        <p:tgtEl>
                                          <p:spTgt spid="100358"/>
                                        </p:tgtEl>
                                        <p:attrNameLst>
                                          <p:attrName>ppt_x</p:attrName>
                                        </p:attrNameLst>
                                      </p:cBhvr>
                                      <p:tavLst>
                                        <p:tav tm="0">
                                          <p:val>
                                            <p:strVal val="#ppt_x"/>
                                          </p:val>
                                        </p:tav>
                                        <p:tav tm="100000">
                                          <p:val>
                                            <p:strVal val="#ppt_x"/>
                                          </p:val>
                                        </p:tav>
                                      </p:tavLst>
                                    </p:anim>
                                    <p:anim calcmode="lin" valueType="num">
                                      <p:cBhvr additive="base">
                                        <p:cTn id="30" dur="500" fill="hold"/>
                                        <p:tgtEl>
                                          <p:spTgt spid="100358"/>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0361"/>
                                        </p:tgtEl>
                                        <p:attrNameLst>
                                          <p:attrName>style.visibility</p:attrName>
                                        </p:attrNameLst>
                                      </p:cBhvr>
                                      <p:to>
                                        <p:strVal val="visible"/>
                                      </p:to>
                                    </p:set>
                                    <p:animEffect transition="in" filter="checkerboard(across)">
                                      <p:cBhvr>
                                        <p:cTn id="35" dur="500"/>
                                        <p:tgtEl>
                                          <p:spTgt spid="10036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grpId="0" nodeType="clickEffect">
                                  <p:stCondLst>
                                    <p:cond delay="0"/>
                                  </p:stCondLst>
                                  <p:childTnLst>
                                    <p:set>
                                      <p:cBhvr>
                                        <p:cTn id="39" dur="1" fill="hold">
                                          <p:stCondLst>
                                            <p:cond delay="0"/>
                                          </p:stCondLst>
                                        </p:cTn>
                                        <p:tgtEl>
                                          <p:spTgt spid="100362"/>
                                        </p:tgtEl>
                                        <p:attrNameLst>
                                          <p:attrName>style.visibility</p:attrName>
                                        </p:attrNameLst>
                                      </p:cBhvr>
                                      <p:to>
                                        <p:strVal val="visible"/>
                                      </p:to>
                                    </p:set>
                                    <p:anim calcmode="lin" valueType="num">
                                      <p:cBhvr>
                                        <p:cTn id="40" dur="1000" fill="hold"/>
                                        <p:tgtEl>
                                          <p:spTgt spid="100362"/>
                                        </p:tgtEl>
                                        <p:attrNameLst>
                                          <p:attrName>ppt_w</p:attrName>
                                        </p:attrNameLst>
                                      </p:cBhvr>
                                      <p:tavLst>
                                        <p:tav tm="0">
                                          <p:val>
                                            <p:fltVal val="0"/>
                                          </p:val>
                                        </p:tav>
                                        <p:tav tm="100000">
                                          <p:val>
                                            <p:strVal val="#ppt_w"/>
                                          </p:val>
                                        </p:tav>
                                      </p:tavLst>
                                    </p:anim>
                                    <p:anim calcmode="lin" valueType="num">
                                      <p:cBhvr>
                                        <p:cTn id="41" dur="1000" fill="hold"/>
                                        <p:tgtEl>
                                          <p:spTgt spid="100362"/>
                                        </p:tgtEl>
                                        <p:attrNameLst>
                                          <p:attrName>ppt_h</p:attrName>
                                        </p:attrNameLst>
                                      </p:cBhvr>
                                      <p:tavLst>
                                        <p:tav tm="0">
                                          <p:val>
                                            <p:fltVal val="0"/>
                                          </p:val>
                                        </p:tav>
                                        <p:tav tm="100000">
                                          <p:val>
                                            <p:strVal val="#ppt_h"/>
                                          </p:val>
                                        </p:tav>
                                      </p:tavLst>
                                    </p:anim>
                                    <p:anim calcmode="lin" valueType="num">
                                      <p:cBhvr>
                                        <p:cTn id="42" dur="1000" fill="hold"/>
                                        <p:tgtEl>
                                          <p:spTgt spid="10036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00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autoUpdateAnimBg="0"/>
      <p:bldP spid="100357" grpId="0" animBg="1" autoUpdateAnimBg="0"/>
      <p:bldP spid="100358" grpId="0" animBg="1" autoUpdateAnimBg="0"/>
      <p:bldP spid="100359" grpId="0" animBg="1" autoUpdateAnimBg="0"/>
      <p:bldP spid="100360" grpId="0" animBg="1" autoUpdateAnimBg="0"/>
      <p:bldP spid="100361" grpId="0" animBg="1" autoUpdateAnimBg="0"/>
      <p:bldP spid="100362"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descr="Garden 15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5" descr="ester-800w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91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2"/>
          <p:cNvSpPr>
            <a:spLocks noGrp="1" noChangeArrowheads="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4000" b="1" i="0">
                <a:effectLst>
                  <a:glow rad="228600">
                    <a:srgbClr val="000000">
                      <a:alpha val="75000"/>
                    </a:srgbClr>
                  </a:glow>
                  <a:outerShdw blurRad="38100" dist="38100" dir="2700000" algn="tl">
                    <a:srgbClr val="000000"/>
                  </a:outerShdw>
                </a:effectLst>
                <a:latin typeface="Arail" charset="0"/>
              </a:rPr>
              <a:t>錀題</a:t>
            </a:r>
          </a:p>
        </p:txBody>
      </p:sp>
      <p:sp>
        <p:nvSpPr>
          <p:cNvPr id="92163" name="Rectangle 3"/>
          <p:cNvSpPr>
            <a:spLocks noGrp="1" noChangeArrowheads="1"/>
          </p:cNvSpPr>
          <p:nvPr>
            <p:ph type="body" idx="1"/>
          </p:nvPr>
        </p:nvSpPr>
        <p:spPr>
          <a:xfrm>
            <a:off x="685800" y="1600200"/>
            <a:ext cx="8077200" cy="4572000"/>
          </a:xfrm>
          <a:noFill/>
          <a:ln w="9525">
            <a:noFill/>
            <a:miter lim="800000"/>
            <a:headEnd/>
            <a:tailEnd/>
          </a:ln>
          <a:effectLst>
            <a:outerShdw blurRad="63500" dist="38099" dir="2700000" algn="ctr" rotWithShape="0">
              <a:srgbClr val="000000">
                <a:alpha val="74998"/>
              </a:srgbClr>
            </a:outerShdw>
          </a:effectLst>
        </p:spPr>
        <p:txBody>
          <a:bodyPr/>
          <a:lstStyle/>
          <a:p>
            <a:pPr>
              <a:lnSpc>
                <a:spcPct val="90000"/>
              </a:lnSpc>
            </a:pP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lang="ja-JP"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以斯帖</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这名取自波斯语</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意思是</a:t>
            </a:r>
          </a:p>
          <a:p>
            <a:pPr>
              <a:lnSpc>
                <a:spcPct val="90000"/>
              </a:lnSpc>
            </a:pP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“一颗星”</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这名恰当不过因</a:t>
            </a:r>
            <a:r>
              <a:rPr lang="ja-JP"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以斯帖</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是这本书之星</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她的希伯来名称</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哈大沙</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lang="zh-CN" alt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乃是 “桃金娘树</a:t>
            </a:r>
            <a:r>
              <a:rPr lang="en-US" altLang="zh-CN"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endParaRPr lang="en-US" sz="4000" b="1" kern="12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endParaRPr>
          </a:p>
        </p:txBody>
      </p:sp>
      <p:sp>
        <p:nvSpPr>
          <p:cNvPr id="56325"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chemeClr val="tx2"/>
                </a:solidFill>
                <a:latin typeface="Times New Roman" charset="0"/>
              </a:rPr>
              <a:t>309</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1378" name="Rectangle 2"/>
          <p:cNvSpPr>
            <a:spLocks noGrp="1" noChangeArrowheads="1"/>
          </p:cNvSpPr>
          <p:nvPr>
            <p:ph type="title"/>
          </p:nvPr>
        </p:nvSpPr>
        <p:spPr/>
        <p:txBody>
          <a:bodyPr/>
          <a:lstStyle/>
          <a:p>
            <a:pPr algn="ctr"/>
            <a:r>
              <a:rPr lang="zh-CN" altLang="en-US" b="1" i="0">
                <a:latin typeface="Arial Black" charset="0"/>
                <a:cs typeface="SimSun" charset="0"/>
              </a:rPr>
              <a:t>论点</a:t>
            </a:r>
          </a:p>
        </p:txBody>
      </p:sp>
      <p:sp>
        <p:nvSpPr>
          <p:cNvPr id="101379" name="Rectangle 3"/>
          <p:cNvSpPr>
            <a:spLocks noGrp="1" noChangeArrowheads="1"/>
          </p:cNvSpPr>
          <p:nvPr>
            <p:ph type="body" sz="half" idx="1"/>
          </p:nvPr>
        </p:nvSpPr>
        <p:spPr>
          <a:xfrm>
            <a:off x="3059113" y="1979613"/>
            <a:ext cx="5976937" cy="4618037"/>
          </a:xfrm>
        </p:spPr>
        <p:txBody>
          <a:bodyPr/>
          <a:lstStyle/>
          <a:p>
            <a:pPr>
              <a:buFont typeface="Wingdings" charset="0"/>
              <a:buChar char="Ø"/>
            </a:pPr>
            <a:r>
              <a:rPr lang="zh-CN" altLang="en-US" sz="2700" b="1">
                <a:solidFill>
                  <a:schemeClr val="tx2"/>
                </a:solidFill>
                <a:latin typeface="Times" charset="0"/>
                <a:cs typeface="SimSun" charset="0"/>
              </a:rPr>
              <a:t>以斯帖记这历史故事记载上帝如何通过一位虔诚的犹太妇女，以斯帖王后</a:t>
            </a:r>
            <a:r>
              <a:rPr lang="en-US" altLang="zh-CN" sz="2700" b="1">
                <a:solidFill>
                  <a:schemeClr val="tx2"/>
                </a:solidFill>
                <a:latin typeface="Times" charset="0"/>
                <a:cs typeface="Times New Roman" charset="0"/>
              </a:rPr>
              <a:t>,</a:t>
            </a:r>
            <a:r>
              <a:rPr lang="zh-CN" altLang="en-US" sz="2700" b="1">
                <a:solidFill>
                  <a:schemeClr val="tx2"/>
                </a:solidFill>
                <a:latin typeface="Times" charset="0"/>
                <a:cs typeface="SimSun" charset="0"/>
              </a:rPr>
              <a:t>使到企图歼灭整个犹太民族的</a:t>
            </a:r>
            <a:r>
              <a:rPr kumimoji="0" lang="zh-CN" altLang="en-US" sz="2700" b="1">
                <a:solidFill>
                  <a:schemeClr val="tx2"/>
                </a:solidFill>
                <a:latin typeface="Times New Roman" charset="0"/>
                <a:cs typeface="SimSun" charset="0"/>
              </a:rPr>
              <a:t>阴谋</a:t>
            </a:r>
            <a:r>
              <a:rPr lang="zh-CN" altLang="en-US" sz="2700" b="1">
                <a:solidFill>
                  <a:schemeClr val="tx2"/>
                </a:solidFill>
                <a:latin typeface="Times" charset="0"/>
                <a:cs typeface="SimSun" charset="0"/>
              </a:rPr>
              <a:t>被破解。</a:t>
            </a:r>
            <a:endParaRPr lang="en-US" altLang="zh-CN" sz="2700" b="1">
              <a:solidFill>
                <a:schemeClr val="tx2"/>
              </a:solidFill>
              <a:latin typeface="Times" charset="0"/>
              <a:cs typeface="Times New Roman" charset="0"/>
            </a:endParaRPr>
          </a:p>
          <a:p>
            <a:pPr>
              <a:buFont typeface="Wingdings" charset="0"/>
              <a:buChar char="Ø"/>
            </a:pPr>
            <a:r>
              <a:rPr lang="zh-CN" altLang="en-US" sz="2700" b="1">
                <a:solidFill>
                  <a:schemeClr val="tx2"/>
                </a:solidFill>
                <a:latin typeface="Times" charset="0"/>
                <a:cs typeface="SimSun" charset="0"/>
              </a:rPr>
              <a:t>这记载叙述了犹太人面对的威胁（</a:t>
            </a:r>
            <a:r>
              <a:rPr lang="en-US" altLang="zh-CN" sz="2700" b="1">
                <a:solidFill>
                  <a:schemeClr val="tx2"/>
                </a:solidFill>
                <a:latin typeface="Times" charset="0"/>
                <a:cs typeface="Times New Roman" charset="0"/>
              </a:rPr>
              <a:t>1-4</a:t>
            </a:r>
            <a:r>
              <a:rPr lang="zh-CN" altLang="en-US" sz="2700" b="1">
                <a:solidFill>
                  <a:schemeClr val="tx2"/>
                </a:solidFill>
                <a:latin typeface="Times" charset="0"/>
                <a:cs typeface="SimSun" charset="0"/>
              </a:rPr>
              <a:t>章）和</a:t>
            </a:r>
            <a:r>
              <a:rPr lang="zh-CN" altLang="en-US" sz="2700" b="1">
                <a:solidFill>
                  <a:schemeClr val="tx2"/>
                </a:solidFill>
                <a:latin typeface="Times New Roman" charset="0"/>
                <a:cs typeface="SimSun" charset="0"/>
              </a:rPr>
              <a:t>他们如何</a:t>
            </a:r>
            <a:r>
              <a:rPr lang="zh-CN" altLang="en-US" sz="2700" b="1">
                <a:solidFill>
                  <a:schemeClr val="tx2"/>
                </a:solidFill>
                <a:latin typeface="Times" charset="0"/>
                <a:cs typeface="SimSun" charset="0"/>
              </a:rPr>
              <a:t>战胜威胁其生存的敌人（</a:t>
            </a:r>
            <a:r>
              <a:rPr lang="en-US" altLang="zh-CN" sz="2700" b="1">
                <a:solidFill>
                  <a:schemeClr val="tx2"/>
                </a:solidFill>
                <a:latin typeface="Times" charset="0"/>
                <a:cs typeface="Times New Roman" charset="0"/>
              </a:rPr>
              <a:t>5-10</a:t>
            </a:r>
            <a:r>
              <a:rPr lang="zh-CN" altLang="en-US" sz="2700" b="1">
                <a:solidFill>
                  <a:schemeClr val="tx2"/>
                </a:solidFill>
                <a:latin typeface="Times" charset="0"/>
                <a:cs typeface="SimSun" charset="0"/>
              </a:rPr>
              <a:t>章）。</a:t>
            </a:r>
            <a:endParaRPr lang="en-US" altLang="zh-CN" sz="2700" b="1">
              <a:solidFill>
                <a:schemeClr val="tx2"/>
              </a:solidFill>
              <a:latin typeface="Times" charset="0"/>
              <a:cs typeface="Times New Roman" charset="0"/>
            </a:endParaRPr>
          </a:p>
          <a:p>
            <a:pPr>
              <a:buFont typeface="Wingdings" charset="0"/>
              <a:buChar char="Ø"/>
            </a:pPr>
            <a:r>
              <a:rPr lang="zh-CN" altLang="en-US" sz="2700" b="1">
                <a:solidFill>
                  <a:schemeClr val="tx2"/>
                </a:solidFill>
                <a:latin typeface="Times New Roman" charset="0"/>
                <a:cs typeface="SimSun" charset="0"/>
              </a:rPr>
              <a:t>第九章的后部所</a:t>
            </a:r>
            <a:r>
              <a:rPr lang="zh-CN" altLang="en-US" sz="2700" b="1">
                <a:solidFill>
                  <a:schemeClr val="tx2"/>
                </a:solidFill>
                <a:latin typeface="Times" charset="0"/>
                <a:cs typeface="SimSun" charset="0"/>
              </a:rPr>
              <a:t>记载</a:t>
            </a:r>
            <a:r>
              <a:rPr lang="zh-CN" altLang="en-US" sz="2700" b="1">
                <a:solidFill>
                  <a:schemeClr val="tx2"/>
                </a:solidFill>
                <a:latin typeface="Times New Roman" charset="0"/>
                <a:cs typeface="SimSun" charset="0"/>
              </a:rPr>
              <a:t>的普珥节庆祝国家被保存，也每年追忆上帝对子民们的忠实。</a:t>
            </a:r>
            <a:endParaRPr lang="en-US" altLang="zh-CN" sz="2700" b="1">
              <a:solidFill>
                <a:schemeClr val="tx2"/>
              </a:solidFill>
              <a:latin typeface="Times New Roman" charset="0"/>
              <a:cs typeface="Times New Roman" charset="0"/>
            </a:endParaRPr>
          </a:p>
        </p:txBody>
      </p:sp>
      <p:sp>
        <p:nvSpPr>
          <p:cNvPr id="74756"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310</a:t>
            </a:r>
          </a:p>
        </p:txBody>
      </p:sp>
      <p:pic>
        <p:nvPicPr>
          <p:cNvPr id="74757" name="Picture 6" descr="estherdraft_lens2769302module42652202photo_1246036757draft_lens2769302_1235059848QueenEsther[1].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557338"/>
            <a:ext cx="2819400" cy="4624387"/>
          </a:xfrm>
          <a:noFill/>
        </p:spPr>
      </p:pic>
    </p:spTree>
    <p:extLst>
      <p:ext uri="{BB962C8B-B14F-4D97-AF65-F5344CB8AC3E}">
        <p14:creationId xmlns:p14="http://schemas.microsoft.com/office/powerpoint/2010/main" val="610119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神保守以色列民免受灭族的危机</a:t>
            </a: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 (4:14; </a:t>
            </a:r>
            <a:r>
              <a:rPr kumimoji="0" lang="zh-CN" alt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比较</a:t>
            </a: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耶</a:t>
            </a: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 31:35-37), </a:t>
            </a:r>
            <a:r>
              <a:rPr kumimoji="0" lang="zh-CN" alt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实现他的约所应许的</a:t>
            </a:r>
            <a:r>
              <a:rPr kumimoji="0" lang="en-SG" altLang="zh-CN"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rPr>
              <a:t> 默默地预备了将来弥赛亚的临到。</a:t>
            </a:r>
            <a:endPar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3913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23813" y="455306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23079"/>
            <a:ext cx="9120187" cy="1446653"/>
          </a:xfrm>
          <a:effectLst/>
        </p:spPr>
        <p:txBody>
          <a:bodyPr/>
          <a:lstStyle/>
          <a:p>
            <a:pPr algn="l">
              <a:defRPr/>
            </a:pPr>
            <a:r>
              <a:rPr lang="ko-KR" altLang="en-US" sz="5400" b="1" i="1" dirty="0" err="1">
                <a:solidFill>
                  <a:schemeClr val="tx1"/>
                </a:solidFill>
                <a:latin typeface="Arial" charset="0"/>
                <a:ea typeface="ＭＳ Ｐゴシック" charset="0"/>
                <a:cs typeface="ＭＳ Ｐゴシック" charset="0"/>
              </a:rPr>
              <a:t>作个坚定忠实的人</a:t>
            </a:r>
            <a:r>
              <a:rPr lang="ko-KR" altLang="en-US" sz="5400" b="1" i="1" dirty="0">
                <a:solidFill>
                  <a:schemeClr val="tx1"/>
                </a:solidFill>
                <a:latin typeface="Arial" charset="0"/>
                <a:ea typeface="ＭＳ Ｐゴシック" charset="0"/>
                <a:cs typeface="ＭＳ Ｐゴシック" charset="0"/>
              </a:rPr>
              <a:t> </a:t>
            </a:r>
            <a:endParaRPr lang="en-US" sz="5400" b="1" i="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75104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Times New Roman"/>
                <a:ea typeface="ＭＳ Ｐゴシック" charset="0"/>
                <a:cs typeface="Times New Roman"/>
              </a:rPr>
              <a:t>一般教会都缺少了认真的委身</a:t>
            </a:r>
            <a:endParaRPr lang="en-US" sz="5400" b="1" dirty="0">
              <a:effectLst>
                <a:glow rad="127000">
                  <a:schemeClr val="tx1"/>
                </a:glow>
              </a:effectLst>
              <a:latin typeface="Times New Roman"/>
              <a:ea typeface="ＭＳ Ｐゴシック" charset="0"/>
              <a:cs typeface="Times New Roman"/>
            </a:endParaRP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为什么会这样</a:t>
            </a:r>
            <a:r>
              <a:rPr kumimoji="0" lang="en-US" sz="5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 </a:t>
            </a:r>
          </a:p>
        </p:txBody>
      </p:sp>
    </p:spTree>
    <p:extLst>
      <p:ext uri="{BB962C8B-B14F-4D97-AF65-F5344CB8AC3E}">
        <p14:creationId xmlns:p14="http://schemas.microsoft.com/office/powerpoint/2010/main" val="11213526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7413713" cy="6858000"/>
          </a:xfrm>
          <a:prstGeom prst="rect">
            <a:avLst/>
          </a:prstGeom>
        </p:spPr>
      </p:pic>
      <p:sp>
        <p:nvSpPr>
          <p:cNvPr id="10243" name="Rectangle 3"/>
          <p:cNvSpPr>
            <a:spLocks noGrp="1" noChangeArrowheads="1"/>
          </p:cNvSpPr>
          <p:nvPr>
            <p:ph type="ctrTitle"/>
          </p:nvPr>
        </p:nvSpPr>
        <p:spPr>
          <a:xfrm>
            <a:off x="5342972" y="533400"/>
            <a:ext cx="3801028" cy="5486400"/>
          </a:xfrm>
        </p:spPr>
        <p:txBody>
          <a:bodyPr anchor="t"/>
          <a:lstStyle/>
          <a:p>
            <a:pPr>
              <a:defRPr/>
            </a:pPr>
            <a:r>
              <a:rPr lang="zh-CN" altLang="en-US"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你对上帝的工作有多投入？</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529329920"/>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zh-CN" altLang="en-US" sz="5400" b="1" dirty="0">
                <a:effectLst>
                  <a:glow rad="127000">
                    <a:schemeClr val="tx1"/>
                  </a:glow>
                </a:effectLst>
                <a:latin typeface="Arial" charset="0"/>
                <a:ea typeface="ＭＳ Ｐゴシック" charset="0"/>
                <a:cs typeface="ＭＳ Ｐゴシック" charset="0"/>
              </a:rPr>
              <a:t>为什么你需要</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委身</a:t>
            </a:r>
            <a:r>
              <a:rPr lang="zh-CN" altLang="en-US" sz="5400" b="1" dirty="0">
                <a:effectLst>
                  <a:glow rad="127000">
                    <a:schemeClr val="tx1"/>
                  </a:glow>
                </a:effectLst>
                <a:latin typeface="Arial" charset="0"/>
                <a:ea typeface="ＭＳ Ｐゴシック" charset="0"/>
                <a:cs typeface="ＭＳ Ｐゴシック" charset="0"/>
              </a:rPr>
              <a:t>与神</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384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以斯帖记的背景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377957"/>
            <a:ext cx="9144000" cy="5232618"/>
          </a:xfrm>
          <a:prstGeom prst="rect">
            <a:avLst/>
          </a:prstGeom>
        </p:spPr>
      </p:pic>
      <p:sp>
        <p:nvSpPr>
          <p:cNvPr id="4" name="Rectangle 2"/>
          <p:cNvSpPr txBox="1">
            <a:spLocks noChangeArrowheads="1"/>
          </p:cNvSpPr>
          <p:nvPr/>
        </p:nvSpPr>
        <p:spPr bwMode="auto">
          <a:xfrm>
            <a:off x="1226256" y="1421754"/>
            <a:ext cx="7917743" cy="1607497"/>
          </a:xfrm>
          <a:prstGeom prst="rect">
            <a:avLst/>
          </a:prstGeom>
          <a:solidFill>
            <a:srgbClr val="F0C9B0"/>
          </a:solidFill>
          <a:ln>
            <a:noFill/>
          </a:ln>
          <a:effectLst>
            <a:glow rad="101600">
              <a:srgbClr val="F0C9B0">
                <a:alpha val="75000"/>
              </a:srgbClr>
            </a:glo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000000"/>
                </a:solidFill>
                <a:effectLst/>
                <a:uLnTx/>
                <a:uFillTx/>
                <a:latin typeface="Chalkduster"/>
                <a:ea typeface="ＭＳ Ｐゴシック" charset="0"/>
                <a:cs typeface="Chalkduster"/>
              </a:rPr>
              <a:t>永不放弃</a:t>
            </a:r>
            <a:endParaRPr kumimoji="0" lang="en-US" sz="6000" b="1" i="0" u="none" strike="noStrike" kern="1200" cap="none" spc="0" normalizeH="0" baseline="0" noProof="0" dirty="0">
              <a:ln>
                <a:noFill/>
              </a:ln>
              <a:solidFill>
                <a:srgbClr val="000000"/>
              </a:solidFill>
              <a:effectLst/>
              <a:uLnTx/>
              <a:uFillTx/>
              <a:latin typeface="Chalkduster"/>
              <a:ea typeface="ＭＳ Ｐゴシック" charset="0"/>
              <a:cs typeface="Chalkduster"/>
            </a:endParaRPr>
          </a:p>
        </p:txBody>
      </p:sp>
    </p:spTree>
    <p:extLst>
      <p:ext uri="{BB962C8B-B14F-4D97-AF65-F5344CB8AC3E}">
        <p14:creationId xmlns:p14="http://schemas.microsoft.com/office/powerpoint/2010/main" val="3302541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112" charset="0"/>
              </a:rPr>
              <a:t>The Postexilic Era</a:t>
            </a:r>
          </a:p>
        </p:txBody>
      </p:sp>
      <p:sp>
        <p:nvSpPr>
          <p:cNvPr id="921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imes New Roman" charset="0"/>
              <a:ea typeface="Osaka" charset="-128"/>
              <a:cs typeface="Osaka" charset="-128"/>
            </a:endParaRPr>
          </a:p>
        </p:txBody>
      </p:sp>
      <p:sp>
        <p:nvSpPr>
          <p:cNvPr id="9220"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imes New Roman" charset="0"/>
              <a:ea typeface="Osaka" charset="-128"/>
              <a:cs typeface="Osaka" charset="-128"/>
            </a:endParaRPr>
          </a:p>
        </p:txBody>
      </p:sp>
      <p:sp>
        <p:nvSpPr>
          <p:cNvPr id="264197" name="Text Box 5"/>
          <p:cNvSpPr txBox="1">
            <a:spLocks noChangeArrowheads="1"/>
          </p:cNvSpPr>
          <p:nvPr/>
        </p:nvSpPr>
        <p:spPr bwMode="auto">
          <a:xfrm>
            <a:off x="8382000" y="76200"/>
            <a:ext cx="641350" cy="457200"/>
          </a:xfrm>
          <a:prstGeom prst="rect">
            <a:avLst/>
          </a:prstGeom>
          <a:noFill/>
          <a:ln w="12700" cap="sq">
            <a:noFill/>
            <a:miter lim="800000"/>
            <a:headEnd type="none" w="sm" len="sm"/>
            <a:tailEnd type="none" w="sm" len="sm"/>
          </a:ln>
          <a:effectLst>
            <a:outerShdw dist="35921" dir="2700000" algn="ctr" rotWithShape="0">
              <a:srgbClr val="808080">
                <a:alpha val="74997"/>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1" charset="0"/>
                <a:ea typeface="+mn-ea"/>
                <a:cs typeface="+mn-cs"/>
              </a:rPr>
              <a:t>560</a:t>
            </a:r>
          </a:p>
        </p:txBody>
      </p:sp>
      <p:sp>
        <p:nvSpPr>
          <p:cNvPr id="264198" name="Rectangle 6"/>
          <p:cNvSpPr>
            <a:spLocks noChangeArrowheads="1"/>
          </p:cNvSpPr>
          <p:nvPr/>
        </p:nvSpPr>
        <p:spPr bwMode="auto">
          <a:xfrm>
            <a:off x="838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586</a:t>
            </a:r>
          </a:p>
        </p:txBody>
      </p:sp>
      <p:sp>
        <p:nvSpPr>
          <p:cNvPr id="47111"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algn="ctr" rotWithShape="0">
                    <a:srgbClr val="000000">
                      <a:alpha val="74997"/>
                    </a:srgbClr>
                  </a:outerShdw>
                </a:effectLst>
                <a:uLnTx/>
                <a:uFillTx/>
                <a:latin typeface="ＭＳ Ｐゴシック"/>
                <a:ea typeface="ＭＳ Ｐゴシック"/>
                <a:cs typeface="ＭＳ Ｐゴシック"/>
              </a:rPr>
              <a:t>被掳后时代</a:t>
            </a:r>
            <a:endParaRPr kumimoji="0" lang="en-US" sz="3600" b="0" i="0" u="none" strike="noStrike" kern="10" cap="none" spc="0" normalizeH="0" baseline="0" noProof="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algn="ctr" rotWithShape="0">
                  <a:srgbClr val="000000">
                    <a:alpha val="74997"/>
                  </a:srgbClr>
                </a:outerShdw>
              </a:effectLst>
              <a:uLnTx/>
              <a:uFillTx/>
              <a:latin typeface="ＭＳ Ｐゴシック"/>
              <a:ea typeface="ＭＳ Ｐゴシック"/>
              <a:cs typeface="ＭＳ Ｐゴシック"/>
            </a:endParaRPr>
          </a:p>
        </p:txBody>
      </p:sp>
      <p:sp>
        <p:nvSpPr>
          <p:cNvPr id="264200" name="Rectangle 8"/>
          <p:cNvSpPr>
            <a:spLocks noChangeArrowheads="1"/>
          </p:cNvSpPr>
          <p:nvPr/>
        </p:nvSpPr>
        <p:spPr bwMode="auto">
          <a:xfrm>
            <a:off x="2362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539</a:t>
            </a:r>
          </a:p>
        </p:txBody>
      </p:sp>
      <p:sp>
        <p:nvSpPr>
          <p:cNvPr id="264201" name="Rectangle 9"/>
          <p:cNvSpPr>
            <a:spLocks noChangeArrowheads="1"/>
          </p:cNvSpPr>
          <p:nvPr/>
        </p:nvSpPr>
        <p:spPr bwMode="auto">
          <a:xfrm>
            <a:off x="30480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536</a:t>
            </a:r>
          </a:p>
        </p:txBody>
      </p:sp>
      <p:sp>
        <p:nvSpPr>
          <p:cNvPr id="264202" name="Rectangle 10"/>
          <p:cNvSpPr>
            <a:spLocks noChangeArrowheads="1"/>
          </p:cNvSpPr>
          <p:nvPr/>
        </p:nvSpPr>
        <p:spPr bwMode="auto">
          <a:xfrm>
            <a:off x="4800600" y="2971800"/>
            <a:ext cx="838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516</a:t>
            </a:r>
          </a:p>
        </p:txBody>
      </p:sp>
      <p:sp>
        <p:nvSpPr>
          <p:cNvPr id="264203" name="Rectangle 11"/>
          <p:cNvSpPr>
            <a:spLocks noChangeArrowheads="1"/>
          </p:cNvSpPr>
          <p:nvPr/>
        </p:nvSpPr>
        <p:spPr bwMode="auto">
          <a:xfrm>
            <a:off x="-76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605</a:t>
            </a:r>
          </a:p>
        </p:txBody>
      </p:sp>
      <p:sp>
        <p:nvSpPr>
          <p:cNvPr id="264204" name="Rectangle 12"/>
          <p:cNvSpPr>
            <a:spLocks noChangeArrowheads="1"/>
          </p:cNvSpPr>
          <p:nvPr/>
        </p:nvSpPr>
        <p:spPr bwMode="auto">
          <a:xfrm>
            <a:off x="4038600" y="18669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哈该</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05" name="Rectangle 13"/>
          <p:cNvSpPr>
            <a:spLocks noChangeArrowheads="1"/>
          </p:cNvSpPr>
          <p:nvPr/>
        </p:nvSpPr>
        <p:spPr bwMode="auto">
          <a:xfrm>
            <a:off x="4038600" y="2286000"/>
            <a:ext cx="19050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撒迦利亚</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06" name="Rectangle 14"/>
          <p:cNvSpPr>
            <a:spLocks noChangeArrowheads="1"/>
          </p:cNvSpPr>
          <p:nvPr/>
        </p:nvSpPr>
        <p:spPr bwMode="auto">
          <a:xfrm>
            <a:off x="7467600" y="22479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玛拉基</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07" name="Rectangle 15"/>
          <p:cNvSpPr>
            <a:spLocks noChangeArrowheads="1"/>
          </p:cNvSpPr>
          <p:nvPr/>
        </p:nvSpPr>
        <p:spPr bwMode="auto">
          <a:xfrm>
            <a:off x="3886200" y="2971800"/>
            <a:ext cx="838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520</a:t>
            </a:r>
          </a:p>
        </p:txBody>
      </p:sp>
      <p:sp>
        <p:nvSpPr>
          <p:cNvPr id="264208" name="Rectangle 16"/>
          <p:cNvSpPr>
            <a:spLocks noChangeArrowheads="1"/>
          </p:cNvSpPr>
          <p:nvPr/>
        </p:nvSpPr>
        <p:spPr bwMode="auto">
          <a:xfrm>
            <a:off x="838200" y="1295400"/>
            <a:ext cx="2209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圣殿建造</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09" name="Rectangle 17"/>
          <p:cNvSpPr>
            <a:spLocks noChangeArrowheads="1"/>
          </p:cNvSpPr>
          <p:nvPr/>
        </p:nvSpPr>
        <p:spPr bwMode="auto">
          <a:xfrm>
            <a:off x="7053263" y="5105400"/>
            <a:ext cx="1304925"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以斯拉</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10" name="Rectangle 18"/>
          <p:cNvSpPr>
            <a:spLocks noChangeArrowheads="1"/>
          </p:cNvSpPr>
          <p:nvPr/>
        </p:nvSpPr>
        <p:spPr bwMode="auto">
          <a:xfrm>
            <a:off x="7543800" y="55626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尼希米</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9235"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Times" charset="0"/>
              <a:ea typeface="Osaka" charset="-128"/>
              <a:cs typeface="Osaka" charset="-128"/>
            </a:endParaRPr>
          </a:p>
        </p:txBody>
      </p:sp>
      <p:sp>
        <p:nvSpPr>
          <p:cNvPr id="9236"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Times" charset="0"/>
              <a:ea typeface="Osaka" charset="-128"/>
              <a:cs typeface="Osaka" charset="-128"/>
            </a:endParaRPr>
          </a:p>
        </p:txBody>
      </p:sp>
      <p:sp>
        <p:nvSpPr>
          <p:cNvPr id="9237"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Times" charset="0"/>
              <a:ea typeface="Osaka" charset="-128"/>
              <a:cs typeface="Osaka" charset="-128"/>
            </a:endParaRPr>
          </a:p>
        </p:txBody>
      </p:sp>
      <p:sp>
        <p:nvSpPr>
          <p:cNvPr id="264214" name="Rectangle 22"/>
          <p:cNvSpPr>
            <a:spLocks noChangeArrowheads="1"/>
          </p:cNvSpPr>
          <p:nvPr/>
        </p:nvSpPr>
        <p:spPr bwMode="auto">
          <a:xfrm>
            <a:off x="2667000" y="5105400"/>
            <a:ext cx="1828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所罗巴伯</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15" name="Rectangle 23"/>
          <p:cNvSpPr>
            <a:spLocks noChangeArrowheads="1"/>
          </p:cNvSpPr>
          <p:nvPr/>
        </p:nvSpPr>
        <p:spPr bwMode="auto">
          <a:xfrm>
            <a:off x="7543800" y="2971800"/>
            <a:ext cx="1600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444-425</a:t>
            </a:r>
          </a:p>
        </p:txBody>
      </p:sp>
      <p:sp>
        <p:nvSpPr>
          <p:cNvPr id="264216" name="Rectangle 24"/>
          <p:cNvSpPr>
            <a:spLocks noChangeArrowheads="1"/>
          </p:cNvSpPr>
          <p:nvPr/>
        </p:nvSpPr>
        <p:spPr bwMode="auto">
          <a:xfrm>
            <a:off x="5867400" y="5105400"/>
            <a:ext cx="127635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以斯帖</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17" name="Rectangle 25"/>
          <p:cNvSpPr>
            <a:spLocks noChangeArrowheads="1"/>
          </p:cNvSpPr>
          <p:nvPr/>
        </p:nvSpPr>
        <p:spPr bwMode="auto">
          <a:xfrm>
            <a:off x="5638800" y="2971800"/>
            <a:ext cx="1600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11" charset="0"/>
                <a:ea typeface="+mn-ea"/>
                <a:cs typeface="+mn-cs"/>
              </a:rPr>
              <a:t>483-473</a:t>
            </a:r>
          </a:p>
        </p:txBody>
      </p:sp>
      <p:sp>
        <p:nvSpPr>
          <p:cNvPr id="264218" name="Rectangle 26"/>
          <p:cNvSpPr>
            <a:spLocks noChangeArrowheads="1"/>
          </p:cNvSpPr>
          <p:nvPr/>
        </p:nvSpPr>
        <p:spPr bwMode="auto">
          <a:xfrm>
            <a:off x="76200" y="19812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1" i="1" u="none" strike="noStrike" kern="1200" cap="none" spc="0" normalizeH="0" baseline="0" noProof="0">
                <a:ln>
                  <a:noFill/>
                </a:ln>
                <a:solidFill>
                  <a:srgbClr val="FFFFFF"/>
                </a:solidFill>
                <a:effectLst/>
                <a:uLnTx/>
                <a:uFillTx/>
                <a:latin typeface="Times New Roman" charset="0"/>
                <a:ea typeface="Osaka" charset="0"/>
                <a:cs typeface="Osaka" charset="0"/>
              </a:rPr>
              <a:t>先知</a:t>
            </a:r>
            <a:r>
              <a:rPr kumimoji="0" lang="en-US" altLang="ja-JP" sz="2800" b="1" i="1" u="none" strike="noStrike" kern="1200" cap="none" spc="0" normalizeH="0" baseline="0" noProof="0">
                <a:ln>
                  <a:noFill/>
                </a:ln>
                <a:solidFill>
                  <a:srgbClr val="FFFFFF"/>
                </a:solidFill>
                <a:effectLst/>
                <a:uLnTx/>
                <a:uFillTx/>
                <a:latin typeface="Times New Roman" charset="0"/>
                <a:ea typeface="Osaka" charset="0"/>
                <a:cs typeface="Osaka" charset="0"/>
              </a:rPr>
              <a:t>:</a:t>
            </a:r>
            <a:endParaRPr kumimoji="0" lang="en-US" sz="2800" b="1" i="1"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19" name="Rectangle 27"/>
          <p:cNvSpPr>
            <a:spLocks noChangeArrowheads="1"/>
          </p:cNvSpPr>
          <p:nvPr/>
        </p:nvSpPr>
        <p:spPr bwMode="auto">
          <a:xfrm>
            <a:off x="76200" y="5219700"/>
            <a:ext cx="1828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1" i="1" u="none" strike="noStrike" kern="1200" cap="none" spc="0" normalizeH="0" baseline="0" noProof="0">
                <a:ln>
                  <a:noFill/>
                </a:ln>
                <a:solidFill>
                  <a:srgbClr val="FFFFFF"/>
                </a:solidFill>
                <a:effectLst/>
                <a:uLnTx/>
                <a:uFillTx/>
                <a:latin typeface="Times New Roman" charset="0"/>
                <a:ea typeface="Osaka" charset="0"/>
                <a:cs typeface="Osaka" charset="0"/>
              </a:rPr>
              <a:t>其他</a:t>
            </a:r>
            <a:r>
              <a:rPr kumimoji="0" lang="en-US" altLang="ja-JP" sz="2800" b="1" i="1" u="none" strike="noStrike" kern="1200" cap="none" spc="0" normalizeH="0" baseline="0" noProof="0">
                <a:ln>
                  <a:noFill/>
                </a:ln>
                <a:solidFill>
                  <a:srgbClr val="FFFFFF"/>
                </a:solidFill>
                <a:effectLst/>
                <a:uLnTx/>
                <a:uFillTx/>
                <a:latin typeface="Times New Roman" charset="0"/>
                <a:ea typeface="Osaka" charset="0"/>
                <a:cs typeface="Osaka" charset="0"/>
              </a:rPr>
              <a:t>:</a:t>
            </a:r>
            <a:endParaRPr kumimoji="0" lang="en-US" sz="2800" b="1" i="1"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20" name="Rectangle 28"/>
          <p:cNvSpPr>
            <a:spLocks noChangeArrowheads="1"/>
          </p:cNvSpPr>
          <p:nvPr/>
        </p:nvSpPr>
        <p:spPr bwMode="auto">
          <a:xfrm>
            <a:off x="0" y="6115050"/>
            <a:ext cx="2819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1" i="1" u="none" strike="noStrike" kern="1200" cap="none" spc="0" normalizeH="0" baseline="0" noProof="0">
                <a:ln>
                  <a:noFill/>
                </a:ln>
                <a:solidFill>
                  <a:srgbClr val="FFFFFF"/>
                </a:solidFill>
                <a:effectLst/>
                <a:uLnTx/>
                <a:uFillTx/>
                <a:latin typeface="Times New Roman" charset="0"/>
                <a:ea typeface="Osaka" charset="0"/>
                <a:cs typeface="Osaka" charset="0"/>
              </a:rPr>
              <a:t>波斯国王</a:t>
            </a:r>
            <a:r>
              <a:rPr kumimoji="0" lang="en-US" altLang="ja-JP" sz="2800" b="1" i="1" u="none" strike="noStrike" kern="1200" cap="none" spc="0" normalizeH="0" baseline="0" noProof="0">
                <a:ln>
                  <a:noFill/>
                </a:ln>
                <a:solidFill>
                  <a:srgbClr val="FFFFFF"/>
                </a:solidFill>
                <a:effectLst/>
                <a:uLnTx/>
                <a:uFillTx/>
                <a:latin typeface="Times New Roman" charset="0"/>
                <a:ea typeface="Osaka" charset="0"/>
                <a:cs typeface="Osaka" charset="0"/>
              </a:rPr>
              <a:t>:</a:t>
            </a:r>
            <a:endParaRPr kumimoji="0" lang="en-US" sz="2800" b="1" i="1"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21" name="Rectangle 29"/>
          <p:cNvSpPr>
            <a:spLocks noChangeArrowheads="1"/>
          </p:cNvSpPr>
          <p:nvPr/>
        </p:nvSpPr>
        <p:spPr bwMode="auto">
          <a:xfrm>
            <a:off x="2209800" y="60960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塞鲁士</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22" name="Rectangle 30"/>
          <p:cNvSpPr>
            <a:spLocks noChangeArrowheads="1"/>
          </p:cNvSpPr>
          <p:nvPr/>
        </p:nvSpPr>
        <p:spPr bwMode="auto">
          <a:xfrm>
            <a:off x="3962400" y="60960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大利乌</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23" name="Rectangle 31"/>
          <p:cNvSpPr>
            <a:spLocks noChangeArrowheads="1"/>
          </p:cNvSpPr>
          <p:nvPr/>
        </p:nvSpPr>
        <p:spPr bwMode="auto">
          <a:xfrm>
            <a:off x="5334000" y="6096000"/>
            <a:ext cx="19050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亚哈随鲁</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sp>
        <p:nvSpPr>
          <p:cNvPr id="264224" name="Rectangle 32"/>
          <p:cNvSpPr>
            <a:spLocks noChangeArrowheads="1"/>
          </p:cNvSpPr>
          <p:nvPr/>
        </p:nvSpPr>
        <p:spPr bwMode="auto">
          <a:xfrm>
            <a:off x="7010400" y="6096000"/>
            <a:ext cx="19050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Osaka" charset="0"/>
                <a:cs typeface="Osaka" charset="0"/>
              </a:rPr>
              <a:t>亚达薛西</a:t>
            </a:r>
            <a:endParaRPr kumimoji="0" lang="en-US" sz="2800" b="0" i="0" u="none" strike="noStrike" kern="1200" cap="none" spc="0" normalizeH="0" baseline="0" noProof="0">
              <a:ln>
                <a:noFill/>
              </a:ln>
              <a:solidFill>
                <a:srgbClr val="FFFFFF"/>
              </a:solidFill>
              <a:effectLst/>
              <a:uLnTx/>
              <a:uFillTx/>
              <a:latin typeface="Times New Roman" charset="0"/>
              <a:ea typeface="Osaka" charset="0"/>
              <a:cs typeface="Osaka" charset="0"/>
            </a:endParaRPr>
          </a:p>
        </p:txBody>
      </p:sp>
      <p:pic>
        <p:nvPicPr>
          <p:cNvPr id="47137" name="Picture 33" descr="1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8" name="Picture 34" descr="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762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4203"/>
                                        </p:tgtEl>
                                        <p:attrNameLst>
                                          <p:attrName>style.visibility</p:attrName>
                                        </p:attrNameLst>
                                      </p:cBhvr>
                                      <p:to>
                                        <p:strVal val="visible"/>
                                      </p:to>
                                    </p:set>
                                    <p:anim calcmode="lin" valueType="num">
                                      <p:cBhvr additive="base">
                                        <p:cTn id="7" dur="500" fill="hold"/>
                                        <p:tgtEl>
                                          <p:spTgt spid="264203"/>
                                        </p:tgtEl>
                                        <p:attrNameLst>
                                          <p:attrName>ppt_x</p:attrName>
                                        </p:attrNameLst>
                                      </p:cBhvr>
                                      <p:tavLst>
                                        <p:tav tm="0">
                                          <p:val>
                                            <p:strVal val="0-#ppt_w/2"/>
                                          </p:val>
                                        </p:tav>
                                        <p:tav tm="100000">
                                          <p:val>
                                            <p:strVal val="#ppt_x"/>
                                          </p:val>
                                        </p:tav>
                                      </p:tavLst>
                                    </p:anim>
                                    <p:anim calcmode="lin" valueType="num">
                                      <p:cBhvr additive="base">
                                        <p:cTn id="8" dur="500" fill="hold"/>
                                        <p:tgtEl>
                                          <p:spTgt spid="264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4198"/>
                                        </p:tgtEl>
                                        <p:attrNameLst>
                                          <p:attrName>style.visibility</p:attrName>
                                        </p:attrNameLst>
                                      </p:cBhvr>
                                      <p:to>
                                        <p:strVal val="visible"/>
                                      </p:to>
                                    </p:set>
                                    <p:anim calcmode="lin" valueType="num">
                                      <p:cBhvr additive="base">
                                        <p:cTn id="13" dur="500" fill="hold"/>
                                        <p:tgtEl>
                                          <p:spTgt spid="264198"/>
                                        </p:tgtEl>
                                        <p:attrNameLst>
                                          <p:attrName>ppt_x</p:attrName>
                                        </p:attrNameLst>
                                      </p:cBhvr>
                                      <p:tavLst>
                                        <p:tav tm="0">
                                          <p:val>
                                            <p:strVal val="0-#ppt_w/2"/>
                                          </p:val>
                                        </p:tav>
                                        <p:tav tm="100000">
                                          <p:val>
                                            <p:strVal val="#ppt_x"/>
                                          </p:val>
                                        </p:tav>
                                      </p:tavLst>
                                    </p:anim>
                                    <p:anim calcmode="lin" valueType="num">
                                      <p:cBhvr additive="base">
                                        <p:cTn id="14" dur="500" fill="hold"/>
                                        <p:tgtEl>
                                          <p:spTgt spid="2641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4200"/>
                                        </p:tgtEl>
                                        <p:attrNameLst>
                                          <p:attrName>style.visibility</p:attrName>
                                        </p:attrNameLst>
                                      </p:cBhvr>
                                      <p:to>
                                        <p:strVal val="visible"/>
                                      </p:to>
                                    </p:set>
                                    <p:anim calcmode="lin" valueType="num">
                                      <p:cBhvr additive="base">
                                        <p:cTn id="19" dur="500" fill="hold"/>
                                        <p:tgtEl>
                                          <p:spTgt spid="264200"/>
                                        </p:tgtEl>
                                        <p:attrNameLst>
                                          <p:attrName>ppt_x</p:attrName>
                                        </p:attrNameLst>
                                      </p:cBhvr>
                                      <p:tavLst>
                                        <p:tav tm="0">
                                          <p:val>
                                            <p:strVal val="0-#ppt_w/2"/>
                                          </p:val>
                                        </p:tav>
                                        <p:tav tm="100000">
                                          <p:val>
                                            <p:strVal val="#ppt_x"/>
                                          </p:val>
                                        </p:tav>
                                      </p:tavLst>
                                    </p:anim>
                                    <p:anim calcmode="lin" valueType="num">
                                      <p:cBhvr additive="base">
                                        <p:cTn id="20" dur="500" fill="hold"/>
                                        <p:tgtEl>
                                          <p:spTgt spid="264200"/>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64214"/>
                                        </p:tgtEl>
                                        <p:attrNameLst>
                                          <p:attrName>style.visibility</p:attrName>
                                        </p:attrNameLst>
                                      </p:cBhvr>
                                      <p:to>
                                        <p:strVal val="visible"/>
                                      </p:to>
                                    </p:set>
                                    <p:anim calcmode="lin" valueType="num">
                                      <p:cBhvr additive="base">
                                        <p:cTn id="24" dur="500" fill="hold"/>
                                        <p:tgtEl>
                                          <p:spTgt spid="264214"/>
                                        </p:tgtEl>
                                        <p:attrNameLst>
                                          <p:attrName>ppt_x</p:attrName>
                                        </p:attrNameLst>
                                      </p:cBhvr>
                                      <p:tavLst>
                                        <p:tav tm="0">
                                          <p:val>
                                            <p:strVal val="0-#ppt_w/2"/>
                                          </p:val>
                                        </p:tav>
                                        <p:tav tm="100000">
                                          <p:val>
                                            <p:strVal val="#ppt_x"/>
                                          </p:val>
                                        </p:tav>
                                      </p:tavLst>
                                    </p:anim>
                                    <p:anim calcmode="lin" valueType="num">
                                      <p:cBhvr additive="base">
                                        <p:cTn id="25" dur="500" fill="hold"/>
                                        <p:tgtEl>
                                          <p:spTgt spid="264214"/>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64201"/>
                                        </p:tgtEl>
                                        <p:attrNameLst>
                                          <p:attrName>style.visibility</p:attrName>
                                        </p:attrNameLst>
                                      </p:cBhvr>
                                      <p:to>
                                        <p:strVal val="visible"/>
                                      </p:to>
                                    </p:set>
                                    <p:anim calcmode="lin" valueType="num">
                                      <p:cBhvr additive="base">
                                        <p:cTn id="30" dur="500" fill="hold"/>
                                        <p:tgtEl>
                                          <p:spTgt spid="264201"/>
                                        </p:tgtEl>
                                        <p:attrNameLst>
                                          <p:attrName>ppt_x</p:attrName>
                                        </p:attrNameLst>
                                      </p:cBhvr>
                                      <p:tavLst>
                                        <p:tav tm="0">
                                          <p:val>
                                            <p:strVal val="0-#ppt_w/2"/>
                                          </p:val>
                                        </p:tav>
                                        <p:tav tm="100000">
                                          <p:val>
                                            <p:strVal val="#ppt_x"/>
                                          </p:val>
                                        </p:tav>
                                      </p:tavLst>
                                    </p:anim>
                                    <p:anim calcmode="lin" valueType="num">
                                      <p:cBhvr additive="base">
                                        <p:cTn id="31" dur="500" fill="hold"/>
                                        <p:tgtEl>
                                          <p:spTgt spid="264201"/>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64207"/>
                                        </p:tgtEl>
                                        <p:attrNameLst>
                                          <p:attrName>style.visibility</p:attrName>
                                        </p:attrNameLst>
                                      </p:cBhvr>
                                      <p:to>
                                        <p:strVal val="visible"/>
                                      </p:to>
                                    </p:set>
                                    <p:anim calcmode="lin" valueType="num">
                                      <p:cBhvr additive="base">
                                        <p:cTn id="36" dur="500" fill="hold"/>
                                        <p:tgtEl>
                                          <p:spTgt spid="264207"/>
                                        </p:tgtEl>
                                        <p:attrNameLst>
                                          <p:attrName>ppt_x</p:attrName>
                                        </p:attrNameLst>
                                      </p:cBhvr>
                                      <p:tavLst>
                                        <p:tav tm="0">
                                          <p:val>
                                            <p:strVal val="0-#ppt_w/2"/>
                                          </p:val>
                                        </p:tav>
                                        <p:tav tm="100000">
                                          <p:val>
                                            <p:strVal val="#ppt_x"/>
                                          </p:val>
                                        </p:tav>
                                      </p:tavLst>
                                    </p:anim>
                                    <p:anim calcmode="lin" valueType="num">
                                      <p:cBhvr additive="base">
                                        <p:cTn id="37" dur="500" fill="hold"/>
                                        <p:tgtEl>
                                          <p:spTgt spid="264207"/>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64204"/>
                                        </p:tgtEl>
                                        <p:attrNameLst>
                                          <p:attrName>style.visibility</p:attrName>
                                        </p:attrNameLst>
                                      </p:cBhvr>
                                      <p:to>
                                        <p:strVal val="visible"/>
                                      </p:to>
                                    </p:set>
                                    <p:anim calcmode="lin" valueType="num">
                                      <p:cBhvr additive="base">
                                        <p:cTn id="41" dur="500" fill="hold"/>
                                        <p:tgtEl>
                                          <p:spTgt spid="264204"/>
                                        </p:tgtEl>
                                        <p:attrNameLst>
                                          <p:attrName>ppt_x</p:attrName>
                                        </p:attrNameLst>
                                      </p:cBhvr>
                                      <p:tavLst>
                                        <p:tav tm="0">
                                          <p:val>
                                            <p:strVal val="0-#ppt_w/2"/>
                                          </p:val>
                                        </p:tav>
                                        <p:tav tm="100000">
                                          <p:val>
                                            <p:strVal val="#ppt_x"/>
                                          </p:val>
                                        </p:tav>
                                      </p:tavLst>
                                    </p:anim>
                                    <p:anim calcmode="lin" valueType="num">
                                      <p:cBhvr additive="base">
                                        <p:cTn id="42" dur="500" fill="hold"/>
                                        <p:tgtEl>
                                          <p:spTgt spid="264204"/>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264205"/>
                                        </p:tgtEl>
                                        <p:attrNameLst>
                                          <p:attrName>style.visibility</p:attrName>
                                        </p:attrNameLst>
                                      </p:cBhvr>
                                      <p:to>
                                        <p:strVal val="visible"/>
                                      </p:to>
                                    </p:set>
                                    <p:anim calcmode="lin" valueType="num">
                                      <p:cBhvr additive="base">
                                        <p:cTn id="46" dur="500" fill="hold"/>
                                        <p:tgtEl>
                                          <p:spTgt spid="264205"/>
                                        </p:tgtEl>
                                        <p:attrNameLst>
                                          <p:attrName>ppt_x</p:attrName>
                                        </p:attrNameLst>
                                      </p:cBhvr>
                                      <p:tavLst>
                                        <p:tav tm="0">
                                          <p:val>
                                            <p:strVal val="0-#ppt_w/2"/>
                                          </p:val>
                                        </p:tav>
                                        <p:tav tm="100000">
                                          <p:val>
                                            <p:strVal val="#ppt_x"/>
                                          </p:val>
                                        </p:tav>
                                      </p:tavLst>
                                    </p:anim>
                                    <p:anim calcmode="lin" valueType="num">
                                      <p:cBhvr additive="base">
                                        <p:cTn id="47" dur="500" fill="hold"/>
                                        <p:tgtEl>
                                          <p:spTgt spid="264205"/>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64202"/>
                                        </p:tgtEl>
                                        <p:attrNameLst>
                                          <p:attrName>style.visibility</p:attrName>
                                        </p:attrNameLst>
                                      </p:cBhvr>
                                      <p:to>
                                        <p:strVal val="visible"/>
                                      </p:to>
                                    </p:set>
                                    <p:anim calcmode="lin" valueType="num">
                                      <p:cBhvr additive="base">
                                        <p:cTn id="52" dur="500" fill="hold"/>
                                        <p:tgtEl>
                                          <p:spTgt spid="264202"/>
                                        </p:tgtEl>
                                        <p:attrNameLst>
                                          <p:attrName>ppt_x</p:attrName>
                                        </p:attrNameLst>
                                      </p:cBhvr>
                                      <p:tavLst>
                                        <p:tav tm="0">
                                          <p:val>
                                            <p:strVal val="0-#ppt_w/2"/>
                                          </p:val>
                                        </p:tav>
                                        <p:tav tm="100000">
                                          <p:val>
                                            <p:strVal val="#ppt_x"/>
                                          </p:val>
                                        </p:tav>
                                      </p:tavLst>
                                    </p:anim>
                                    <p:anim calcmode="lin" valueType="num">
                                      <p:cBhvr additive="base">
                                        <p:cTn id="53" dur="500" fill="hold"/>
                                        <p:tgtEl>
                                          <p:spTgt spid="264202"/>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64217"/>
                                        </p:tgtEl>
                                        <p:attrNameLst>
                                          <p:attrName>style.visibility</p:attrName>
                                        </p:attrNameLst>
                                      </p:cBhvr>
                                      <p:to>
                                        <p:strVal val="visible"/>
                                      </p:to>
                                    </p:set>
                                    <p:anim calcmode="lin" valueType="num">
                                      <p:cBhvr additive="base">
                                        <p:cTn id="58" dur="500" fill="hold"/>
                                        <p:tgtEl>
                                          <p:spTgt spid="264217"/>
                                        </p:tgtEl>
                                        <p:attrNameLst>
                                          <p:attrName>ppt_x</p:attrName>
                                        </p:attrNameLst>
                                      </p:cBhvr>
                                      <p:tavLst>
                                        <p:tav tm="0">
                                          <p:val>
                                            <p:strVal val="0-#ppt_w/2"/>
                                          </p:val>
                                        </p:tav>
                                        <p:tav tm="100000">
                                          <p:val>
                                            <p:strVal val="#ppt_x"/>
                                          </p:val>
                                        </p:tav>
                                      </p:tavLst>
                                    </p:anim>
                                    <p:anim calcmode="lin" valueType="num">
                                      <p:cBhvr additive="base">
                                        <p:cTn id="59" dur="500" fill="hold"/>
                                        <p:tgtEl>
                                          <p:spTgt spid="264217"/>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64216"/>
                                        </p:tgtEl>
                                        <p:attrNameLst>
                                          <p:attrName>style.visibility</p:attrName>
                                        </p:attrNameLst>
                                      </p:cBhvr>
                                      <p:to>
                                        <p:strVal val="visible"/>
                                      </p:to>
                                    </p:set>
                                    <p:anim calcmode="lin" valueType="num">
                                      <p:cBhvr additive="base">
                                        <p:cTn id="63" dur="500" fill="hold"/>
                                        <p:tgtEl>
                                          <p:spTgt spid="264216"/>
                                        </p:tgtEl>
                                        <p:attrNameLst>
                                          <p:attrName>ppt_x</p:attrName>
                                        </p:attrNameLst>
                                      </p:cBhvr>
                                      <p:tavLst>
                                        <p:tav tm="0">
                                          <p:val>
                                            <p:strVal val="0-#ppt_w/2"/>
                                          </p:val>
                                        </p:tav>
                                        <p:tav tm="100000">
                                          <p:val>
                                            <p:strVal val="#ppt_x"/>
                                          </p:val>
                                        </p:tav>
                                      </p:tavLst>
                                    </p:anim>
                                    <p:anim calcmode="lin" valueType="num">
                                      <p:cBhvr additive="base">
                                        <p:cTn id="64" dur="500" fill="hold"/>
                                        <p:tgtEl>
                                          <p:spTgt spid="264216"/>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64215"/>
                                        </p:tgtEl>
                                        <p:attrNameLst>
                                          <p:attrName>style.visibility</p:attrName>
                                        </p:attrNameLst>
                                      </p:cBhvr>
                                      <p:to>
                                        <p:strVal val="visible"/>
                                      </p:to>
                                    </p:set>
                                    <p:anim calcmode="lin" valueType="num">
                                      <p:cBhvr additive="base">
                                        <p:cTn id="69" dur="500" fill="hold"/>
                                        <p:tgtEl>
                                          <p:spTgt spid="264215"/>
                                        </p:tgtEl>
                                        <p:attrNameLst>
                                          <p:attrName>ppt_x</p:attrName>
                                        </p:attrNameLst>
                                      </p:cBhvr>
                                      <p:tavLst>
                                        <p:tav tm="0">
                                          <p:val>
                                            <p:strVal val="0-#ppt_w/2"/>
                                          </p:val>
                                        </p:tav>
                                        <p:tav tm="100000">
                                          <p:val>
                                            <p:strVal val="#ppt_x"/>
                                          </p:val>
                                        </p:tav>
                                      </p:tavLst>
                                    </p:anim>
                                    <p:anim calcmode="lin" valueType="num">
                                      <p:cBhvr additive="base">
                                        <p:cTn id="70" dur="500" fill="hold"/>
                                        <p:tgtEl>
                                          <p:spTgt spid="264215"/>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264209"/>
                                        </p:tgtEl>
                                        <p:attrNameLst>
                                          <p:attrName>style.visibility</p:attrName>
                                        </p:attrNameLst>
                                      </p:cBhvr>
                                      <p:to>
                                        <p:strVal val="visible"/>
                                      </p:to>
                                    </p:set>
                                    <p:anim calcmode="lin" valueType="num">
                                      <p:cBhvr additive="base">
                                        <p:cTn id="75" dur="500" fill="hold"/>
                                        <p:tgtEl>
                                          <p:spTgt spid="264209"/>
                                        </p:tgtEl>
                                        <p:attrNameLst>
                                          <p:attrName>ppt_x</p:attrName>
                                        </p:attrNameLst>
                                      </p:cBhvr>
                                      <p:tavLst>
                                        <p:tav tm="0">
                                          <p:val>
                                            <p:strVal val="0-#ppt_w/2"/>
                                          </p:val>
                                        </p:tav>
                                        <p:tav tm="100000">
                                          <p:val>
                                            <p:strVal val="#ppt_x"/>
                                          </p:val>
                                        </p:tav>
                                      </p:tavLst>
                                    </p:anim>
                                    <p:anim calcmode="lin" valueType="num">
                                      <p:cBhvr additive="base">
                                        <p:cTn id="76" dur="500" fill="hold"/>
                                        <p:tgtEl>
                                          <p:spTgt spid="26420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264210"/>
                                        </p:tgtEl>
                                        <p:attrNameLst>
                                          <p:attrName>style.visibility</p:attrName>
                                        </p:attrNameLst>
                                      </p:cBhvr>
                                      <p:to>
                                        <p:strVal val="visible"/>
                                      </p:to>
                                    </p:set>
                                    <p:anim calcmode="lin" valueType="num">
                                      <p:cBhvr additive="base">
                                        <p:cTn id="81" dur="500" fill="hold"/>
                                        <p:tgtEl>
                                          <p:spTgt spid="264210"/>
                                        </p:tgtEl>
                                        <p:attrNameLst>
                                          <p:attrName>ppt_x</p:attrName>
                                        </p:attrNameLst>
                                      </p:cBhvr>
                                      <p:tavLst>
                                        <p:tav tm="0">
                                          <p:val>
                                            <p:strVal val="0-#ppt_w/2"/>
                                          </p:val>
                                        </p:tav>
                                        <p:tav tm="100000">
                                          <p:val>
                                            <p:strVal val="#ppt_x"/>
                                          </p:val>
                                        </p:tav>
                                      </p:tavLst>
                                    </p:anim>
                                    <p:anim calcmode="lin" valueType="num">
                                      <p:cBhvr additive="base">
                                        <p:cTn id="82" dur="500" fill="hold"/>
                                        <p:tgtEl>
                                          <p:spTgt spid="264210"/>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64206"/>
                                        </p:tgtEl>
                                        <p:attrNameLst>
                                          <p:attrName>style.visibility</p:attrName>
                                        </p:attrNameLst>
                                      </p:cBhvr>
                                      <p:to>
                                        <p:strVal val="visible"/>
                                      </p:to>
                                    </p:set>
                                    <p:anim calcmode="lin" valueType="num">
                                      <p:cBhvr additive="base">
                                        <p:cTn id="87" dur="500" fill="hold"/>
                                        <p:tgtEl>
                                          <p:spTgt spid="264206"/>
                                        </p:tgtEl>
                                        <p:attrNameLst>
                                          <p:attrName>ppt_x</p:attrName>
                                        </p:attrNameLst>
                                      </p:cBhvr>
                                      <p:tavLst>
                                        <p:tav tm="0">
                                          <p:val>
                                            <p:strVal val="0-#ppt_w/2"/>
                                          </p:val>
                                        </p:tav>
                                        <p:tav tm="100000">
                                          <p:val>
                                            <p:strVal val="#ppt_x"/>
                                          </p:val>
                                        </p:tav>
                                      </p:tavLst>
                                    </p:anim>
                                    <p:anim calcmode="lin" valueType="num">
                                      <p:cBhvr additive="base">
                                        <p:cTn id="88" dur="500" fill="hold"/>
                                        <p:tgtEl>
                                          <p:spTgt spid="264206"/>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264221"/>
                                        </p:tgtEl>
                                        <p:attrNameLst>
                                          <p:attrName>style.visibility</p:attrName>
                                        </p:attrNameLst>
                                      </p:cBhvr>
                                      <p:to>
                                        <p:strVal val="visible"/>
                                      </p:to>
                                    </p:set>
                                    <p:anim calcmode="lin" valueType="num">
                                      <p:cBhvr additive="base">
                                        <p:cTn id="93" dur="500" fill="hold"/>
                                        <p:tgtEl>
                                          <p:spTgt spid="264221"/>
                                        </p:tgtEl>
                                        <p:attrNameLst>
                                          <p:attrName>ppt_x</p:attrName>
                                        </p:attrNameLst>
                                      </p:cBhvr>
                                      <p:tavLst>
                                        <p:tav tm="0">
                                          <p:val>
                                            <p:strVal val="0-#ppt_w/2"/>
                                          </p:val>
                                        </p:tav>
                                        <p:tav tm="100000">
                                          <p:val>
                                            <p:strVal val="#ppt_x"/>
                                          </p:val>
                                        </p:tav>
                                      </p:tavLst>
                                    </p:anim>
                                    <p:anim calcmode="lin" valueType="num">
                                      <p:cBhvr additive="base">
                                        <p:cTn id="94" dur="500" fill="hold"/>
                                        <p:tgtEl>
                                          <p:spTgt spid="264221"/>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264222"/>
                                        </p:tgtEl>
                                        <p:attrNameLst>
                                          <p:attrName>style.visibility</p:attrName>
                                        </p:attrNameLst>
                                      </p:cBhvr>
                                      <p:to>
                                        <p:strVal val="visible"/>
                                      </p:to>
                                    </p:set>
                                    <p:anim calcmode="lin" valueType="num">
                                      <p:cBhvr additive="base">
                                        <p:cTn id="99" dur="500" fill="hold"/>
                                        <p:tgtEl>
                                          <p:spTgt spid="264222"/>
                                        </p:tgtEl>
                                        <p:attrNameLst>
                                          <p:attrName>ppt_x</p:attrName>
                                        </p:attrNameLst>
                                      </p:cBhvr>
                                      <p:tavLst>
                                        <p:tav tm="0">
                                          <p:val>
                                            <p:strVal val="0-#ppt_w/2"/>
                                          </p:val>
                                        </p:tav>
                                        <p:tav tm="100000">
                                          <p:val>
                                            <p:strVal val="#ppt_x"/>
                                          </p:val>
                                        </p:tav>
                                      </p:tavLst>
                                    </p:anim>
                                    <p:anim calcmode="lin" valueType="num">
                                      <p:cBhvr additive="base">
                                        <p:cTn id="100" dur="500" fill="hold"/>
                                        <p:tgtEl>
                                          <p:spTgt spid="264222"/>
                                        </p:tgtEl>
                                        <p:attrNameLst>
                                          <p:attrName>ppt_y</p:attrName>
                                        </p:attrNameLst>
                                      </p:cBhvr>
                                      <p:tavLst>
                                        <p:tav tm="0">
                                          <p:val>
                                            <p:strVal val="#ppt_y"/>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264223"/>
                                        </p:tgtEl>
                                        <p:attrNameLst>
                                          <p:attrName>style.visibility</p:attrName>
                                        </p:attrNameLst>
                                      </p:cBhvr>
                                      <p:to>
                                        <p:strVal val="visible"/>
                                      </p:to>
                                    </p:set>
                                    <p:anim calcmode="lin" valueType="num">
                                      <p:cBhvr additive="base">
                                        <p:cTn id="105" dur="500" fill="hold"/>
                                        <p:tgtEl>
                                          <p:spTgt spid="264223"/>
                                        </p:tgtEl>
                                        <p:attrNameLst>
                                          <p:attrName>ppt_x</p:attrName>
                                        </p:attrNameLst>
                                      </p:cBhvr>
                                      <p:tavLst>
                                        <p:tav tm="0">
                                          <p:val>
                                            <p:strVal val="0-#ppt_w/2"/>
                                          </p:val>
                                        </p:tav>
                                        <p:tav tm="100000">
                                          <p:val>
                                            <p:strVal val="#ppt_x"/>
                                          </p:val>
                                        </p:tav>
                                      </p:tavLst>
                                    </p:anim>
                                    <p:anim calcmode="lin" valueType="num">
                                      <p:cBhvr additive="base">
                                        <p:cTn id="106" dur="500" fill="hold"/>
                                        <p:tgtEl>
                                          <p:spTgt spid="264223"/>
                                        </p:tgtEl>
                                        <p:attrNameLst>
                                          <p:attrName>ppt_y</p:attrName>
                                        </p:attrNameLst>
                                      </p:cBhvr>
                                      <p:tavLst>
                                        <p:tav tm="0">
                                          <p:val>
                                            <p:strVal val="#ppt_y"/>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264224"/>
                                        </p:tgtEl>
                                        <p:attrNameLst>
                                          <p:attrName>style.visibility</p:attrName>
                                        </p:attrNameLst>
                                      </p:cBhvr>
                                      <p:to>
                                        <p:strVal val="visible"/>
                                      </p:to>
                                    </p:set>
                                    <p:anim calcmode="lin" valueType="num">
                                      <p:cBhvr additive="base">
                                        <p:cTn id="111" dur="500" fill="hold"/>
                                        <p:tgtEl>
                                          <p:spTgt spid="264224"/>
                                        </p:tgtEl>
                                        <p:attrNameLst>
                                          <p:attrName>ppt_x</p:attrName>
                                        </p:attrNameLst>
                                      </p:cBhvr>
                                      <p:tavLst>
                                        <p:tav tm="0">
                                          <p:val>
                                            <p:strVal val="0-#ppt_w/2"/>
                                          </p:val>
                                        </p:tav>
                                        <p:tav tm="100000">
                                          <p:val>
                                            <p:strVal val="#ppt_x"/>
                                          </p:val>
                                        </p:tav>
                                      </p:tavLst>
                                    </p:anim>
                                    <p:anim calcmode="lin" valueType="num">
                                      <p:cBhvr additive="base">
                                        <p:cTn id="112" dur="500" fill="hold"/>
                                        <p:tgtEl>
                                          <p:spTgt spid="264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8" grpId="0" autoUpdateAnimBg="0"/>
      <p:bldP spid="264200" grpId="0" autoUpdateAnimBg="0"/>
      <p:bldP spid="264201" grpId="0" autoUpdateAnimBg="0"/>
      <p:bldP spid="264202" grpId="0" autoUpdateAnimBg="0"/>
      <p:bldP spid="264203" grpId="0" autoUpdateAnimBg="0"/>
      <p:bldP spid="264204" grpId="0" autoUpdateAnimBg="0"/>
      <p:bldP spid="264205" grpId="0" autoUpdateAnimBg="0"/>
      <p:bldP spid="264206" grpId="0" autoUpdateAnimBg="0"/>
      <p:bldP spid="264207" grpId="0" autoUpdateAnimBg="0"/>
      <p:bldP spid="264209" grpId="0" autoUpdateAnimBg="0"/>
      <p:bldP spid="264210" grpId="0" autoUpdateAnimBg="0"/>
      <p:bldP spid="264214" grpId="0" autoUpdateAnimBg="0"/>
      <p:bldP spid="264215" grpId="0" autoUpdateAnimBg="0"/>
      <p:bldP spid="264216" grpId="0" autoUpdateAnimBg="0"/>
      <p:bldP spid="264217" grpId="0" autoUpdateAnimBg="0"/>
      <p:bldP spid="264221" grpId="0" autoUpdateAnimBg="0"/>
      <p:bldP spid="264222" grpId="0" autoUpdateAnimBg="0"/>
      <p:bldP spid="264223" grpId="0" autoUpdateAnimBg="0"/>
      <p:bldP spid="264224"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 name="Title 1"/>
          <p:cNvSpPr>
            <a:spLocks noGrp="1"/>
          </p:cNvSpPr>
          <p:nvPr>
            <p:ph type="title"/>
          </p:nvPr>
        </p:nvSpPr>
        <p:spPr>
          <a:xfrm>
            <a:off x="228600" y="76200"/>
            <a:ext cx="2438400" cy="3886200"/>
          </a:xfrm>
        </p:spPr>
        <p:txBody>
          <a:bodyPr/>
          <a:lstStyle/>
          <a:p>
            <a:pPr>
              <a:defRPr/>
            </a:pPr>
            <a:r>
              <a:rPr lang="zh-CN" altLang="en-US" sz="3600" dirty="0">
                <a:effectLst>
                  <a:outerShdw blurRad="38100" dist="38100" dir="2700000" algn="tl">
                    <a:srgbClr val="000000"/>
                  </a:outerShdw>
                </a:effectLst>
                <a:latin typeface="Arial" charset="0"/>
                <a:ea typeface="ＭＳ Ｐゴシック" charset="0"/>
                <a:cs typeface="Arial" charset="0"/>
              </a:rPr>
              <a:t>神真的关心那些被遗留下来的人吗</a:t>
            </a:r>
            <a:r>
              <a:rPr lang="en-US" sz="3600" dirty="0">
                <a:effectLst>
                  <a:outerShdw blurRad="38100" dist="38100" dir="2700000" algn="tl">
                    <a:srgbClr val="000000"/>
                  </a:outerShdw>
                </a:effectLst>
                <a:latin typeface="Arial" charset="0"/>
                <a:ea typeface="ＭＳ Ｐゴシック" charset="0"/>
                <a:cs typeface="Arial" charset="0"/>
              </a:rPr>
              <a:t>?</a:t>
            </a: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大部分的犹太人即使在被掳时期之后也没能回归到以色列地</a:t>
            </a:r>
            <a:endParaRPr kumimoji="1" 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79876" name="Picture 5" descr="Does_God_Ca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59622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565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a:xfrm>
            <a:off x="152400" y="0"/>
            <a:ext cx="8077200" cy="990600"/>
          </a:xfrm>
          <a:solidFill>
            <a:srgbClr val="000000"/>
          </a:solidFill>
        </p:spPr>
        <p:txBody>
          <a:bodyPr/>
          <a:lstStyle/>
          <a:p>
            <a:pPr algn="ctr">
              <a:defRPr/>
            </a:pPr>
            <a:r>
              <a:rPr lang="zh-CN" altLang="en-US" i="0" dirty="0">
                <a:effectLst>
                  <a:outerShdw blurRad="38100" dist="38100" dir="2700000" algn="tl">
                    <a:srgbClr val="366B1B"/>
                  </a:outerShdw>
                </a:effectLst>
                <a:latin typeface="Arial Black" charset="0"/>
                <a:ea typeface="ＭＳ Ｐゴシック" charset="0"/>
                <a:cs typeface="Times New Roman" charset="0"/>
              </a:rPr>
              <a:t>波丝帝国地图</a:t>
            </a:r>
            <a:endParaRPr lang="en-US" sz="2000" i="0" dirty="0">
              <a:effectLst>
                <a:outerShdw blurRad="38100" dist="38100" dir="2700000" algn="tl">
                  <a:srgbClr val="366B1B"/>
                </a:outerShdw>
              </a:effectLst>
              <a:latin typeface="Arial Narrow" charset="0"/>
              <a:ea typeface="ＭＳ Ｐゴシック" charset="0"/>
              <a:cs typeface="Times New Roman" charset="0"/>
            </a:endParaRPr>
          </a:p>
        </p:txBody>
      </p:sp>
      <p:sp>
        <p:nvSpPr>
          <p:cNvPr id="15565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317</a:t>
            </a:r>
          </a:p>
        </p:txBody>
      </p:sp>
      <p:sp>
        <p:nvSpPr>
          <p:cNvPr id="155652" name="Rectangle 4"/>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55653" name="Rectangle 5"/>
          <p:cNvSpPr>
            <a:spLocks noChangeArrowheads="1"/>
          </p:cNvSpPr>
          <p:nvPr/>
        </p:nvSpPr>
        <p:spPr bwMode="auto">
          <a:xfrm>
            <a:off x="1938338"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7" name="TextBox 6"/>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Barry J. Beitzel, </a:t>
            </a:r>
            <a:r>
              <a:rPr kumimoji="1" lang="en-US" altLang="zh-CN" sz="2000" b="1" i="1"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Moody Atlas of Bible Lands</a:t>
            </a:r>
            <a:r>
              <a:rPr kumimoji="1" lang="en-US" altLang="zh-CN" sz="20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 150-51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2" name="Rectangle 3"/>
          <p:cNvSpPr>
            <a:spLocks noChangeArrowheads="1"/>
          </p:cNvSpPr>
          <p:nvPr/>
        </p:nvSpPr>
        <p:spPr bwMode="auto">
          <a:xfrm>
            <a:off x="0" y="6165304"/>
            <a:ext cx="9144000" cy="707886"/>
          </a:xfrm>
          <a:prstGeom prst="rect">
            <a:avLst/>
          </a:prstGeom>
          <a:solidFill>
            <a:schemeClr val="tx1"/>
          </a:solid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由古列王二世所开始，大利乌一世王统管的帝国边界。这边界由希腊开始直到印度。 （以斯帖</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a:t>
            </a:r>
            <a:r>
              <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2517072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1"/>
          <p:cNvSpPr>
            <a:spLocks noChangeArrowheads="1"/>
          </p:cNvSpPr>
          <p:nvPr/>
        </p:nvSpPr>
        <p:spPr bwMode="auto">
          <a:xfrm>
            <a:off x="0" y="0"/>
            <a:ext cx="9144000" cy="6858000"/>
          </a:xfrm>
          <a:prstGeom prst="rect">
            <a:avLst/>
          </a:prstGeom>
          <a:solidFill>
            <a:srgbClr val="FFCC66"/>
          </a:solidFill>
          <a:ln w="9525">
            <a:solidFill>
              <a:srgbClr val="000000"/>
            </a:solidFill>
            <a:miter lim="800000"/>
            <a:headEnd/>
            <a:tailEnd/>
          </a:ln>
        </p:spPr>
        <p:txBody>
          <a:bodyPr wrap="none" anchor="ctr"/>
          <a:lstStyle/>
          <a:p>
            <a:endParaRPr lang="en-US"/>
          </a:p>
        </p:txBody>
      </p:sp>
      <p:sp>
        <p:nvSpPr>
          <p:cNvPr id="11266" name="Rectangle 2"/>
          <p:cNvSpPr>
            <a:spLocks noGrp="1" noChangeArrowheads="1"/>
          </p:cNvSpPr>
          <p:nvPr>
            <p:ph type="title" idx="4294967295"/>
          </p:nvPr>
        </p:nvSpPr>
        <p:spPr>
          <a:xfrm>
            <a:off x="457200" y="0"/>
            <a:ext cx="8001000" cy="685800"/>
          </a:xfrm>
          <a:solidFill>
            <a:srgbClr val="000000"/>
          </a:solidFill>
        </p:spPr>
        <p:txBody>
          <a:bodyPr anchor="b"/>
          <a:lstStyle/>
          <a:p>
            <a:pPr algn="ctr" eaLnBrk="1" hangingPunct="1"/>
            <a:r>
              <a:rPr lang="zh-CN" altLang="en-US" b="1">
                <a:solidFill>
                  <a:srgbClr val="FFFFFF"/>
                </a:solidFill>
                <a:effectLst>
                  <a:outerShdw blurRad="38100" dist="38100" dir="2700000" algn="tl">
                    <a:srgbClr val="366B1B"/>
                  </a:outerShdw>
                </a:effectLst>
                <a:latin typeface="Arial Black" charset="0"/>
                <a:cs typeface="SimSun" charset="0"/>
              </a:rPr>
              <a:t>与以斯拉记的关系</a:t>
            </a:r>
            <a:endParaRPr lang="en-US" b="1">
              <a:solidFill>
                <a:srgbClr val="FFFFFF"/>
              </a:solidFill>
              <a:effectLst>
                <a:outerShdw blurRad="38100" dist="38100" dir="2700000" algn="tl">
                  <a:srgbClr val="366B1B"/>
                </a:outerShdw>
              </a:effectLst>
              <a:latin typeface="Arial Black" charset="0"/>
            </a:endParaRPr>
          </a:p>
        </p:txBody>
      </p:sp>
      <p:sp>
        <p:nvSpPr>
          <p:cNvPr id="11267" name="Text Box 3"/>
          <p:cNvSpPr txBox="1">
            <a:spLocks noChangeArrowheads="1"/>
          </p:cNvSpPr>
          <p:nvPr/>
        </p:nvSpPr>
        <p:spPr bwMode="auto">
          <a:xfrm>
            <a:off x="8412163" y="0"/>
            <a:ext cx="731837" cy="457200"/>
          </a:xfrm>
          <a:prstGeom prst="rect">
            <a:avLst/>
          </a:prstGeom>
          <a:noFill/>
          <a:ln w="12700" cap="sq">
            <a:noFill/>
            <a:miter lim="800000"/>
            <a:headEnd type="none" w="sm" len="sm"/>
            <a:tailEnd type="none" w="sm" len="sm"/>
          </a:ln>
          <a:effectLst/>
        </p:spPr>
        <p:txBody>
          <a:bodyPr/>
          <a:lstStyle/>
          <a:p>
            <a:pPr algn="ctr" eaLnBrk="0" hangingPunct="0">
              <a:spcBef>
                <a:spcPct val="50000"/>
              </a:spcBef>
              <a:defRPr/>
            </a:pPr>
            <a:r>
              <a:rPr lang="en-US">
                <a:latin typeface="Times New Roman" pitchFamily="-111" charset="0"/>
                <a:ea typeface="+mn-ea"/>
                <a:cs typeface="+mn-cs"/>
              </a:rPr>
              <a:t>289</a:t>
            </a:r>
          </a:p>
        </p:txBody>
      </p:sp>
      <p:grpSp>
        <p:nvGrpSpPr>
          <p:cNvPr id="39940" name="Group 106"/>
          <p:cNvGrpSpPr>
            <a:grpSpLocks/>
          </p:cNvGrpSpPr>
          <p:nvPr/>
        </p:nvGrpSpPr>
        <p:grpSpPr bwMode="auto">
          <a:xfrm>
            <a:off x="0" y="838200"/>
            <a:ext cx="9144000" cy="6019800"/>
            <a:chOff x="0" y="480"/>
            <a:chExt cx="5760" cy="3792"/>
          </a:xfrm>
        </p:grpSpPr>
        <p:grpSp>
          <p:nvGrpSpPr>
            <p:cNvPr id="39941" name="Group 37"/>
            <p:cNvGrpSpPr>
              <a:grpSpLocks/>
            </p:cNvGrpSpPr>
            <p:nvPr/>
          </p:nvGrpSpPr>
          <p:grpSpPr bwMode="auto">
            <a:xfrm>
              <a:off x="0" y="480"/>
              <a:ext cx="5760" cy="336"/>
              <a:chOff x="0" y="0"/>
              <a:chExt cx="4539" cy="671"/>
            </a:xfrm>
          </p:grpSpPr>
          <p:sp>
            <p:nvSpPr>
              <p:cNvPr id="4003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重修圣殿与民</a:t>
                </a:r>
                <a:endParaRPr lang="en-US" altLang="zh-CN">
                  <a:cs typeface="SimSun" charset="0"/>
                </a:endParaRPr>
              </a:p>
            </p:txBody>
          </p:sp>
          <p:sp>
            <p:nvSpPr>
              <p:cNvPr id="11300"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2" name="Group 39"/>
            <p:cNvGrpSpPr>
              <a:grpSpLocks/>
            </p:cNvGrpSpPr>
            <p:nvPr/>
          </p:nvGrpSpPr>
          <p:grpSpPr bwMode="auto">
            <a:xfrm>
              <a:off x="0" y="816"/>
              <a:ext cx="2731" cy="423"/>
              <a:chOff x="0" y="671"/>
              <a:chExt cx="2152" cy="845"/>
            </a:xfrm>
          </p:grpSpPr>
          <p:sp>
            <p:nvSpPr>
              <p:cNvPr id="4003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圣殿</a:t>
                </a:r>
              </a:p>
            </p:txBody>
          </p:sp>
          <p:sp>
            <p:nvSpPr>
              <p:cNvPr id="1130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3" name="Group 45"/>
            <p:cNvGrpSpPr>
              <a:grpSpLocks/>
            </p:cNvGrpSpPr>
            <p:nvPr/>
          </p:nvGrpSpPr>
          <p:grpSpPr bwMode="auto">
            <a:xfrm>
              <a:off x="3204" y="816"/>
              <a:ext cx="2556" cy="423"/>
              <a:chOff x="2525" y="671"/>
              <a:chExt cx="2014" cy="845"/>
            </a:xfrm>
          </p:grpSpPr>
          <p:sp>
            <p:nvSpPr>
              <p:cNvPr id="4003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民</a:t>
                </a:r>
              </a:p>
            </p:txBody>
          </p:sp>
          <p:sp>
            <p:nvSpPr>
              <p:cNvPr id="11308"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4" name="Group 47"/>
            <p:cNvGrpSpPr>
              <a:grpSpLocks/>
            </p:cNvGrpSpPr>
            <p:nvPr/>
          </p:nvGrpSpPr>
          <p:grpSpPr bwMode="auto">
            <a:xfrm>
              <a:off x="0" y="1239"/>
              <a:ext cx="2731" cy="316"/>
              <a:chOff x="0" y="1516"/>
              <a:chExt cx="2152" cy="633"/>
            </a:xfrm>
          </p:grpSpPr>
          <p:sp>
            <p:nvSpPr>
              <p:cNvPr id="4002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r>
                  <a:rPr lang="zh-CN" altLang="en-US">
                    <a:cs typeface="SimSun" charset="0"/>
                  </a:rPr>
                  <a:t>所罗巴伯</a:t>
                </a:r>
                <a:endParaRPr lang="en-US" altLang="zh-CN">
                  <a:cs typeface="SimSun" charset="0"/>
                </a:endParaRPr>
              </a:p>
            </p:txBody>
          </p:sp>
          <p:sp>
            <p:nvSpPr>
              <p:cNvPr id="1131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5" name="Group 49"/>
            <p:cNvGrpSpPr>
              <a:grpSpLocks/>
            </p:cNvGrpSpPr>
            <p:nvPr/>
          </p:nvGrpSpPr>
          <p:grpSpPr bwMode="auto">
            <a:xfrm>
              <a:off x="3204" y="1239"/>
              <a:ext cx="2556" cy="316"/>
              <a:chOff x="2525" y="1516"/>
              <a:chExt cx="2014" cy="633"/>
            </a:xfrm>
          </p:grpSpPr>
          <p:sp>
            <p:nvSpPr>
              <p:cNvPr id="4002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kumimoji="1" lang="zh-CN" altLang="en-US">
                    <a:solidFill>
                      <a:schemeClr val="tx1"/>
                    </a:solidFill>
                    <a:cs typeface="SimSun" charset="0"/>
                  </a:rPr>
                  <a:t>以斯拉</a:t>
                </a:r>
                <a:endParaRPr kumimoji="1" lang="en-US" altLang="zh-CN">
                  <a:solidFill>
                    <a:schemeClr val="tx1"/>
                  </a:solidFill>
                  <a:cs typeface="SimSun" charset="0"/>
                </a:endParaRPr>
              </a:p>
            </p:txBody>
          </p:sp>
          <p:sp>
            <p:nvSpPr>
              <p:cNvPr id="11312"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6" name="Group 51"/>
            <p:cNvGrpSpPr>
              <a:grpSpLocks/>
            </p:cNvGrpSpPr>
            <p:nvPr/>
          </p:nvGrpSpPr>
          <p:grpSpPr bwMode="auto">
            <a:xfrm>
              <a:off x="0" y="1555"/>
              <a:ext cx="2731" cy="317"/>
              <a:chOff x="0" y="2149"/>
              <a:chExt cx="2152" cy="633"/>
            </a:xfrm>
          </p:grpSpPr>
          <p:sp>
            <p:nvSpPr>
              <p:cNvPr id="4002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r>
                  <a:rPr kumimoji="1" lang="zh-CN" altLang="en-US">
                    <a:solidFill>
                      <a:schemeClr val="tx1"/>
                    </a:solidFill>
                    <a:cs typeface="SimSun" charset="0"/>
                  </a:rPr>
                  <a:t>以斯拉</a:t>
                </a:r>
                <a:r>
                  <a:rPr lang="en-US" altLang="zh-CN">
                    <a:cs typeface="SimSun" charset="0"/>
                  </a:rPr>
                  <a:t>1–6</a:t>
                </a:r>
              </a:p>
            </p:txBody>
          </p:sp>
          <p:sp>
            <p:nvSpPr>
              <p:cNvPr id="1131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7" name="Group 53"/>
            <p:cNvGrpSpPr>
              <a:grpSpLocks/>
            </p:cNvGrpSpPr>
            <p:nvPr/>
          </p:nvGrpSpPr>
          <p:grpSpPr bwMode="auto">
            <a:xfrm>
              <a:off x="3204" y="1555"/>
              <a:ext cx="2556" cy="317"/>
              <a:chOff x="2525" y="2149"/>
              <a:chExt cx="2014" cy="633"/>
            </a:xfrm>
          </p:grpSpPr>
          <p:sp>
            <p:nvSpPr>
              <p:cNvPr id="4002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r>
                  <a:rPr kumimoji="1" lang="zh-CN" altLang="en-US">
                    <a:solidFill>
                      <a:schemeClr val="tx1"/>
                    </a:solidFill>
                    <a:cs typeface="SimSun" charset="0"/>
                  </a:rPr>
                  <a:t>以斯拉</a:t>
                </a:r>
                <a:r>
                  <a:rPr lang="en-US" altLang="zh-CN">
                    <a:cs typeface="SimSun" charset="0"/>
                  </a:rPr>
                  <a:t>7–10</a:t>
                </a:r>
              </a:p>
            </p:txBody>
          </p:sp>
          <p:sp>
            <p:nvSpPr>
              <p:cNvPr id="11316"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8" name="Group 55"/>
            <p:cNvGrpSpPr>
              <a:grpSpLocks/>
            </p:cNvGrpSpPr>
            <p:nvPr/>
          </p:nvGrpSpPr>
          <p:grpSpPr bwMode="auto">
            <a:xfrm>
              <a:off x="0" y="1872"/>
              <a:ext cx="2731" cy="317"/>
              <a:chOff x="0" y="2782"/>
              <a:chExt cx="2152" cy="633"/>
            </a:xfrm>
          </p:grpSpPr>
          <p:sp>
            <p:nvSpPr>
              <p:cNvPr id="4002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50,000 </a:t>
                </a:r>
                <a:r>
                  <a:rPr lang="zh-CN" altLang="en-US">
                    <a:cs typeface="SimSun" charset="0"/>
                  </a:rPr>
                  <a:t>归回</a:t>
                </a:r>
              </a:p>
            </p:txBody>
          </p:sp>
          <p:sp>
            <p:nvSpPr>
              <p:cNvPr id="11318"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49" name="Group 57"/>
            <p:cNvGrpSpPr>
              <a:grpSpLocks/>
            </p:cNvGrpSpPr>
            <p:nvPr/>
          </p:nvGrpSpPr>
          <p:grpSpPr bwMode="auto">
            <a:xfrm>
              <a:off x="3204" y="1872"/>
              <a:ext cx="2556" cy="317"/>
              <a:chOff x="2525" y="2782"/>
              <a:chExt cx="2014" cy="633"/>
            </a:xfrm>
          </p:grpSpPr>
          <p:sp>
            <p:nvSpPr>
              <p:cNvPr id="4001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5,000 </a:t>
                </a:r>
                <a:r>
                  <a:rPr lang="zh-CN" altLang="en-US">
                    <a:cs typeface="SimSun" charset="0"/>
                  </a:rPr>
                  <a:t>归回</a:t>
                </a:r>
              </a:p>
            </p:txBody>
          </p:sp>
          <p:sp>
            <p:nvSpPr>
              <p:cNvPr id="1132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0" name="Group 59"/>
            <p:cNvGrpSpPr>
              <a:grpSpLocks/>
            </p:cNvGrpSpPr>
            <p:nvPr/>
          </p:nvGrpSpPr>
          <p:grpSpPr bwMode="auto">
            <a:xfrm>
              <a:off x="0" y="2189"/>
              <a:ext cx="2731" cy="317"/>
              <a:chOff x="0" y="3415"/>
              <a:chExt cx="2152" cy="633"/>
            </a:xfrm>
          </p:grpSpPr>
          <p:sp>
            <p:nvSpPr>
              <p:cNvPr id="4001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生存</a:t>
                </a:r>
              </a:p>
            </p:txBody>
          </p:sp>
          <p:sp>
            <p:nvSpPr>
              <p:cNvPr id="11322"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1" name="Group 61"/>
            <p:cNvGrpSpPr>
              <a:grpSpLocks/>
            </p:cNvGrpSpPr>
            <p:nvPr/>
          </p:nvGrpSpPr>
          <p:grpSpPr bwMode="auto">
            <a:xfrm>
              <a:off x="3204" y="2189"/>
              <a:ext cx="2556" cy="317"/>
              <a:chOff x="2525" y="3415"/>
              <a:chExt cx="2014" cy="633"/>
            </a:xfrm>
          </p:grpSpPr>
          <p:sp>
            <p:nvSpPr>
              <p:cNvPr id="4001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复兴</a:t>
                </a:r>
              </a:p>
            </p:txBody>
          </p:sp>
          <p:sp>
            <p:nvSpPr>
              <p:cNvPr id="1132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2" name="Group 63"/>
            <p:cNvGrpSpPr>
              <a:grpSpLocks/>
            </p:cNvGrpSpPr>
            <p:nvPr/>
          </p:nvGrpSpPr>
          <p:grpSpPr bwMode="auto">
            <a:xfrm>
              <a:off x="0" y="2506"/>
              <a:ext cx="2731" cy="316"/>
              <a:chOff x="0" y="4048"/>
              <a:chExt cx="2152" cy="633"/>
            </a:xfrm>
          </p:grpSpPr>
          <p:sp>
            <p:nvSpPr>
              <p:cNvPr id="4001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工作</a:t>
                </a:r>
              </a:p>
            </p:txBody>
          </p:sp>
          <p:sp>
            <p:nvSpPr>
              <p:cNvPr id="11326"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3" name="Group 65"/>
            <p:cNvGrpSpPr>
              <a:grpSpLocks/>
            </p:cNvGrpSpPr>
            <p:nvPr/>
          </p:nvGrpSpPr>
          <p:grpSpPr bwMode="auto">
            <a:xfrm>
              <a:off x="3204" y="2506"/>
              <a:ext cx="2556" cy="316"/>
              <a:chOff x="2525" y="4048"/>
              <a:chExt cx="2014" cy="633"/>
            </a:xfrm>
          </p:grpSpPr>
          <p:sp>
            <p:nvSpPr>
              <p:cNvPr id="4001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敬拜</a:t>
                </a:r>
              </a:p>
            </p:txBody>
          </p:sp>
          <p:sp>
            <p:nvSpPr>
              <p:cNvPr id="11328"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4" name="Group 67"/>
            <p:cNvGrpSpPr>
              <a:grpSpLocks/>
            </p:cNvGrpSpPr>
            <p:nvPr/>
          </p:nvGrpSpPr>
          <p:grpSpPr bwMode="auto">
            <a:xfrm>
              <a:off x="0" y="2822"/>
              <a:ext cx="2731" cy="317"/>
              <a:chOff x="0" y="4681"/>
              <a:chExt cx="2152" cy="633"/>
            </a:xfrm>
          </p:grpSpPr>
          <p:sp>
            <p:nvSpPr>
              <p:cNvPr id="4000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r>
                  <a:rPr lang="zh-CN" altLang="en-US">
                    <a:cs typeface="SimSun" charset="0"/>
                  </a:rPr>
                  <a:t>公元前 </a:t>
                </a:r>
                <a:r>
                  <a:rPr lang="en-US" altLang="zh-CN">
                    <a:cs typeface="SimSun" charset="0"/>
                  </a:rPr>
                  <a:t>538-516 (22 </a:t>
                </a:r>
                <a:r>
                  <a:rPr lang="zh-CN" altLang="en-US">
                    <a:cs typeface="SimSun" charset="0"/>
                  </a:rPr>
                  <a:t>年</a:t>
                </a:r>
                <a:r>
                  <a:rPr lang="en-US" altLang="zh-CN">
                    <a:cs typeface="SimSun" charset="0"/>
                  </a:rPr>
                  <a:t>)</a:t>
                </a:r>
              </a:p>
            </p:txBody>
          </p:sp>
          <p:sp>
            <p:nvSpPr>
              <p:cNvPr id="1133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5" name="Group 69"/>
            <p:cNvGrpSpPr>
              <a:grpSpLocks/>
            </p:cNvGrpSpPr>
            <p:nvPr/>
          </p:nvGrpSpPr>
          <p:grpSpPr bwMode="auto">
            <a:xfrm>
              <a:off x="3204" y="2822"/>
              <a:ext cx="2556" cy="317"/>
              <a:chOff x="2525" y="4681"/>
              <a:chExt cx="2014" cy="633"/>
            </a:xfrm>
          </p:grpSpPr>
          <p:sp>
            <p:nvSpPr>
              <p:cNvPr id="4000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a:cs typeface="SimSun" charset="0"/>
                  </a:rPr>
                  <a:t>公元前 </a:t>
                </a:r>
                <a:r>
                  <a:rPr lang="en-US" altLang="zh-CN">
                    <a:cs typeface="SimSun" charset="0"/>
                  </a:rPr>
                  <a:t>458-457 (1 </a:t>
                </a:r>
                <a:r>
                  <a:rPr lang="zh-CN" altLang="en-US">
                    <a:cs typeface="SimSun" charset="0"/>
                  </a:rPr>
                  <a:t>年</a:t>
                </a:r>
                <a:r>
                  <a:rPr lang="en-US" altLang="zh-CN">
                    <a:cs typeface="SimSun" charset="0"/>
                  </a:rPr>
                  <a:t>)</a:t>
                </a:r>
              </a:p>
            </p:txBody>
          </p:sp>
          <p:sp>
            <p:nvSpPr>
              <p:cNvPr id="11332"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6" name="Group 71"/>
            <p:cNvGrpSpPr>
              <a:grpSpLocks/>
            </p:cNvGrpSpPr>
            <p:nvPr/>
          </p:nvGrpSpPr>
          <p:grpSpPr bwMode="auto">
            <a:xfrm>
              <a:off x="0" y="3139"/>
              <a:ext cx="2731" cy="317"/>
              <a:chOff x="0" y="5314"/>
              <a:chExt cx="2152" cy="633"/>
            </a:xfrm>
          </p:grpSpPr>
          <p:sp>
            <p:nvSpPr>
              <p:cNvPr id="4000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p>
              <a:p>
                <a:pPr algn="ctr" eaLnBrk="0" hangingPunct="0"/>
                <a:r>
                  <a:rPr lang="zh-CN" altLang="en-US">
                    <a:cs typeface="SimSun" charset="0"/>
                  </a:rPr>
                  <a:t>外敌</a:t>
                </a:r>
                <a:r>
                  <a:rPr lang="en-US" altLang="zh-CN">
                    <a:cs typeface="SimSun" charset="0"/>
                  </a:rPr>
                  <a:t>:</a:t>
                </a:r>
                <a:r>
                  <a:rPr lang="zh-CN" altLang="en-US">
                    <a:cs typeface="SimSun" charset="0"/>
                  </a:rPr>
                  <a:t>撒玛利亚人</a:t>
                </a:r>
                <a:r>
                  <a:rPr lang="zh-CN">
                    <a:cs typeface="SimSun" charset="0"/>
                  </a:rPr>
                  <a:t> </a:t>
                </a:r>
                <a:endParaRPr lang="en-US" altLang="zh-CN">
                  <a:cs typeface="SimSun" charset="0"/>
                </a:endParaRPr>
              </a:p>
              <a:p>
                <a:pPr algn="ctr" eaLnBrk="0" hangingPunct="0"/>
                <a:endParaRPr lang="en-US" altLang="zh-CN">
                  <a:cs typeface="SimSun" charset="0"/>
                </a:endParaRPr>
              </a:p>
            </p:txBody>
          </p:sp>
          <p:sp>
            <p:nvSpPr>
              <p:cNvPr id="113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7" name="Group 73"/>
            <p:cNvGrpSpPr>
              <a:grpSpLocks/>
            </p:cNvGrpSpPr>
            <p:nvPr/>
          </p:nvGrpSpPr>
          <p:grpSpPr bwMode="auto">
            <a:xfrm>
              <a:off x="3204" y="3139"/>
              <a:ext cx="2556" cy="317"/>
              <a:chOff x="2525" y="5314"/>
              <a:chExt cx="2014" cy="633"/>
            </a:xfrm>
          </p:grpSpPr>
          <p:sp>
            <p:nvSpPr>
              <p:cNvPr id="4000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a:cs typeface="SimSun" charset="0"/>
                  </a:rPr>
                  <a:t> </a:t>
                </a:r>
                <a:r>
                  <a:rPr lang="zh-CN" altLang="en-US" sz="2200">
                    <a:cs typeface="SimSun" charset="0"/>
                  </a:rPr>
                  <a:t>内敌</a:t>
                </a:r>
                <a:r>
                  <a:rPr lang="en-US" altLang="zh-CN" sz="2200">
                    <a:cs typeface="SimSun" charset="0"/>
                  </a:rPr>
                  <a:t>: </a:t>
                </a:r>
                <a:r>
                  <a:rPr lang="zh-CN" altLang="en-US" sz="2200">
                    <a:cs typeface="SimSun" charset="0"/>
                  </a:rPr>
                  <a:t>娶外邦女子</a:t>
                </a:r>
                <a:r>
                  <a:rPr lang="zh-CN" altLang="en-US">
                    <a:cs typeface="SimSun" charset="0"/>
                  </a:rPr>
                  <a:t>结亲</a:t>
                </a:r>
                <a:r>
                  <a:rPr lang="zh-CN">
                    <a:cs typeface="SimSun" charset="0"/>
                  </a:rPr>
                  <a:t> </a:t>
                </a:r>
                <a:endParaRPr lang="zh-CN" altLang="en-US">
                  <a:cs typeface="SimSun" charset="0"/>
                </a:endParaRPr>
              </a:p>
            </p:txBody>
          </p:sp>
          <p:sp>
            <p:nvSpPr>
              <p:cNvPr id="11336"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8" name="Group 75"/>
            <p:cNvGrpSpPr>
              <a:grpSpLocks/>
            </p:cNvGrpSpPr>
            <p:nvPr/>
          </p:nvGrpSpPr>
          <p:grpSpPr bwMode="auto">
            <a:xfrm>
              <a:off x="0" y="3456"/>
              <a:ext cx="1025" cy="374"/>
              <a:chOff x="0" y="5947"/>
              <a:chExt cx="808" cy="748"/>
            </a:xfrm>
          </p:grpSpPr>
          <p:sp>
            <p:nvSpPr>
              <p:cNvPr id="4000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a:cs typeface="SimSun" charset="0"/>
                  </a:rPr>
                  <a:t>归回</a:t>
                </a:r>
              </a:p>
              <a:p>
                <a:pPr algn="ctr" eaLnBrk="0" hangingPunct="0">
                  <a:lnSpc>
                    <a:spcPct val="80000"/>
                  </a:lnSpc>
                </a:pPr>
                <a:r>
                  <a:rPr lang="en-US" altLang="zh-CN">
                    <a:cs typeface="SimSun" charset="0"/>
                  </a:rPr>
                  <a:t>1–2</a:t>
                </a:r>
              </a:p>
            </p:txBody>
          </p:sp>
          <p:sp>
            <p:nvSpPr>
              <p:cNvPr id="11338"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59" name="Group 77"/>
            <p:cNvGrpSpPr>
              <a:grpSpLocks/>
            </p:cNvGrpSpPr>
            <p:nvPr/>
          </p:nvGrpSpPr>
          <p:grpSpPr bwMode="auto">
            <a:xfrm>
              <a:off x="1025" y="3456"/>
              <a:ext cx="1706" cy="374"/>
              <a:chOff x="808" y="5947"/>
              <a:chExt cx="1344" cy="748"/>
            </a:xfrm>
          </p:grpSpPr>
          <p:sp>
            <p:nvSpPr>
              <p:cNvPr id="3999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a:cs typeface="SimSun" charset="0"/>
                  </a:rPr>
                  <a:t>重建</a:t>
                </a:r>
              </a:p>
              <a:p>
                <a:pPr algn="ctr" eaLnBrk="0" hangingPunct="0">
                  <a:lnSpc>
                    <a:spcPct val="80000"/>
                  </a:lnSpc>
                </a:pPr>
                <a:r>
                  <a:rPr lang="en-US" altLang="zh-CN">
                    <a:cs typeface="SimSun" charset="0"/>
                  </a:rPr>
                  <a:t>3–6</a:t>
                </a:r>
              </a:p>
            </p:txBody>
          </p:sp>
          <p:sp>
            <p:nvSpPr>
              <p:cNvPr id="1134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0" name="Group 79"/>
            <p:cNvGrpSpPr>
              <a:grpSpLocks/>
            </p:cNvGrpSpPr>
            <p:nvPr/>
          </p:nvGrpSpPr>
          <p:grpSpPr bwMode="auto">
            <a:xfrm>
              <a:off x="3204" y="3456"/>
              <a:ext cx="1343" cy="374"/>
              <a:chOff x="2525" y="5947"/>
              <a:chExt cx="1058" cy="748"/>
            </a:xfrm>
          </p:grpSpPr>
          <p:sp>
            <p:nvSpPr>
              <p:cNvPr id="3999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a:cs typeface="SimSun" charset="0"/>
                  </a:rPr>
                  <a:t>归回</a:t>
                </a:r>
              </a:p>
              <a:p>
                <a:pPr algn="ctr" eaLnBrk="0" hangingPunct="0">
                  <a:lnSpc>
                    <a:spcPct val="80000"/>
                  </a:lnSpc>
                </a:pPr>
                <a:r>
                  <a:rPr lang="en-US" altLang="zh-CN">
                    <a:cs typeface="SimSun" charset="0"/>
                  </a:rPr>
                  <a:t>7–8</a:t>
                </a:r>
              </a:p>
            </p:txBody>
          </p:sp>
          <p:sp>
            <p:nvSpPr>
              <p:cNvPr id="11342"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1" name="Group 81"/>
            <p:cNvGrpSpPr>
              <a:grpSpLocks/>
            </p:cNvGrpSpPr>
            <p:nvPr/>
          </p:nvGrpSpPr>
          <p:grpSpPr bwMode="auto">
            <a:xfrm>
              <a:off x="4547" y="3456"/>
              <a:ext cx="1213" cy="374"/>
              <a:chOff x="3583" y="5947"/>
              <a:chExt cx="956" cy="748"/>
            </a:xfrm>
          </p:grpSpPr>
          <p:sp>
            <p:nvSpPr>
              <p:cNvPr id="3999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cs typeface="SimSun" charset="0"/>
                  </a:rPr>
                  <a:t> </a:t>
                </a:r>
                <a:r>
                  <a:rPr lang="zh-CN" altLang="en-US">
                    <a:cs typeface="SimSun" charset="0"/>
                  </a:rPr>
                  <a:t>重修</a:t>
                </a:r>
              </a:p>
              <a:p>
                <a:pPr algn="ctr" eaLnBrk="0" hangingPunct="0">
                  <a:lnSpc>
                    <a:spcPct val="80000"/>
                  </a:lnSpc>
                </a:pPr>
                <a:r>
                  <a:rPr lang="en-US" altLang="zh-CN">
                    <a:cs typeface="SimSun" charset="0"/>
                  </a:rPr>
                  <a:t>9–10</a:t>
                </a:r>
              </a:p>
            </p:txBody>
          </p:sp>
          <p:sp>
            <p:nvSpPr>
              <p:cNvPr id="1134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2" name="Group 83"/>
            <p:cNvGrpSpPr>
              <a:grpSpLocks/>
            </p:cNvGrpSpPr>
            <p:nvPr/>
          </p:nvGrpSpPr>
          <p:grpSpPr bwMode="auto">
            <a:xfrm>
              <a:off x="0" y="3830"/>
              <a:ext cx="442" cy="442"/>
              <a:chOff x="0" y="6695"/>
              <a:chExt cx="348" cy="883"/>
            </a:xfrm>
          </p:grpSpPr>
          <p:sp>
            <p:nvSpPr>
              <p:cNvPr id="3999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cs typeface="SimSun" charset="0"/>
                  </a:rPr>
                  <a:t> </a:t>
                </a:r>
                <a:r>
                  <a:rPr lang="zh-CN" altLang="en-US" sz="1400">
                    <a:cs typeface="SimSun" charset="0"/>
                  </a:rPr>
                  <a:t>告示</a:t>
                </a:r>
              </a:p>
              <a:p>
                <a:pPr algn="ctr" eaLnBrk="0" hangingPunct="0"/>
                <a:r>
                  <a:rPr lang="en-US" altLang="zh-CN" sz="1600">
                    <a:cs typeface="SimSun" charset="0"/>
                  </a:rPr>
                  <a:t>1</a:t>
                </a:r>
              </a:p>
            </p:txBody>
          </p:sp>
          <p:sp>
            <p:nvSpPr>
              <p:cNvPr id="11346"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3" name="Group 85"/>
            <p:cNvGrpSpPr>
              <a:grpSpLocks/>
            </p:cNvGrpSpPr>
            <p:nvPr/>
          </p:nvGrpSpPr>
          <p:grpSpPr bwMode="auto">
            <a:xfrm>
              <a:off x="442" y="3830"/>
              <a:ext cx="583" cy="442"/>
              <a:chOff x="348" y="6695"/>
              <a:chExt cx="460" cy="883"/>
            </a:xfrm>
          </p:grpSpPr>
          <p:sp>
            <p:nvSpPr>
              <p:cNvPr id="3999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愿做心智</a:t>
                </a:r>
                <a:r>
                  <a:rPr lang="zh-CN">
                    <a:cs typeface="SimSun" charset="0"/>
                  </a:rPr>
                  <a:t> </a:t>
                </a:r>
                <a:endParaRPr lang="zh-CN" altLang="en-US" sz="1400">
                  <a:cs typeface="SimSun" charset="0"/>
                </a:endParaRPr>
              </a:p>
              <a:p>
                <a:pPr algn="ctr" eaLnBrk="0" hangingPunct="0"/>
                <a:r>
                  <a:rPr lang="en-US" altLang="zh-CN" sz="1600">
                    <a:cs typeface="SimSun" charset="0"/>
                  </a:rPr>
                  <a:t>2</a:t>
                </a:r>
              </a:p>
            </p:txBody>
          </p:sp>
          <p:sp>
            <p:nvSpPr>
              <p:cNvPr id="11348"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4" name="Group 87"/>
            <p:cNvGrpSpPr>
              <a:grpSpLocks/>
            </p:cNvGrpSpPr>
            <p:nvPr/>
          </p:nvGrpSpPr>
          <p:grpSpPr bwMode="auto">
            <a:xfrm>
              <a:off x="1025" y="3830"/>
              <a:ext cx="447" cy="442"/>
              <a:chOff x="808" y="6695"/>
              <a:chExt cx="352" cy="883"/>
            </a:xfrm>
          </p:grpSpPr>
          <p:sp>
            <p:nvSpPr>
              <p:cNvPr id="3998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开始</a:t>
                </a:r>
              </a:p>
              <a:p>
                <a:pPr algn="ctr" eaLnBrk="0" hangingPunct="0"/>
                <a:r>
                  <a:rPr lang="en-US" altLang="zh-CN" sz="1600">
                    <a:cs typeface="SimSun" charset="0"/>
                  </a:rPr>
                  <a:t>3</a:t>
                </a:r>
              </a:p>
            </p:txBody>
          </p:sp>
          <p:sp>
            <p:nvSpPr>
              <p:cNvPr id="113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5" name="Group 89"/>
            <p:cNvGrpSpPr>
              <a:grpSpLocks/>
            </p:cNvGrpSpPr>
            <p:nvPr/>
          </p:nvGrpSpPr>
          <p:grpSpPr bwMode="auto">
            <a:xfrm>
              <a:off x="1472" y="3830"/>
              <a:ext cx="629" cy="442"/>
              <a:chOff x="1160" y="6695"/>
              <a:chExt cx="496" cy="883"/>
            </a:xfrm>
          </p:grpSpPr>
          <p:sp>
            <p:nvSpPr>
              <p:cNvPr id="3998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敌对</a:t>
                </a:r>
              </a:p>
              <a:p>
                <a:pPr algn="ctr" eaLnBrk="0" hangingPunct="0"/>
                <a:r>
                  <a:rPr lang="en-US" altLang="zh-CN" sz="1400">
                    <a:cs typeface="SimSun" charset="0"/>
                  </a:rPr>
                  <a:t>4:1—6:12</a:t>
                </a:r>
              </a:p>
            </p:txBody>
          </p:sp>
          <p:sp>
            <p:nvSpPr>
              <p:cNvPr id="11352"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6" name="Group 91"/>
            <p:cNvGrpSpPr>
              <a:grpSpLocks/>
            </p:cNvGrpSpPr>
            <p:nvPr/>
          </p:nvGrpSpPr>
          <p:grpSpPr bwMode="auto">
            <a:xfrm>
              <a:off x="2101" y="3830"/>
              <a:ext cx="630" cy="442"/>
              <a:chOff x="1656" y="6695"/>
              <a:chExt cx="496" cy="883"/>
            </a:xfrm>
          </p:grpSpPr>
          <p:sp>
            <p:nvSpPr>
              <p:cNvPr id="3998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完工</a:t>
                </a:r>
              </a:p>
              <a:p>
                <a:pPr algn="ctr" eaLnBrk="0" hangingPunct="0"/>
                <a:r>
                  <a:rPr lang="en-US" altLang="zh-CN" sz="1400">
                    <a:cs typeface="SimSun" charset="0"/>
                  </a:rPr>
                  <a:t>6:13-22</a:t>
                </a:r>
              </a:p>
            </p:txBody>
          </p:sp>
          <p:sp>
            <p:nvSpPr>
              <p:cNvPr id="1135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7" name="Group 95"/>
            <p:cNvGrpSpPr>
              <a:grpSpLocks/>
            </p:cNvGrpSpPr>
            <p:nvPr/>
          </p:nvGrpSpPr>
          <p:grpSpPr bwMode="auto">
            <a:xfrm>
              <a:off x="2731" y="3830"/>
              <a:ext cx="473" cy="442"/>
              <a:chOff x="2152" y="6695"/>
              <a:chExt cx="373" cy="883"/>
            </a:xfrm>
          </p:grpSpPr>
          <p:sp>
            <p:nvSpPr>
              <p:cNvPr id="11358" name="Rectangle 94"/>
              <p:cNvSpPr>
                <a:spLocks noChangeArrowheads="1"/>
              </p:cNvSpPr>
              <p:nvPr/>
            </p:nvSpPr>
            <p:spPr bwMode="auto">
              <a:xfrm>
                <a:off x="2152" y="6695"/>
                <a:ext cx="373" cy="883"/>
              </a:xfrm>
              <a:prstGeom prst="rect">
                <a:avLst/>
              </a:prstGeom>
              <a:solidFill>
                <a:srgbClr val="000000"/>
              </a:solidFill>
              <a:ln w="12700" cap="sq">
                <a:no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nvGrpSpPr>
              <p:cNvPr id="39982" name="Group 93"/>
              <p:cNvGrpSpPr>
                <a:grpSpLocks/>
              </p:cNvGrpSpPr>
              <p:nvPr/>
            </p:nvGrpSpPr>
            <p:grpSpPr bwMode="auto">
              <a:xfrm>
                <a:off x="2152" y="6695"/>
                <a:ext cx="373" cy="883"/>
                <a:chOff x="2152" y="6695"/>
                <a:chExt cx="373" cy="883"/>
              </a:xfrm>
            </p:grpSpPr>
            <p:sp>
              <p:nvSpPr>
                <p:cNvPr id="3998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cs typeface="SimSun" charset="0"/>
                    </a:rPr>
                    <a:t> </a:t>
                  </a:r>
                </a:p>
                <a:p>
                  <a:pPr algn="ctr" eaLnBrk="0" hangingPunct="0"/>
                  <a:endParaRPr lang="en-US" altLang="zh-CN">
                    <a:cs typeface="SimSun" charset="0"/>
                  </a:endParaRPr>
                </a:p>
              </p:txBody>
            </p:sp>
            <p:sp>
              <p:nvSpPr>
                <p:cNvPr id="11356"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grpSp>
          <p:nvGrpSpPr>
            <p:cNvPr id="39968" name="Group 97"/>
            <p:cNvGrpSpPr>
              <a:grpSpLocks/>
            </p:cNvGrpSpPr>
            <p:nvPr/>
          </p:nvGrpSpPr>
          <p:grpSpPr bwMode="auto">
            <a:xfrm>
              <a:off x="3206" y="3830"/>
              <a:ext cx="685" cy="442"/>
              <a:chOff x="2525" y="6695"/>
              <a:chExt cx="539" cy="883"/>
            </a:xfrm>
          </p:grpSpPr>
          <p:sp>
            <p:nvSpPr>
              <p:cNvPr id="3997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资格与预备</a:t>
                </a:r>
                <a:endParaRPr lang="en-US" altLang="zh-CN" sz="1400">
                  <a:cs typeface="SimSun" charset="0"/>
                </a:endParaRPr>
              </a:p>
              <a:p>
                <a:pPr algn="ctr" eaLnBrk="0" hangingPunct="0"/>
                <a:r>
                  <a:rPr lang="en-US" altLang="zh-CN" sz="1400">
                    <a:cs typeface="SimSun" charset="0"/>
                  </a:rPr>
                  <a:t>7</a:t>
                </a:r>
              </a:p>
            </p:txBody>
          </p:sp>
          <p:sp>
            <p:nvSpPr>
              <p:cNvPr id="1136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69" name="Group 99"/>
            <p:cNvGrpSpPr>
              <a:grpSpLocks/>
            </p:cNvGrpSpPr>
            <p:nvPr/>
          </p:nvGrpSpPr>
          <p:grpSpPr bwMode="auto">
            <a:xfrm>
              <a:off x="3872" y="3830"/>
              <a:ext cx="675" cy="442"/>
              <a:chOff x="3051" y="6695"/>
              <a:chExt cx="532" cy="883"/>
            </a:xfrm>
          </p:grpSpPr>
          <p:sp>
            <p:nvSpPr>
              <p:cNvPr id="3997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cs typeface="SimSun" charset="0"/>
                  </a:rPr>
                  <a:t>回归者与保护</a:t>
                </a:r>
              </a:p>
              <a:p>
                <a:pPr algn="ctr"/>
                <a:r>
                  <a:rPr lang="en-US" altLang="zh-CN" sz="1600">
                    <a:cs typeface="SimSun" charset="0"/>
                  </a:rPr>
                  <a:t>8</a:t>
                </a:r>
              </a:p>
            </p:txBody>
          </p:sp>
          <p:sp>
            <p:nvSpPr>
              <p:cNvPr id="11362"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70" name="Group 101"/>
            <p:cNvGrpSpPr>
              <a:grpSpLocks/>
            </p:cNvGrpSpPr>
            <p:nvPr/>
          </p:nvGrpSpPr>
          <p:grpSpPr bwMode="auto">
            <a:xfrm>
              <a:off x="4547" y="3830"/>
              <a:ext cx="584" cy="442"/>
              <a:chOff x="3583" y="6695"/>
              <a:chExt cx="460" cy="883"/>
            </a:xfrm>
          </p:grpSpPr>
          <p:sp>
            <p:nvSpPr>
              <p:cNvPr id="3997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a:cs typeface="SimSun" charset="0"/>
                  </a:rPr>
                  <a:t>结亲和哀悼</a:t>
                </a:r>
                <a:endParaRPr lang="en-US" altLang="zh-CN" sz="1400">
                  <a:cs typeface="SimSun" charset="0"/>
                </a:endParaRPr>
              </a:p>
              <a:p>
                <a:pPr algn="ctr" eaLnBrk="0" hangingPunct="0"/>
                <a:r>
                  <a:rPr lang="en-US" altLang="zh-CN" sz="1600">
                    <a:cs typeface="SimSun" charset="0"/>
                  </a:rPr>
                  <a:t>9</a:t>
                </a:r>
              </a:p>
            </p:txBody>
          </p:sp>
          <p:sp>
            <p:nvSpPr>
              <p:cNvPr id="1136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39971" name="Group 103"/>
            <p:cNvGrpSpPr>
              <a:grpSpLocks/>
            </p:cNvGrpSpPr>
            <p:nvPr/>
          </p:nvGrpSpPr>
          <p:grpSpPr bwMode="auto">
            <a:xfrm>
              <a:off x="5131" y="3830"/>
              <a:ext cx="629" cy="442"/>
              <a:chOff x="4043" y="6695"/>
              <a:chExt cx="496" cy="883"/>
            </a:xfrm>
          </p:grpSpPr>
          <p:sp>
            <p:nvSpPr>
              <p:cNvPr id="3997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a:cs typeface="SimSun" charset="0"/>
                  </a:rPr>
                  <a:t>实行分离</a:t>
                </a:r>
              </a:p>
              <a:p>
                <a:pPr algn="ctr" eaLnBrk="0" hangingPunct="0"/>
                <a:r>
                  <a:rPr lang="en-US" altLang="zh-CN" sz="1600">
                    <a:cs typeface="SimSun" charset="0"/>
                  </a:rPr>
                  <a:t>10</a:t>
                </a:r>
              </a:p>
            </p:txBody>
          </p:sp>
          <p:sp>
            <p:nvSpPr>
              <p:cNvPr id="11366"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sp>
          <p:nvSpPr>
            <p:cNvPr id="11369" name="Text Box 105"/>
            <p:cNvSpPr txBox="1">
              <a:spLocks noChangeArrowheads="1"/>
            </p:cNvSpPr>
            <p:nvPr/>
          </p:nvSpPr>
          <p:spPr bwMode="auto">
            <a:xfrm>
              <a:off x="2736" y="828"/>
              <a:ext cx="472" cy="3396"/>
            </a:xfrm>
            <a:prstGeom prst="rect">
              <a:avLst/>
            </a:prstGeom>
            <a:solidFill>
              <a:srgbClr val="000000"/>
            </a:solidFill>
            <a:ln w="12700" cap="sq">
              <a:noFill/>
              <a:miter lim="800000"/>
              <a:headEnd type="none" w="sm" len="sm"/>
              <a:tailEnd type="none" w="sm" len="sm"/>
            </a:ln>
            <a:effectLst/>
          </p:spPr>
          <p:txBody>
            <a:bodyPr vert="eaVert" lIns="0" tIns="0" rIns="0" bIns="0" anchor="ctr" anchorCtr="1"/>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kumimoji="1" lang="zh-CN" altLang="en-US" sz="3200">
                  <a:solidFill>
                    <a:schemeClr val="tx2"/>
                  </a:solidFill>
                  <a:effectLst>
                    <a:outerShdw blurRad="38100" dist="38100" dir="2700000" algn="tl">
                      <a:srgbClr val="366B1B"/>
                    </a:outerShdw>
                  </a:effectLst>
                  <a:cs typeface="SimSun" charset="0"/>
                </a:rPr>
                <a:t>以斯帖记 </a:t>
              </a:r>
              <a:r>
                <a:rPr lang="en-US" sz="3200">
                  <a:solidFill>
                    <a:srgbClr val="FFFFFF"/>
                  </a:solidFill>
                  <a:cs typeface="SimSun" charset="0"/>
                </a:rPr>
                <a:t>(</a:t>
              </a:r>
              <a:r>
                <a:rPr lang="zh-CN" altLang="en-US" sz="3200">
                  <a:solidFill>
                    <a:srgbClr val="FFFFFF"/>
                  </a:solidFill>
                  <a:cs typeface="SimSun" charset="0"/>
                </a:rPr>
                <a:t>五十八</a:t>
              </a:r>
              <a:r>
                <a:rPr lang="zh-CN" altLang="en-US" sz="3200">
                  <a:solidFill>
                    <a:srgbClr val="FFFFFF"/>
                  </a:solidFill>
                </a:rPr>
                <a:t> </a:t>
              </a:r>
              <a:r>
                <a:rPr lang="zh-CN" altLang="en-US" sz="3200">
                  <a:solidFill>
                    <a:srgbClr val="FFFFFF"/>
                  </a:solidFill>
                  <a:cs typeface="SimSun" charset="0"/>
                </a:rPr>
                <a:t>年分隔</a:t>
              </a:r>
              <a:r>
                <a:rPr lang="en-US" altLang="ja-JP" sz="3200">
                  <a:solidFill>
                    <a:srgbClr val="FFFFFF"/>
                  </a:solidFill>
                </a:rPr>
                <a:t>)</a:t>
              </a:r>
              <a:endParaRPr lang="en-US" sz="3200">
                <a:solidFill>
                  <a:srgbClr val="FFFFFF"/>
                </a:solidFill>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60419"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Times New Roman" charset="0"/>
                <a:ea typeface="Times New Roman" charset="0"/>
                <a:cs typeface="Times New Roman" charset="0"/>
              </a:rPr>
              <a:t>Walk Through The Bible ©1989</a:t>
            </a:r>
          </a:p>
        </p:txBody>
      </p:sp>
      <p:sp>
        <p:nvSpPr>
          <p:cNvPr id="60420" name="Text Box 4"/>
          <p:cNvSpPr txBox="1">
            <a:spLocks noChangeArrowheads="1"/>
          </p:cNvSpPr>
          <p:nvPr/>
        </p:nvSpPr>
        <p:spPr bwMode="auto">
          <a:xfrm>
            <a:off x="952500" y="76200"/>
            <a:ext cx="43815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eaLnBrk="1" hangingPunct="1">
              <a:spcBef>
                <a:spcPct val="50000"/>
              </a:spcBef>
              <a:defRPr/>
            </a:pPr>
            <a:r>
              <a:rPr lang="ja-JP" altLang="en-US" sz="4800">
                <a:solidFill>
                  <a:schemeClr val="bg1"/>
                </a:solidFill>
                <a:latin typeface="Times New Roman" charset="0"/>
                <a:cs typeface="ＭＳ Ｐゴシック" charset="0"/>
              </a:rPr>
              <a:t>以斯帖</a:t>
            </a:r>
            <a:r>
              <a:rPr lang="en-US" altLang="ja-JP" sz="4800">
                <a:solidFill>
                  <a:schemeClr val="bg1"/>
                </a:solidFill>
                <a:latin typeface="Times New Roman" charset="0"/>
              </a:rPr>
              <a:t>:</a:t>
            </a:r>
            <a:endParaRPr lang="en-US" sz="4800">
              <a:solidFill>
                <a:schemeClr val="bg1"/>
              </a:solidFill>
              <a:latin typeface="Times New Roman" charset="0"/>
            </a:endParaRPr>
          </a:p>
        </p:txBody>
      </p:sp>
      <p:sp>
        <p:nvSpPr>
          <p:cNvPr id="60421" name="Text Box 5"/>
          <p:cNvSpPr txBox="1">
            <a:spLocks noChangeArrowheads="1"/>
          </p:cNvSpPr>
          <p:nvPr/>
        </p:nvSpPr>
        <p:spPr bwMode="auto">
          <a:xfrm>
            <a:off x="2971800" y="198438"/>
            <a:ext cx="708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en-US" altLang="zh-CN" sz="4000">
                <a:solidFill>
                  <a:schemeClr val="bg1"/>
                </a:solidFill>
                <a:latin typeface="Times New Roman" charset="0"/>
                <a:cs typeface="SimSun" charset="0"/>
              </a:rPr>
              <a:t> </a:t>
            </a:r>
            <a:r>
              <a:rPr lang="ja-JP" altLang="en-US" sz="4000">
                <a:solidFill>
                  <a:schemeClr val="bg1"/>
                </a:solidFill>
                <a:latin typeface="Times New Roman" charset="0"/>
              </a:rPr>
              <a:t>波斯</a:t>
            </a:r>
            <a:r>
              <a:rPr lang="zh-CN" altLang="en-US" sz="4000">
                <a:solidFill>
                  <a:schemeClr val="bg1"/>
                </a:solidFill>
                <a:latin typeface="Times New Roman" charset="0"/>
                <a:cs typeface="SimSun" charset="0"/>
              </a:rPr>
              <a:t>王后</a:t>
            </a:r>
          </a:p>
        </p:txBody>
      </p:sp>
      <p:pic>
        <p:nvPicPr>
          <p:cNvPr id="41989" name="Picture 6" descr="Esther"/>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1143000" y="10287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60421"/>
                                        </p:tgtEl>
                                        <p:attrNameLst>
                                          <p:attrName>style.visibility</p:attrName>
                                        </p:attrNameLst>
                                      </p:cBhvr>
                                      <p:to>
                                        <p:strVal val="visible"/>
                                      </p:to>
                                    </p:set>
                                    <p:animEffect transition="in" filter="dissolve">
                                      <p:cBhvr>
                                        <p:cTn id="7" dur="500"/>
                                        <p:tgtEl>
                                          <p:spTgt spid="60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正如哈曼的计谋，</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所有要透过铲除神所救赎的以色列民</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来摧毁神的拯救计划的计谋都会失败。</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240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6082" name="Picture 70" descr="esther-Jan_Victors_-_Esther_en_Haman_voor_Ahasverus.jpg"/>
          <p:cNvPicPr>
            <a:picLocks noGrp="1" noChangeAspect="1"/>
          </p:cNvPicPr>
          <p:nvPr>
            <p:ph idx="1"/>
          </p:nvPr>
        </p:nvPicPr>
        <p:blipFill>
          <a:blip r:embed="rId3">
            <a:lum bright="-14000"/>
            <a:extLst>
              <a:ext uri="{28A0092B-C50C-407E-A947-70E740481C1C}">
                <a14:useLocalDpi xmlns:a14="http://schemas.microsoft.com/office/drawing/2010/main" val="0"/>
              </a:ext>
            </a:extLst>
          </a:blip>
          <a:srcRect/>
          <a:stretch>
            <a:fillRect/>
          </a:stretch>
        </p:blipFill>
        <p:spPr>
          <a:xfrm>
            <a:off x="0" y="0"/>
            <a:ext cx="9144000" cy="6802438"/>
          </a:xfrm>
          <a:noFill/>
        </p:spPr>
      </p:pic>
      <p:sp>
        <p:nvSpPr>
          <p:cNvPr id="12290" name="Rectangle 2"/>
          <p:cNvSpPr>
            <a:spLocks noGrp="1" noChangeArrowheads="1"/>
          </p:cNvSpPr>
          <p:nvPr>
            <p:ph type="title"/>
          </p:nvPr>
        </p:nvSpPr>
        <p:spPr>
          <a:xfrm>
            <a:off x="685800" y="-242888"/>
            <a:ext cx="7772400" cy="1143001"/>
          </a:xfrm>
          <a:solidFill>
            <a:srgbClr val="000000"/>
          </a:solidFill>
          <a:ln>
            <a:solidFill>
              <a:schemeClr val="tx1"/>
            </a:solidFill>
          </a:ln>
        </p:spPr>
        <p:txBody>
          <a:bodyPr/>
          <a:lstStyle/>
          <a:p>
            <a:pPr algn="ctr"/>
            <a:r>
              <a:rPr lang="zh-CN" altLang="en-US" b="1" i="0">
                <a:effectLst>
                  <a:outerShdw blurRad="38100" dist="38100" dir="2700000" algn="tl">
                    <a:srgbClr val="366B1B"/>
                  </a:outerShdw>
                </a:effectLst>
                <a:latin typeface="Arial Black" charset="0"/>
                <a:cs typeface="SimSun" charset="0"/>
              </a:rPr>
              <a:t>以斯帖记</a:t>
            </a:r>
          </a:p>
        </p:txBody>
      </p:sp>
      <p:sp>
        <p:nvSpPr>
          <p:cNvPr id="12291" name="Text Box 3"/>
          <p:cNvSpPr txBox="1">
            <a:spLocks noChangeArrowheads="1"/>
          </p:cNvSpPr>
          <p:nvPr/>
        </p:nvSpPr>
        <p:spPr bwMode="auto">
          <a:xfrm>
            <a:off x="8259763" y="1524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Times New Roman" charset="0"/>
                <a:ea typeface="Times New Roman" charset="0"/>
                <a:cs typeface="Times New Roman" charset="0"/>
              </a:rPr>
              <a:t>308</a:t>
            </a:r>
          </a:p>
        </p:txBody>
      </p:sp>
      <p:grpSp>
        <p:nvGrpSpPr>
          <p:cNvPr id="46085" name="Group 36"/>
          <p:cNvGrpSpPr>
            <a:grpSpLocks/>
          </p:cNvGrpSpPr>
          <p:nvPr/>
        </p:nvGrpSpPr>
        <p:grpSpPr bwMode="auto">
          <a:xfrm>
            <a:off x="6350" y="765175"/>
            <a:ext cx="9137650" cy="557213"/>
            <a:chOff x="0" y="0"/>
            <a:chExt cx="4240" cy="671"/>
          </a:xfrm>
        </p:grpSpPr>
        <p:sp>
          <p:nvSpPr>
            <p:cNvPr id="46149" name="Rectangle 4"/>
            <p:cNvSpPr>
              <a:spLocks noChangeArrowheads="1"/>
            </p:cNvSpPr>
            <p:nvPr/>
          </p:nvSpPr>
          <p:spPr bwMode="auto">
            <a:xfrm>
              <a:off x="32" y="0"/>
              <a:ext cx="4176"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灭族阴谋被瓦解</a:t>
              </a:r>
              <a:endParaRPr kumimoji="0" lang="en-US" altLang="zh-CN" sz="36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50" name="Rectangle 35"/>
            <p:cNvSpPr>
              <a:spLocks noChangeArrowheads="1"/>
            </p:cNvSpPr>
            <p:nvPr/>
          </p:nvSpPr>
          <p:spPr bwMode="auto">
            <a:xfrm>
              <a:off x="0" y="0"/>
              <a:ext cx="4240"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6" name="Group 38"/>
          <p:cNvGrpSpPr>
            <a:grpSpLocks/>
          </p:cNvGrpSpPr>
          <p:nvPr/>
        </p:nvGrpSpPr>
        <p:grpSpPr bwMode="auto">
          <a:xfrm>
            <a:off x="6350" y="1319213"/>
            <a:ext cx="4224338" cy="525462"/>
            <a:chOff x="0" y="671"/>
            <a:chExt cx="1960" cy="633"/>
          </a:xfrm>
        </p:grpSpPr>
        <p:sp>
          <p:nvSpPr>
            <p:cNvPr id="46147" name="Rectangle 6"/>
            <p:cNvSpPr>
              <a:spLocks noChangeArrowheads="1"/>
            </p:cNvSpPr>
            <p:nvPr/>
          </p:nvSpPr>
          <p:spPr bwMode="auto">
            <a:xfrm>
              <a:off x="32" y="671"/>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策划阴谋</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8" name="Rectangle 37"/>
            <p:cNvSpPr>
              <a:spLocks noChangeArrowheads="1"/>
            </p:cNvSpPr>
            <p:nvPr/>
          </p:nvSpPr>
          <p:spPr bwMode="auto">
            <a:xfrm>
              <a:off x="0" y="671"/>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7" name="Group 40"/>
          <p:cNvGrpSpPr>
            <a:grpSpLocks/>
          </p:cNvGrpSpPr>
          <p:nvPr/>
        </p:nvGrpSpPr>
        <p:grpSpPr bwMode="auto">
          <a:xfrm>
            <a:off x="4230688" y="1319213"/>
            <a:ext cx="4913312" cy="525462"/>
            <a:chOff x="1960" y="671"/>
            <a:chExt cx="2280" cy="633"/>
          </a:xfrm>
        </p:grpSpPr>
        <p:sp>
          <p:nvSpPr>
            <p:cNvPr id="46145" name="Rectangle 7"/>
            <p:cNvSpPr>
              <a:spLocks noChangeArrowheads="1"/>
            </p:cNvSpPr>
            <p:nvPr/>
          </p:nvSpPr>
          <p:spPr bwMode="auto">
            <a:xfrm>
              <a:off x="1992" y="671"/>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瓦解阴谋</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6" name="Rectangle 39"/>
            <p:cNvSpPr>
              <a:spLocks noChangeArrowheads="1"/>
            </p:cNvSpPr>
            <p:nvPr/>
          </p:nvSpPr>
          <p:spPr bwMode="auto">
            <a:xfrm>
              <a:off x="1960" y="671"/>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8" name="Group 42"/>
          <p:cNvGrpSpPr>
            <a:grpSpLocks/>
          </p:cNvGrpSpPr>
          <p:nvPr/>
        </p:nvGrpSpPr>
        <p:grpSpPr bwMode="auto">
          <a:xfrm>
            <a:off x="6350" y="1844675"/>
            <a:ext cx="4224338" cy="525463"/>
            <a:chOff x="0" y="1304"/>
            <a:chExt cx="1960" cy="633"/>
          </a:xfrm>
        </p:grpSpPr>
        <p:sp>
          <p:nvSpPr>
            <p:cNvPr id="46143" name="Rectangle 9"/>
            <p:cNvSpPr>
              <a:spLocks noChangeArrowheads="1"/>
            </p:cNvSpPr>
            <p:nvPr/>
          </p:nvSpPr>
          <p:spPr bwMode="auto">
            <a:xfrm>
              <a:off x="32" y="1304"/>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第</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1—4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章</a:t>
              </a:r>
            </a:p>
          </p:txBody>
        </p:sp>
        <p:sp>
          <p:nvSpPr>
            <p:cNvPr id="46144" name="Rectangle 41"/>
            <p:cNvSpPr>
              <a:spLocks noChangeArrowheads="1"/>
            </p:cNvSpPr>
            <p:nvPr/>
          </p:nvSpPr>
          <p:spPr bwMode="auto">
            <a:xfrm>
              <a:off x="0" y="1304"/>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89" name="Group 44"/>
          <p:cNvGrpSpPr>
            <a:grpSpLocks/>
          </p:cNvGrpSpPr>
          <p:nvPr/>
        </p:nvGrpSpPr>
        <p:grpSpPr bwMode="auto">
          <a:xfrm>
            <a:off x="4230688" y="1844675"/>
            <a:ext cx="4913312" cy="525463"/>
            <a:chOff x="1960" y="1304"/>
            <a:chExt cx="2280" cy="633"/>
          </a:xfrm>
        </p:grpSpPr>
        <p:sp>
          <p:nvSpPr>
            <p:cNvPr id="46141" name="Rectangle 10"/>
            <p:cNvSpPr>
              <a:spLocks noChangeArrowheads="1"/>
            </p:cNvSpPr>
            <p:nvPr/>
          </p:nvSpPr>
          <p:spPr bwMode="auto">
            <a:xfrm>
              <a:off x="1992" y="1304"/>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第</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5—10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章</a:t>
              </a:r>
            </a:p>
          </p:txBody>
        </p:sp>
        <p:sp>
          <p:nvSpPr>
            <p:cNvPr id="46142" name="Rectangle 43"/>
            <p:cNvSpPr>
              <a:spLocks noChangeArrowheads="1"/>
            </p:cNvSpPr>
            <p:nvPr/>
          </p:nvSpPr>
          <p:spPr bwMode="auto">
            <a:xfrm>
              <a:off x="1960" y="1304"/>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0" name="Group 46"/>
          <p:cNvGrpSpPr>
            <a:grpSpLocks/>
          </p:cNvGrpSpPr>
          <p:nvPr/>
        </p:nvGrpSpPr>
        <p:grpSpPr bwMode="auto">
          <a:xfrm>
            <a:off x="6350" y="2370138"/>
            <a:ext cx="4224338" cy="523875"/>
            <a:chOff x="0" y="1937"/>
            <a:chExt cx="1960" cy="633"/>
          </a:xfrm>
        </p:grpSpPr>
        <p:sp>
          <p:nvSpPr>
            <p:cNvPr id="46139" name="Rectangle 12"/>
            <p:cNvSpPr>
              <a:spLocks noChangeArrowheads="1"/>
            </p:cNvSpPr>
            <p:nvPr/>
          </p:nvSpPr>
          <p:spPr bwMode="auto">
            <a:xfrm>
              <a:off x="32" y="1937"/>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威胁</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40" name="Rectangle 45"/>
            <p:cNvSpPr>
              <a:spLocks noChangeArrowheads="1"/>
            </p:cNvSpPr>
            <p:nvPr/>
          </p:nvSpPr>
          <p:spPr bwMode="auto">
            <a:xfrm>
              <a:off x="0" y="1937"/>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1" name="Group 48"/>
          <p:cNvGrpSpPr>
            <a:grpSpLocks/>
          </p:cNvGrpSpPr>
          <p:nvPr/>
        </p:nvGrpSpPr>
        <p:grpSpPr bwMode="auto">
          <a:xfrm>
            <a:off x="4230688" y="2370138"/>
            <a:ext cx="4913312" cy="523875"/>
            <a:chOff x="1960" y="1937"/>
            <a:chExt cx="2280" cy="633"/>
          </a:xfrm>
        </p:grpSpPr>
        <p:sp>
          <p:nvSpPr>
            <p:cNvPr id="46137" name="Rectangle 13"/>
            <p:cNvSpPr>
              <a:spLocks noChangeArrowheads="1"/>
            </p:cNvSpPr>
            <p:nvPr/>
          </p:nvSpPr>
          <p:spPr bwMode="auto">
            <a:xfrm>
              <a:off x="1992" y="1937"/>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胜利</a:t>
              </a:r>
            </a:p>
          </p:txBody>
        </p:sp>
        <p:sp>
          <p:nvSpPr>
            <p:cNvPr id="46138" name="Rectangle 47"/>
            <p:cNvSpPr>
              <a:spLocks noChangeArrowheads="1"/>
            </p:cNvSpPr>
            <p:nvPr/>
          </p:nvSpPr>
          <p:spPr bwMode="auto">
            <a:xfrm>
              <a:off x="1960" y="1937"/>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2" name="Group 50"/>
          <p:cNvGrpSpPr>
            <a:grpSpLocks/>
          </p:cNvGrpSpPr>
          <p:nvPr/>
        </p:nvGrpSpPr>
        <p:grpSpPr bwMode="auto">
          <a:xfrm>
            <a:off x="6350" y="2894013"/>
            <a:ext cx="4224338" cy="525462"/>
            <a:chOff x="0" y="2570"/>
            <a:chExt cx="1960" cy="633"/>
          </a:xfrm>
        </p:grpSpPr>
        <p:sp>
          <p:nvSpPr>
            <p:cNvPr id="46135" name="Rectangle 15"/>
            <p:cNvSpPr>
              <a:spLocks noChangeArrowheads="1"/>
            </p:cNvSpPr>
            <p:nvPr/>
          </p:nvSpPr>
          <p:spPr bwMode="auto">
            <a:xfrm>
              <a:off x="32" y="2570"/>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预备上帝的介入</a:t>
              </a:r>
            </a:p>
          </p:txBody>
        </p:sp>
        <p:sp>
          <p:nvSpPr>
            <p:cNvPr id="46136" name="Rectangle 49"/>
            <p:cNvSpPr>
              <a:spLocks noChangeArrowheads="1"/>
            </p:cNvSpPr>
            <p:nvPr/>
          </p:nvSpPr>
          <p:spPr bwMode="auto">
            <a:xfrm>
              <a:off x="0" y="2570"/>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3" name="Group 52"/>
          <p:cNvGrpSpPr>
            <a:grpSpLocks/>
          </p:cNvGrpSpPr>
          <p:nvPr/>
        </p:nvGrpSpPr>
        <p:grpSpPr bwMode="auto">
          <a:xfrm>
            <a:off x="4230688" y="2894013"/>
            <a:ext cx="4913312" cy="525462"/>
            <a:chOff x="1960" y="2570"/>
            <a:chExt cx="2280" cy="633"/>
          </a:xfrm>
        </p:grpSpPr>
        <p:sp>
          <p:nvSpPr>
            <p:cNvPr id="46133" name="Rectangle 16"/>
            <p:cNvSpPr>
              <a:spLocks noChangeArrowheads="1"/>
            </p:cNvSpPr>
            <p:nvPr/>
          </p:nvSpPr>
          <p:spPr bwMode="auto">
            <a:xfrm>
              <a:off x="1992" y="2570"/>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实施上帝介入</a:t>
              </a:r>
              <a:endPar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p:txBody>
        </p:sp>
        <p:sp>
          <p:nvSpPr>
            <p:cNvPr id="46134" name="Rectangle 51"/>
            <p:cNvSpPr>
              <a:spLocks noChangeArrowheads="1"/>
            </p:cNvSpPr>
            <p:nvPr/>
          </p:nvSpPr>
          <p:spPr bwMode="auto">
            <a:xfrm>
              <a:off x="1960" y="2570"/>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4" name="Group 54"/>
          <p:cNvGrpSpPr>
            <a:grpSpLocks/>
          </p:cNvGrpSpPr>
          <p:nvPr/>
        </p:nvGrpSpPr>
        <p:grpSpPr bwMode="auto">
          <a:xfrm>
            <a:off x="6350" y="3419475"/>
            <a:ext cx="4224338" cy="525463"/>
            <a:chOff x="0" y="3203"/>
            <a:chExt cx="1960" cy="633"/>
          </a:xfrm>
        </p:grpSpPr>
        <p:sp>
          <p:nvSpPr>
            <p:cNvPr id="46131" name="Rectangle 18"/>
            <p:cNvSpPr>
              <a:spLocks noChangeArrowheads="1"/>
            </p:cNvSpPr>
            <p:nvPr/>
          </p:nvSpPr>
          <p:spPr bwMode="auto">
            <a:xfrm>
              <a:off x="32" y="3203"/>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迫害</a:t>
              </a:r>
            </a:p>
          </p:txBody>
        </p:sp>
        <p:sp>
          <p:nvSpPr>
            <p:cNvPr id="46132" name="Rectangle 53"/>
            <p:cNvSpPr>
              <a:spLocks noChangeArrowheads="1"/>
            </p:cNvSpPr>
            <p:nvPr/>
          </p:nvSpPr>
          <p:spPr bwMode="auto">
            <a:xfrm>
              <a:off x="0" y="3203"/>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5" name="Group 56"/>
          <p:cNvGrpSpPr>
            <a:grpSpLocks/>
          </p:cNvGrpSpPr>
          <p:nvPr/>
        </p:nvGrpSpPr>
        <p:grpSpPr bwMode="auto">
          <a:xfrm>
            <a:off x="4230688" y="3429000"/>
            <a:ext cx="4913312" cy="525463"/>
            <a:chOff x="1960" y="3203"/>
            <a:chExt cx="2280" cy="633"/>
          </a:xfrm>
        </p:grpSpPr>
        <p:sp>
          <p:nvSpPr>
            <p:cNvPr id="46129" name="Rectangle 19"/>
            <p:cNvSpPr>
              <a:spLocks noChangeArrowheads="1"/>
            </p:cNvSpPr>
            <p:nvPr/>
          </p:nvSpPr>
          <p:spPr bwMode="auto">
            <a:xfrm>
              <a:off x="1992" y="3203"/>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保存</a:t>
              </a:r>
            </a:p>
          </p:txBody>
        </p:sp>
        <p:sp>
          <p:nvSpPr>
            <p:cNvPr id="46130" name="Rectangle 55"/>
            <p:cNvSpPr>
              <a:spLocks noChangeArrowheads="1"/>
            </p:cNvSpPr>
            <p:nvPr/>
          </p:nvSpPr>
          <p:spPr bwMode="auto">
            <a:xfrm>
              <a:off x="1960" y="3203"/>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6" name="Group 58"/>
          <p:cNvGrpSpPr>
            <a:grpSpLocks/>
          </p:cNvGrpSpPr>
          <p:nvPr/>
        </p:nvGrpSpPr>
        <p:grpSpPr bwMode="auto">
          <a:xfrm>
            <a:off x="6350" y="3944938"/>
            <a:ext cx="4224338" cy="525462"/>
            <a:chOff x="0" y="3836"/>
            <a:chExt cx="1960" cy="633"/>
          </a:xfrm>
        </p:grpSpPr>
        <p:sp>
          <p:nvSpPr>
            <p:cNvPr id="46127" name="Rectangle 21"/>
            <p:cNvSpPr>
              <a:spLocks noChangeArrowheads="1"/>
            </p:cNvSpPr>
            <p:nvPr/>
          </p:nvSpPr>
          <p:spPr bwMode="auto">
            <a:xfrm>
              <a:off x="32" y="3836"/>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大危机</a:t>
              </a:r>
            </a:p>
          </p:txBody>
        </p:sp>
        <p:sp>
          <p:nvSpPr>
            <p:cNvPr id="46128" name="Rectangle 57"/>
            <p:cNvSpPr>
              <a:spLocks noChangeArrowheads="1"/>
            </p:cNvSpPr>
            <p:nvPr/>
          </p:nvSpPr>
          <p:spPr bwMode="auto">
            <a:xfrm>
              <a:off x="0" y="3836"/>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7" name="Group 60"/>
          <p:cNvGrpSpPr>
            <a:grpSpLocks/>
          </p:cNvGrpSpPr>
          <p:nvPr/>
        </p:nvGrpSpPr>
        <p:grpSpPr bwMode="auto">
          <a:xfrm>
            <a:off x="4230688" y="3944938"/>
            <a:ext cx="4913312" cy="525462"/>
            <a:chOff x="1960" y="3836"/>
            <a:chExt cx="2280" cy="633"/>
          </a:xfrm>
        </p:grpSpPr>
        <p:sp>
          <p:nvSpPr>
            <p:cNvPr id="46125" name="Rectangle 22"/>
            <p:cNvSpPr>
              <a:spLocks noChangeArrowheads="1"/>
            </p:cNvSpPr>
            <p:nvPr/>
          </p:nvSpPr>
          <p:spPr bwMode="auto">
            <a:xfrm>
              <a:off x="1992" y="3836"/>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大拯救</a:t>
              </a:r>
            </a:p>
          </p:txBody>
        </p:sp>
        <p:sp>
          <p:nvSpPr>
            <p:cNvPr id="46126" name="Rectangle 59"/>
            <p:cNvSpPr>
              <a:spLocks noChangeArrowheads="1"/>
            </p:cNvSpPr>
            <p:nvPr/>
          </p:nvSpPr>
          <p:spPr bwMode="auto">
            <a:xfrm>
              <a:off x="1960" y="3836"/>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8" name="Group 62"/>
          <p:cNvGrpSpPr>
            <a:grpSpLocks/>
          </p:cNvGrpSpPr>
          <p:nvPr/>
        </p:nvGrpSpPr>
        <p:grpSpPr bwMode="auto">
          <a:xfrm>
            <a:off x="6350" y="4470400"/>
            <a:ext cx="4224338" cy="525463"/>
            <a:chOff x="0" y="4469"/>
            <a:chExt cx="1960" cy="633"/>
          </a:xfrm>
        </p:grpSpPr>
        <p:sp>
          <p:nvSpPr>
            <p:cNvPr id="46123" name="Rectangle 24"/>
            <p:cNvSpPr>
              <a:spLocks noChangeArrowheads="1"/>
            </p:cNvSpPr>
            <p:nvPr/>
          </p:nvSpPr>
          <p:spPr bwMode="auto">
            <a:xfrm>
              <a:off x="32" y="4469"/>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亚哈随鲁王大宴</a:t>
              </a:r>
            </a:p>
          </p:txBody>
        </p:sp>
        <p:sp>
          <p:nvSpPr>
            <p:cNvPr id="46124" name="Rectangle 61"/>
            <p:cNvSpPr>
              <a:spLocks noChangeArrowheads="1"/>
            </p:cNvSpPr>
            <p:nvPr/>
          </p:nvSpPr>
          <p:spPr bwMode="auto">
            <a:xfrm>
              <a:off x="0" y="4469"/>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099" name="Group 64"/>
          <p:cNvGrpSpPr>
            <a:grpSpLocks/>
          </p:cNvGrpSpPr>
          <p:nvPr/>
        </p:nvGrpSpPr>
        <p:grpSpPr bwMode="auto">
          <a:xfrm>
            <a:off x="4230688" y="4470400"/>
            <a:ext cx="4913312" cy="525463"/>
            <a:chOff x="1960" y="4469"/>
            <a:chExt cx="2280" cy="633"/>
          </a:xfrm>
        </p:grpSpPr>
        <p:sp>
          <p:nvSpPr>
            <p:cNvPr id="46121" name="Rectangle 25"/>
            <p:cNvSpPr>
              <a:spLocks noChangeArrowheads="1"/>
            </p:cNvSpPr>
            <p:nvPr/>
          </p:nvSpPr>
          <p:spPr bwMode="auto">
            <a:xfrm>
              <a:off x="1992" y="4469"/>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以斯帖的普珥宴</a:t>
              </a:r>
            </a:p>
          </p:txBody>
        </p:sp>
        <p:sp>
          <p:nvSpPr>
            <p:cNvPr id="46122" name="Rectangle 63"/>
            <p:cNvSpPr>
              <a:spLocks noChangeArrowheads="1"/>
            </p:cNvSpPr>
            <p:nvPr/>
          </p:nvSpPr>
          <p:spPr bwMode="auto">
            <a:xfrm>
              <a:off x="1960" y="4469"/>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0" name="Group 66"/>
          <p:cNvGrpSpPr>
            <a:grpSpLocks/>
          </p:cNvGrpSpPr>
          <p:nvPr/>
        </p:nvGrpSpPr>
        <p:grpSpPr bwMode="auto">
          <a:xfrm>
            <a:off x="0" y="5013325"/>
            <a:ext cx="2124764" cy="715963"/>
            <a:chOff x="0" y="5102"/>
            <a:chExt cx="986" cy="863"/>
          </a:xfrm>
        </p:grpSpPr>
        <p:sp>
          <p:nvSpPr>
            <p:cNvPr id="46119" name="Rectangle 27"/>
            <p:cNvSpPr>
              <a:spLocks noChangeArrowheads="1"/>
            </p:cNvSpPr>
            <p:nvPr/>
          </p:nvSpPr>
          <p:spPr bwMode="auto">
            <a:xfrm>
              <a:off x="0" y="5102"/>
              <a:ext cx="98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以斯帖被高举 </a:t>
              </a:r>
              <a:endParaRPr kumimoji="0" lang="en-US" altLang="zh-CN" sz="24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ＭＳ Ｐゴシック" charset="0"/>
                  <a:cs typeface="SimSun" charset="0"/>
                </a:rPr>
                <a:t>1:1—2:18</a:t>
              </a:r>
            </a:p>
          </p:txBody>
        </p:sp>
        <p:sp>
          <p:nvSpPr>
            <p:cNvPr id="46120" name="Rectangle 65"/>
            <p:cNvSpPr>
              <a:spLocks noChangeArrowheads="1"/>
            </p:cNvSpPr>
            <p:nvPr/>
          </p:nvSpPr>
          <p:spPr bwMode="auto">
            <a:xfrm>
              <a:off x="0" y="5102"/>
              <a:ext cx="968"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1" name="Group 68"/>
          <p:cNvGrpSpPr>
            <a:grpSpLocks/>
          </p:cNvGrpSpPr>
          <p:nvPr/>
        </p:nvGrpSpPr>
        <p:grpSpPr bwMode="auto">
          <a:xfrm>
            <a:off x="2092325" y="4995863"/>
            <a:ext cx="2138363" cy="715962"/>
            <a:chOff x="968" y="5102"/>
            <a:chExt cx="992" cy="863"/>
          </a:xfrm>
        </p:grpSpPr>
        <p:sp>
          <p:nvSpPr>
            <p:cNvPr id="46117" name="Rectangle 28"/>
            <p:cNvSpPr>
              <a:spLocks noChangeArrowheads="1"/>
            </p:cNvSpPr>
            <p:nvPr/>
          </p:nvSpPr>
          <p:spPr bwMode="auto">
            <a:xfrm>
              <a:off x="1000" y="5102"/>
              <a:ext cx="92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哈曼的威胁</a:t>
              </a:r>
              <a:endPar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2:19—4:17</a:t>
              </a:r>
            </a:p>
          </p:txBody>
        </p:sp>
        <p:sp>
          <p:nvSpPr>
            <p:cNvPr id="46118" name="Rectangle 67"/>
            <p:cNvSpPr>
              <a:spLocks noChangeArrowheads="1"/>
            </p:cNvSpPr>
            <p:nvPr/>
          </p:nvSpPr>
          <p:spPr bwMode="auto">
            <a:xfrm>
              <a:off x="968" y="5102"/>
              <a:ext cx="99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2" name="Group 70"/>
          <p:cNvGrpSpPr>
            <a:grpSpLocks/>
          </p:cNvGrpSpPr>
          <p:nvPr/>
        </p:nvGrpSpPr>
        <p:grpSpPr bwMode="auto">
          <a:xfrm>
            <a:off x="4230688" y="4995863"/>
            <a:ext cx="1789112" cy="715962"/>
            <a:chOff x="1960" y="5102"/>
            <a:chExt cx="784" cy="863"/>
          </a:xfrm>
        </p:grpSpPr>
        <p:sp>
          <p:nvSpPr>
            <p:cNvPr id="46115" name="Rectangle 29"/>
            <p:cNvSpPr>
              <a:spLocks noChangeArrowheads="1"/>
            </p:cNvSpPr>
            <p:nvPr/>
          </p:nvSpPr>
          <p:spPr bwMode="auto">
            <a:xfrm>
              <a:off x="1992" y="5102"/>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末底改胜</a:t>
              </a: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哈曼</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5:1—8:2</a:t>
              </a:r>
            </a:p>
          </p:txBody>
        </p:sp>
        <p:sp>
          <p:nvSpPr>
            <p:cNvPr id="46116" name="Rectangle 69"/>
            <p:cNvSpPr>
              <a:spLocks noChangeArrowheads="1"/>
            </p:cNvSpPr>
            <p:nvPr/>
          </p:nvSpPr>
          <p:spPr bwMode="auto">
            <a:xfrm>
              <a:off x="1960" y="5102"/>
              <a:ext cx="784"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3" name="Group 72"/>
          <p:cNvGrpSpPr>
            <a:grpSpLocks/>
          </p:cNvGrpSpPr>
          <p:nvPr/>
        </p:nvGrpSpPr>
        <p:grpSpPr bwMode="auto">
          <a:xfrm>
            <a:off x="6019800" y="4995863"/>
            <a:ext cx="1357313" cy="715962"/>
            <a:chOff x="2744" y="5102"/>
            <a:chExt cx="676" cy="863"/>
          </a:xfrm>
        </p:grpSpPr>
        <p:sp>
          <p:nvSpPr>
            <p:cNvPr id="46113" name="Rectangle 30"/>
            <p:cNvSpPr>
              <a:spLocks noChangeArrowheads="1"/>
            </p:cNvSpPr>
            <p:nvPr/>
          </p:nvSpPr>
          <p:spPr bwMode="auto">
            <a:xfrm>
              <a:off x="2776" y="5102"/>
              <a:ext cx="61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以色列胜</a:t>
              </a: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敌人</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8:3—9:32 </a:t>
              </a:r>
            </a:p>
          </p:txBody>
        </p:sp>
        <p:sp>
          <p:nvSpPr>
            <p:cNvPr id="46114" name="Rectangle 71"/>
            <p:cNvSpPr>
              <a:spLocks noChangeArrowheads="1"/>
            </p:cNvSpPr>
            <p:nvPr/>
          </p:nvSpPr>
          <p:spPr bwMode="auto">
            <a:xfrm>
              <a:off x="2744" y="5102"/>
              <a:ext cx="67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4" name="Group 74"/>
          <p:cNvGrpSpPr>
            <a:grpSpLocks/>
          </p:cNvGrpSpPr>
          <p:nvPr/>
        </p:nvGrpSpPr>
        <p:grpSpPr bwMode="auto">
          <a:xfrm>
            <a:off x="7377113" y="5013325"/>
            <a:ext cx="1766887" cy="715963"/>
            <a:chOff x="3420" y="5102"/>
            <a:chExt cx="820" cy="863"/>
          </a:xfrm>
        </p:grpSpPr>
        <p:sp>
          <p:nvSpPr>
            <p:cNvPr id="46111" name="Rectangle 31"/>
            <p:cNvSpPr>
              <a:spLocks noChangeArrowheads="1"/>
            </p:cNvSpPr>
            <p:nvPr/>
          </p:nvSpPr>
          <p:spPr bwMode="auto">
            <a:xfrm>
              <a:off x="3452" y="5102"/>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末底统治波斯</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10</a:t>
              </a:r>
            </a:p>
          </p:txBody>
        </p:sp>
        <p:sp>
          <p:nvSpPr>
            <p:cNvPr id="46112" name="Rectangle 73"/>
            <p:cNvSpPr>
              <a:spLocks noChangeArrowheads="1"/>
            </p:cNvSpPr>
            <p:nvPr/>
          </p:nvSpPr>
          <p:spPr bwMode="auto">
            <a:xfrm>
              <a:off x="3420" y="5102"/>
              <a:ext cx="82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5" name="Group 78"/>
          <p:cNvGrpSpPr>
            <a:grpSpLocks/>
          </p:cNvGrpSpPr>
          <p:nvPr/>
        </p:nvGrpSpPr>
        <p:grpSpPr bwMode="auto">
          <a:xfrm>
            <a:off x="6350" y="5711825"/>
            <a:ext cx="9132888" cy="525463"/>
            <a:chOff x="0" y="5965"/>
            <a:chExt cx="5752" cy="633"/>
          </a:xfrm>
        </p:grpSpPr>
        <p:sp>
          <p:nvSpPr>
            <p:cNvPr id="46109" name="Rectangle 33"/>
            <p:cNvSpPr>
              <a:spLocks noChangeArrowheads="1"/>
            </p:cNvSpPr>
            <p:nvPr/>
          </p:nvSpPr>
          <p:spPr bwMode="auto">
            <a:xfrm>
              <a:off x="32" y="5965"/>
              <a:ext cx="56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波丝</a:t>
              </a:r>
            </a:p>
          </p:txBody>
        </p:sp>
        <p:sp>
          <p:nvSpPr>
            <p:cNvPr id="46110" name="Rectangle 77"/>
            <p:cNvSpPr>
              <a:spLocks noChangeArrowheads="1"/>
            </p:cNvSpPr>
            <p:nvPr/>
          </p:nvSpPr>
          <p:spPr bwMode="auto">
            <a:xfrm>
              <a:off x="0" y="5965"/>
              <a:ext cx="575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46106" name="Group 80"/>
          <p:cNvGrpSpPr>
            <a:grpSpLocks/>
          </p:cNvGrpSpPr>
          <p:nvPr/>
        </p:nvGrpSpPr>
        <p:grpSpPr bwMode="auto">
          <a:xfrm>
            <a:off x="6350" y="6237288"/>
            <a:ext cx="9132888" cy="620712"/>
            <a:chOff x="0" y="6598"/>
            <a:chExt cx="5752" cy="748"/>
          </a:xfrm>
        </p:grpSpPr>
        <p:sp>
          <p:nvSpPr>
            <p:cNvPr id="46107" name="Rectangle 34"/>
            <p:cNvSpPr>
              <a:spLocks noChangeArrowheads="1"/>
            </p:cNvSpPr>
            <p:nvPr/>
          </p:nvSpPr>
          <p:spPr bwMode="auto">
            <a:xfrm>
              <a:off x="32" y="6598"/>
              <a:ext cx="568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  10 </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年 </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(483-473 BC)</a:t>
              </a:r>
            </a:p>
          </p:txBody>
        </p:sp>
        <p:sp>
          <p:nvSpPr>
            <p:cNvPr id="46108" name="Rectangle 79"/>
            <p:cNvSpPr>
              <a:spLocks noChangeArrowheads="1"/>
            </p:cNvSpPr>
            <p:nvPr/>
          </p:nvSpPr>
          <p:spPr bwMode="auto">
            <a:xfrm>
              <a:off x="0" y="6598"/>
              <a:ext cx="575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Tree>
    <p:extLst>
      <p:ext uri="{BB962C8B-B14F-4D97-AF65-F5344CB8AC3E}">
        <p14:creationId xmlns:p14="http://schemas.microsoft.com/office/powerpoint/2010/main" val="18402353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Persian empire 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7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5724525" y="0"/>
            <a:ext cx="2016125" cy="908050"/>
          </a:xfrm>
          <a:prstGeom prst="rect">
            <a:avLst/>
          </a:prstGeom>
          <a:solidFill>
            <a:srgbClr val="800080"/>
          </a:solidFill>
          <a:ln w="9525">
            <a:noFill/>
            <a:miter lim="800000"/>
            <a:headEnd/>
            <a:tailEnd/>
          </a:ln>
        </p:spPr>
        <p:txBody>
          <a:bodyPr anchor="ctr"/>
          <a:lstStyle/>
          <a:p>
            <a:pPr eaLnBrk="0" hangingPunct="0"/>
            <a:r>
              <a:rPr kumimoji="1" lang="zh-CN" altLang="en-US" sz="4400">
                <a:solidFill>
                  <a:schemeClr val="tx2"/>
                </a:solidFill>
                <a:effectLst>
                  <a:outerShdw blurRad="38100" dist="38100" dir="2700000" algn="tl">
                    <a:srgbClr val="000000"/>
                  </a:outerShdw>
                </a:effectLst>
                <a:latin typeface="Arial Black" charset="0"/>
                <a:cs typeface="SimSun" charset="0"/>
              </a:rPr>
              <a:t>錀词</a:t>
            </a:r>
          </a:p>
        </p:txBody>
      </p:sp>
      <p:sp>
        <p:nvSpPr>
          <p:cNvPr id="48131"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308</a:t>
            </a:r>
          </a:p>
        </p:txBody>
      </p:sp>
      <p:pic>
        <p:nvPicPr>
          <p:cNvPr id="48132" name="Picture 5" descr="esthermovi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508000"/>
            <a:ext cx="4191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WordArt 8"/>
          <p:cNvSpPr>
            <a:spLocks noChangeArrowheads="1" noChangeShapeType="1" noTextEdit="1"/>
          </p:cNvSpPr>
          <p:nvPr/>
        </p:nvSpPr>
        <p:spPr bwMode="auto">
          <a:xfrm>
            <a:off x="611188" y="981075"/>
            <a:ext cx="8113712" cy="5111750"/>
          </a:xfrm>
          <a:prstGeom prst="rect">
            <a:avLst/>
          </a:prstGeom>
        </p:spPr>
        <p:txBody>
          <a:bodyPr wrap="none" fromWordArt="1">
            <a:prstTxWarp prst="textCirclePour">
              <a:avLst>
                <a:gd name="adj1" fmla="val 10837803"/>
                <a:gd name="adj2" fmla="val 50000"/>
              </a:avLst>
            </a:prstTxWarp>
          </a:bodyPr>
          <a:lstStyle/>
          <a:p>
            <a:pPr algn="ctr"/>
            <a:r>
              <a:rPr lang="zh-TW" altLang="en-US" sz="6600" kern="10">
                <a:ln w="9525">
                  <a:solidFill>
                    <a:srgbClr val="CC66FF"/>
                  </a:solidFill>
                  <a:round/>
                  <a:headEnd/>
                  <a:tailEnd/>
                </a:ln>
                <a:solidFill>
                  <a:srgbClr val="993366"/>
                </a:solidFill>
                <a:latin typeface="Arial Black"/>
                <a:ea typeface="Arial Black"/>
                <a:cs typeface="Arial Black"/>
              </a:rPr>
              <a:t>上帝的眷顾</a:t>
            </a:r>
            <a:endParaRPr lang="en-US" sz="6600" kern="10">
              <a:ln w="9525">
                <a:solidFill>
                  <a:srgbClr val="CC66FF"/>
                </a:solidFill>
                <a:round/>
                <a:headEnd/>
                <a:tailEnd/>
              </a:ln>
              <a:solidFill>
                <a:srgbClr val="993366"/>
              </a:solidFill>
              <a:latin typeface="Arial Black"/>
              <a:ea typeface="Arial Black"/>
              <a:cs typeface="Arial Black"/>
            </a:endParaRPr>
          </a:p>
        </p:txBody>
      </p:sp>
    </p:spTree>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esther-before-ahasuerus-giovanni-andrea-sirani.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7173913"/>
          </a:xfrm>
          <a:noFill/>
        </p:spPr>
      </p:pic>
      <p:sp>
        <p:nvSpPr>
          <p:cNvPr id="14338" name="Rectangle 2"/>
          <p:cNvSpPr>
            <a:spLocks noGrp="1" noChangeArrowheads="1"/>
          </p:cNvSpPr>
          <p:nvPr>
            <p:ph type="title"/>
          </p:nvPr>
        </p:nvSpPr>
        <p:spPr/>
        <p:txBody>
          <a:bodyPr/>
          <a:lstStyle/>
          <a:p>
            <a:pPr algn="ctr"/>
            <a:r>
              <a:rPr lang="zh-CN" altLang="en-US" b="1" i="0">
                <a:latin typeface="Arial Black" charset="0"/>
                <a:cs typeface="SimSun" charset="0"/>
              </a:rPr>
              <a:t>錀节</a:t>
            </a:r>
          </a:p>
        </p:txBody>
      </p:sp>
      <p:sp>
        <p:nvSpPr>
          <p:cNvPr id="14341" name="Rectangle 5"/>
          <p:cNvSpPr>
            <a:spLocks noGrp="1" noChangeArrowheads="1"/>
          </p:cNvSpPr>
          <p:nvPr>
            <p:ph type="body" sz="half" idx="1"/>
          </p:nvPr>
        </p:nvSpPr>
        <p:spPr>
          <a:xfrm>
            <a:off x="685800" y="1849438"/>
            <a:ext cx="7558088" cy="4114800"/>
          </a:xfrm>
          <a:effectLst>
            <a:outerShdw blurRad="63500" dist="38099" dir="2700000" algn="ctr" rotWithShape="0">
              <a:srgbClr val="000000">
                <a:alpha val="74998"/>
              </a:srgbClr>
            </a:outerShdw>
          </a:effectLst>
        </p:spPr>
        <p:txBody>
          <a:bodyPr/>
          <a:lstStyle/>
          <a:p>
            <a:pPr algn="ctr">
              <a:buFontTx/>
              <a:buNone/>
            </a:pPr>
            <a:r>
              <a:rPr lang="en-US" altLang="zh-CN" sz="4000" b="1">
                <a:solidFill>
                  <a:schemeClr val="tx2"/>
                </a:solidFill>
                <a:latin typeface="Times" charset="0"/>
                <a:cs typeface="SimSun" charset="0"/>
              </a:rPr>
              <a:t>(</a:t>
            </a:r>
            <a:r>
              <a:rPr lang="ja-JP" altLang="en-US" sz="4000" b="1">
                <a:solidFill>
                  <a:schemeClr val="tx2"/>
                </a:solidFill>
                <a:latin typeface="Times" charset="0"/>
                <a:cs typeface="SimSun" charset="0"/>
              </a:rPr>
              <a:t>末底改</a:t>
            </a:r>
            <a:r>
              <a:rPr lang="zh-CN" altLang="en-US" sz="4000" b="1">
                <a:solidFill>
                  <a:schemeClr val="tx2"/>
                </a:solidFill>
                <a:latin typeface="Times" charset="0"/>
                <a:cs typeface="SimSun" charset="0"/>
              </a:rPr>
              <a:t>对以斯帖说</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此时你若闭口不言</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犹大人必从别处得解脱</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蒙拯救</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你和你父家必至灭亡</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焉知你得了王后的位分不是为现今的机会吗</a:t>
            </a:r>
            <a:r>
              <a:rPr lang="en-US" altLang="zh-CN" sz="4000" b="1">
                <a:solidFill>
                  <a:schemeClr val="tx2"/>
                </a:solidFill>
                <a:latin typeface="Times" charset="0"/>
                <a:cs typeface="SimSun" charset="0"/>
              </a:rPr>
              <a:t>?” (</a:t>
            </a:r>
            <a:r>
              <a:rPr lang="zh-CN" altLang="en-US" sz="4000" b="1">
                <a:solidFill>
                  <a:schemeClr val="tx2"/>
                </a:solidFill>
                <a:latin typeface="Times" charset="0"/>
                <a:cs typeface="SimSun" charset="0"/>
              </a:rPr>
              <a:t>以斯帖</a:t>
            </a:r>
            <a:r>
              <a:rPr lang="en-US" altLang="zh-CN" sz="4000" b="1">
                <a:solidFill>
                  <a:schemeClr val="tx2"/>
                </a:solidFill>
                <a:latin typeface="Times" charset="0"/>
                <a:cs typeface="SimSun" charset="0"/>
              </a:rPr>
              <a:t>4:14).</a:t>
            </a:r>
            <a:endParaRPr lang="en-US" sz="4000" b="1">
              <a:solidFill>
                <a:schemeClr val="tx2"/>
              </a:solidFill>
              <a:latin typeface="Times" charset="0"/>
              <a:cs typeface="SimSun"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eaLnBrk="0" hangingPunct="0">
              <a:spcBef>
                <a:spcPct val="50000"/>
              </a:spcBef>
              <a:defRPr/>
            </a:pPr>
            <a:r>
              <a:rPr lang="en-US">
                <a:solidFill>
                  <a:schemeClr val="tx2"/>
                </a:solidFill>
                <a:latin typeface="Times New Roman" charset="0"/>
                <a:ea typeface="Times New Roman" charset="0"/>
                <a:cs typeface="Times New Roman" charset="0"/>
              </a:rPr>
              <a:t>308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Esther_10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idx="4294967295"/>
          </p:nvPr>
        </p:nvSpPr>
        <p:spPr>
          <a:xfrm>
            <a:off x="5600700" y="533400"/>
            <a:ext cx="2933700" cy="5486400"/>
          </a:xfrm>
        </p:spPr>
        <p:txBody>
          <a:bodyPr/>
          <a:lstStyle/>
          <a:p>
            <a:pPr algn="ctr"/>
            <a:r>
              <a:rPr lang="ja-JP" altLang="en-US" b="1" i="0">
                <a:latin typeface="Arial Black" charset="0"/>
              </a:rPr>
              <a:t>“</a:t>
            </a:r>
            <a:r>
              <a:rPr lang="en-US" altLang="ja-JP" b="1" i="0">
                <a:latin typeface="Arial Black" charset="0"/>
              </a:rPr>
              <a:t>..</a:t>
            </a:r>
            <a:r>
              <a:rPr lang="zh-CN" altLang="en-US" b="1" i="0">
                <a:latin typeface="Arial Black" charset="0"/>
                <a:cs typeface="SimSun" charset="0"/>
              </a:rPr>
              <a:t>为</a:t>
            </a:r>
            <a:r>
              <a:rPr lang="zh-CN" altLang="en-US" b="1" i="0">
                <a:latin typeface="Times New Roman" charset="0"/>
                <a:cs typeface="SimSun" charset="0"/>
              </a:rPr>
              <a:t>现今的机会</a:t>
            </a:r>
            <a:r>
              <a:rPr lang="en-US" altLang="ja-JP" b="1" i="0">
                <a:latin typeface="Arial Black" charset="0"/>
              </a:rPr>
              <a:t>”</a:t>
            </a:r>
            <a:endParaRPr lang="en-US" b="1" i="0">
              <a:latin typeface="Arial Black"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Esther_102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7" descr="EstherPalin_backgr.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457200"/>
            <a:ext cx="663575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ChangeArrowheads="1"/>
          </p:cNvSpPr>
          <p:nvPr/>
        </p:nvSpPr>
        <p:spPr bwMode="auto">
          <a:xfrm>
            <a:off x="5600700" y="533400"/>
            <a:ext cx="2933700" cy="5486400"/>
          </a:xfrm>
          <a:prstGeom prst="rect">
            <a:avLst/>
          </a:prstGeom>
          <a:noFill/>
          <a:ln w="9525">
            <a:noFill/>
            <a:miter lim="800000"/>
            <a:headEnd/>
            <a:tailEnd/>
          </a:ln>
        </p:spPr>
        <p:txBody>
          <a:bodyPr anchor="ctr"/>
          <a:lstStyle/>
          <a:p>
            <a:pPr algn="ctr" eaLnBrk="0" hangingPunct="0"/>
            <a:r>
              <a:rPr kumimoji="1" lang="ja-JP" altLang="en-US" sz="4400">
                <a:solidFill>
                  <a:schemeClr val="tx2"/>
                </a:solidFill>
                <a:effectLst>
                  <a:outerShdw blurRad="38100" dist="38100" dir="2700000" algn="tl">
                    <a:srgbClr val="000000"/>
                  </a:outerShdw>
                </a:effectLst>
                <a:latin typeface="Arial Black" charset="0"/>
              </a:rPr>
              <a:t>“</a:t>
            </a:r>
            <a:r>
              <a:rPr kumimoji="1" lang="en-US" altLang="ja-JP" sz="4400">
                <a:solidFill>
                  <a:schemeClr val="tx2"/>
                </a:solidFill>
                <a:effectLst>
                  <a:outerShdw blurRad="38100" dist="38100" dir="2700000" algn="tl">
                    <a:srgbClr val="000000"/>
                  </a:outerShdw>
                </a:effectLst>
                <a:latin typeface="Arial Black" charset="0"/>
              </a:rPr>
              <a:t>..</a:t>
            </a:r>
            <a:r>
              <a:rPr kumimoji="1" lang="zh-CN" altLang="en-US" sz="4400">
                <a:solidFill>
                  <a:schemeClr val="tx2"/>
                </a:solidFill>
                <a:effectLst>
                  <a:outerShdw blurRad="38100" dist="38100" dir="2700000" algn="tl">
                    <a:srgbClr val="000000"/>
                  </a:outerShdw>
                </a:effectLst>
                <a:latin typeface="Arial Black" charset="0"/>
                <a:cs typeface="SimSun" charset="0"/>
              </a:rPr>
              <a:t>为</a:t>
            </a:r>
            <a:r>
              <a:rPr kumimoji="1" lang="zh-CN" altLang="en-US" sz="4400">
                <a:solidFill>
                  <a:schemeClr val="tx2"/>
                </a:solidFill>
                <a:effectLst>
                  <a:outerShdw blurRad="38100" dist="38100" dir="2700000" algn="tl">
                    <a:srgbClr val="000000"/>
                  </a:outerShdw>
                </a:effectLst>
                <a:latin typeface="Times New Roman" charset="0"/>
                <a:cs typeface="SimSun" charset="0"/>
              </a:rPr>
              <a:t>现今的机会</a:t>
            </a:r>
            <a:r>
              <a:rPr kumimoji="1" lang="en-US" altLang="ja-JP" sz="4400">
                <a:solidFill>
                  <a:schemeClr val="tx2"/>
                </a:solidFill>
                <a:effectLst>
                  <a:outerShdw blurRad="38100" dist="38100" dir="2700000" algn="tl">
                    <a:srgbClr val="000000"/>
                  </a:outerShdw>
                </a:effectLst>
                <a:latin typeface="Arial Black" charset="0"/>
              </a:rPr>
              <a:t>”</a:t>
            </a:r>
            <a:endParaRPr kumimoji="1" lang="en-US" sz="4400">
              <a:solidFill>
                <a:schemeClr val="tx2"/>
              </a:solidFill>
              <a:effectLst>
                <a:outerShdw blurRad="38100" dist="38100" dir="2700000" algn="tl">
                  <a:srgbClr val="000000"/>
                </a:outerShdw>
              </a:effectLst>
              <a:latin typeface="Arial Black" charset="0"/>
            </a:endParaRPr>
          </a:p>
        </p:txBody>
      </p:sp>
    </p:spTree>
  </p:cSld>
  <p:clrMapOvr>
    <a:masterClrMapping/>
  </p:clrMapOvr>
  <p:transition spd="slow">
    <p:dissolve/>
    <p:sndAc>
      <p:stSnd>
        <p:snd r:embed="rId3" name="Ooooh"/>
      </p:stSnd>
    </p:sndAc>
  </p:transition>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76801" name="Picture 5" descr="esther_haman.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title"/>
          </p:nvPr>
        </p:nvSpPr>
        <p:spPr>
          <a:xfrm>
            <a:off x="685800" y="685800"/>
            <a:ext cx="7772400" cy="1143000"/>
          </a:xfrm>
          <a:noFill/>
          <a:ln w="9525">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algn="ctr"/>
            <a:r>
              <a:rPr lang="zh-CN" altLang="en-US" sz="4000" b="1" i="0">
                <a:effectLst>
                  <a:glow rad="228600">
                    <a:srgbClr val="000000"/>
                  </a:glow>
                </a:effectLst>
                <a:latin typeface="Arial"/>
                <a:cs typeface="Arial"/>
              </a:rPr>
              <a:t>信息声明</a:t>
            </a:r>
          </a:p>
        </p:txBody>
      </p:sp>
      <p:sp>
        <p:nvSpPr>
          <p:cNvPr id="102403" name="Rectangle 3"/>
          <p:cNvSpPr>
            <a:spLocks noGrp="1" noChangeArrowheads="1"/>
          </p:cNvSpPr>
          <p:nvPr>
            <p:ph type="body" idx="1"/>
          </p:nvPr>
        </p:nvSpPr>
        <p:spPr>
          <a:xfrm>
            <a:off x="685800" y="1828800"/>
            <a:ext cx="7772400" cy="3103563"/>
          </a:xfrm>
          <a:noFill/>
          <a:ln w="9525">
            <a:noFill/>
            <a:miter lim="800000"/>
            <a:headEnd/>
            <a:tailEnd/>
          </a:ln>
          <a:effectLst>
            <a:outerShdw blurRad="63500" dist="35921" dir="2700000" algn="ctr" rotWithShape="0">
              <a:srgbClr val="000000">
                <a:alpha val="74998"/>
              </a:srgbClr>
            </a:outerShdw>
          </a:effectLst>
        </p:spPr>
        <p:txBody>
          <a:bodyPr/>
          <a:lstStyle/>
          <a:p>
            <a:pPr algn="ctr"/>
            <a:r>
              <a:rPr lang="zh-CN" altLang="en-US" sz="3600" b="1">
                <a:solidFill>
                  <a:schemeClr val="tx2"/>
                </a:solidFill>
                <a:effectLst>
                  <a:glow rad="228600">
                    <a:srgbClr val="000000"/>
                  </a:glow>
                </a:effectLst>
                <a:latin typeface="Arial"/>
                <a:ea typeface="宋体" pitchFamily="-111" charset="-122"/>
                <a:cs typeface="Arial"/>
              </a:rPr>
              <a:t>上帝旨意籍着末底改和以斯帖扭转哈曼的灭族阴谋，使其作茧自缚承担灭族后果，并激励被掳后期以色列人上帝对亚伯拉罕之约的坚守。</a:t>
            </a:r>
            <a:endParaRPr lang="en-US" altLang="zh-CN" sz="3600" b="1">
              <a:solidFill>
                <a:schemeClr val="tx2"/>
              </a:solidFill>
              <a:effectLst>
                <a:glow rad="228600">
                  <a:srgbClr val="000000"/>
                </a:glow>
              </a:effectLst>
              <a:latin typeface="Arial"/>
              <a:ea typeface="宋体" pitchFamily="-111" charset="-122"/>
              <a:cs typeface="Arial"/>
            </a:endParaRPr>
          </a:p>
        </p:txBody>
      </p:sp>
      <p:sp>
        <p:nvSpPr>
          <p:cNvPr id="76804"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chemeClr val="bg1"/>
                </a:solidFill>
                <a:latin typeface="Times New Roman" charset="0"/>
              </a:rPr>
              <a:t>308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checkerboard(across)">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8850" name="Picture 7" descr="Clouds &amp; Sky 001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2"/>
          <p:cNvSpPr>
            <a:spLocks noGrp="1" noChangeArrowheads="1"/>
          </p:cNvSpPr>
          <p:nvPr>
            <p:ph type="title"/>
          </p:nvPr>
        </p:nvSpPr>
        <p:spPr>
          <a:xfrm>
            <a:off x="2438400" y="304800"/>
            <a:ext cx="4267200" cy="685800"/>
          </a:xfrm>
          <a:solidFill>
            <a:srgbClr val="000000"/>
          </a:solidFill>
        </p:spPr>
        <p:txBody>
          <a:bodyPr/>
          <a:lstStyle/>
          <a:p>
            <a:pPr algn="ctr"/>
            <a:r>
              <a:rPr lang="zh-CN" altLang="en-US" b="1" i="0">
                <a:effectLst>
                  <a:outerShdw blurRad="38100" dist="38100" dir="2700000" algn="tl">
                    <a:srgbClr val="366B1B"/>
                  </a:outerShdw>
                </a:effectLst>
                <a:latin typeface="Arial Black" charset="0"/>
                <a:cs typeface="SimSun" charset="0"/>
              </a:rPr>
              <a:t>综合</a:t>
            </a:r>
          </a:p>
        </p:txBody>
      </p:sp>
      <p:sp>
        <p:nvSpPr>
          <p:cNvPr id="78852"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chemeClr val="tx2"/>
                </a:solidFill>
                <a:latin typeface="Times New Roman" charset="0"/>
              </a:rPr>
              <a:t>311</a:t>
            </a:r>
          </a:p>
        </p:txBody>
      </p:sp>
      <p:sp>
        <p:nvSpPr>
          <p:cNvPr id="103428" name="Text Box 4"/>
          <p:cNvSpPr txBox="1">
            <a:spLocks noChangeArrowheads="1"/>
          </p:cNvSpPr>
          <p:nvPr/>
        </p:nvSpPr>
        <p:spPr bwMode="auto">
          <a:xfrm>
            <a:off x="609600" y="2916238"/>
            <a:ext cx="67056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solidFill>
                  <a:srgbClr val="FFFFFF"/>
                </a:solidFill>
                <a:latin typeface="Arial Black" charset="0"/>
                <a:cs typeface="SimSun" charset="0"/>
              </a:rPr>
              <a:t>1—4</a:t>
            </a:r>
            <a:r>
              <a:rPr lang="zh-CN" altLang="en-US" sz="3200">
                <a:solidFill>
                  <a:srgbClr val="FFFFFF"/>
                </a:solidFill>
                <a:cs typeface="SimSun" charset="0"/>
              </a:rPr>
              <a:t>计划</a:t>
            </a:r>
            <a:r>
              <a:rPr lang="zh-CN" altLang="en-US" sz="3200">
                <a:solidFill>
                  <a:srgbClr val="FFFFFF"/>
                </a:solidFill>
                <a:latin typeface="Arial Black" charset="0"/>
                <a:cs typeface="SimSun" charset="0"/>
              </a:rPr>
              <a:t>阴謀</a:t>
            </a:r>
            <a:r>
              <a:rPr lang="en-US" altLang="zh-CN" sz="3200">
                <a:solidFill>
                  <a:srgbClr val="FFFFFF"/>
                </a:solidFill>
                <a:latin typeface="Arial Black" charset="0"/>
                <a:cs typeface="SimSun" charset="0"/>
              </a:rPr>
              <a:t>	— </a:t>
            </a:r>
            <a:r>
              <a:rPr lang="zh-CN" altLang="en-US" sz="3200">
                <a:solidFill>
                  <a:srgbClr val="FFFFFF"/>
                </a:solidFill>
                <a:latin typeface="Arial Black" charset="0"/>
                <a:cs typeface="SimSun" charset="0"/>
              </a:rPr>
              <a:t>威脅</a:t>
            </a:r>
          </a:p>
        </p:txBody>
      </p:sp>
      <p:sp>
        <p:nvSpPr>
          <p:cNvPr id="78854" name="Text Box 5"/>
          <p:cNvSpPr txBox="1">
            <a:spLocks noChangeArrowheads="1"/>
          </p:cNvSpPr>
          <p:nvPr/>
        </p:nvSpPr>
        <p:spPr bwMode="auto">
          <a:xfrm>
            <a:off x="762000" y="1336675"/>
            <a:ext cx="7543800" cy="650875"/>
          </a:xfrm>
          <a:prstGeom prst="rect">
            <a:avLst/>
          </a:prstGeom>
          <a:solidFill>
            <a:srgbClr val="FFFFFF"/>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zh-CN" altLang="en-US" sz="3600">
                <a:latin typeface="Arial Black" charset="0"/>
                <a:cs typeface="SimSun" charset="0"/>
              </a:rPr>
              <a:t>灭绝阴谋被破解</a:t>
            </a:r>
            <a:endParaRPr lang="en-US" altLang="zh-CN" sz="3600">
              <a:latin typeface="Arial Black" charset="0"/>
              <a:cs typeface="SimSun" charset="0"/>
            </a:endParaRPr>
          </a:p>
        </p:txBody>
      </p:sp>
      <p:sp>
        <p:nvSpPr>
          <p:cNvPr id="103430" name="Text Box 6"/>
          <p:cNvSpPr txBox="1">
            <a:spLocks noChangeArrowheads="1"/>
          </p:cNvSpPr>
          <p:nvPr/>
        </p:nvSpPr>
        <p:spPr bwMode="auto">
          <a:xfrm>
            <a:off x="1676400" y="4868863"/>
            <a:ext cx="6875463"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solidFill>
                  <a:srgbClr val="FFFFFF"/>
                </a:solidFill>
                <a:latin typeface="Arial Black" charset="0"/>
                <a:cs typeface="SimSun" charset="0"/>
              </a:rPr>
              <a:t>5—10 </a:t>
            </a:r>
            <a:r>
              <a:rPr lang="zh-CN" altLang="en-US" sz="3200">
                <a:solidFill>
                  <a:srgbClr val="FFFFFF"/>
                </a:solidFill>
                <a:cs typeface="SimSun" charset="0"/>
              </a:rPr>
              <a:t>阴謀破解</a:t>
            </a:r>
            <a:r>
              <a:rPr lang="en-US" altLang="zh-CN" sz="3200">
                <a:solidFill>
                  <a:srgbClr val="FFFFFF"/>
                </a:solidFill>
                <a:latin typeface="Arial Black" charset="0"/>
                <a:cs typeface="SimSun" charset="0"/>
              </a:rPr>
              <a:t>— </a:t>
            </a:r>
            <a:r>
              <a:rPr lang="zh-CN" altLang="en-US" sz="3200">
                <a:solidFill>
                  <a:srgbClr val="FFFFFF"/>
                </a:solidFill>
                <a:latin typeface="Arial Black" charset="0"/>
                <a:cs typeface="SimSun" charset="0"/>
              </a:rPr>
              <a:t>胜利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FF"/>
                </a:solidFill>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
        <p:nvSpPr>
          <p:cNvPr id="4" name="Rectangle 2"/>
          <p:cNvSpPr txBox="1">
            <a:spLocks noChangeArrowheads="1"/>
          </p:cNvSpPr>
          <p:nvPr/>
        </p:nvSpPr>
        <p:spPr bwMode="auto">
          <a:xfrm rot="21098820">
            <a:off x="1268060" y="4349000"/>
            <a:ext cx="7681744" cy="127527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REASONS</a:t>
            </a:r>
          </a:p>
        </p:txBody>
      </p:sp>
    </p:spTree>
    <p:extLst>
      <p:ext uri="{BB962C8B-B14F-4D97-AF65-F5344CB8AC3E}">
        <p14:creationId xmlns:p14="http://schemas.microsoft.com/office/powerpoint/2010/main" val="35434976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神的工作面临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威胁</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以斯帖</a:t>
            </a:r>
            <a:r>
              <a:rPr lang="en-US" sz="4800" b="1" dirty="0">
                <a:effectLst>
                  <a:glow rad="127000">
                    <a:schemeClr val="tx1"/>
                  </a:glow>
                </a:effectLst>
                <a:latin typeface="Arial" charset="0"/>
                <a:ea typeface="ＭＳ Ｐゴシック" charset="0"/>
                <a:cs typeface="ＭＳ Ｐゴシック" charset="0"/>
              </a:rPr>
              <a:t> 1–4)</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为什么要委身与神</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741629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1809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皇后冒生命危险拯救犹太人</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(4:16)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并且为他们辩护</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(7:1-6)</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这些都描绘了基督所扮演的角色。</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458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565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a:xfrm>
            <a:off x="152400" y="0"/>
            <a:ext cx="8077200" cy="990600"/>
          </a:xfrm>
          <a:solidFill>
            <a:srgbClr val="000000"/>
          </a:solidFill>
        </p:spPr>
        <p:txBody>
          <a:bodyPr/>
          <a:lstStyle/>
          <a:p>
            <a:pPr algn="ctr">
              <a:defRPr/>
            </a:pPr>
            <a:r>
              <a:rPr lang="zh-CN" altLang="en-US" i="0" dirty="0">
                <a:effectLst>
                  <a:outerShdw blurRad="38100" dist="38100" dir="2700000" algn="tl">
                    <a:srgbClr val="366B1B"/>
                  </a:outerShdw>
                </a:effectLst>
                <a:latin typeface="Arial Black" charset="0"/>
                <a:ea typeface="ＭＳ Ｐゴシック" charset="0"/>
                <a:cs typeface="Times New Roman" charset="0"/>
              </a:rPr>
              <a:t>波丝帝国地图</a:t>
            </a:r>
            <a:endParaRPr lang="en-US" sz="2000" i="0" dirty="0">
              <a:effectLst>
                <a:outerShdw blurRad="38100" dist="38100" dir="2700000" algn="tl">
                  <a:srgbClr val="366B1B"/>
                </a:outerShdw>
              </a:effectLst>
              <a:latin typeface="Arial Narrow" charset="0"/>
              <a:ea typeface="ＭＳ Ｐゴシック" charset="0"/>
              <a:cs typeface="Times New Roman" charset="0"/>
            </a:endParaRPr>
          </a:p>
        </p:txBody>
      </p:sp>
      <p:sp>
        <p:nvSpPr>
          <p:cNvPr id="15565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317</a:t>
            </a:r>
          </a:p>
        </p:txBody>
      </p:sp>
      <p:sp>
        <p:nvSpPr>
          <p:cNvPr id="155652" name="Rectangle 4"/>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55653" name="Rectangle 5"/>
          <p:cNvSpPr>
            <a:spLocks noChangeArrowheads="1"/>
          </p:cNvSpPr>
          <p:nvPr/>
        </p:nvSpPr>
        <p:spPr bwMode="auto">
          <a:xfrm>
            <a:off x="1938338"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7" name="TextBox 6"/>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Barry J. Beitzel, </a:t>
            </a:r>
            <a:r>
              <a:rPr kumimoji="1" lang="en-US" altLang="zh-CN" sz="2000" b="1" i="1"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Moody Atlas of Bible Lands</a:t>
            </a:r>
            <a:r>
              <a:rPr kumimoji="1" lang="en-US" altLang="zh-CN" sz="20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Narrow" charset="0"/>
                <a:ea typeface="ＭＳ Ｐゴシック" charset="0"/>
                <a:cs typeface="Times New Roman" charset="0"/>
              </a:rPr>
              <a:t>, 150-51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2" name="Rectangle 3"/>
          <p:cNvSpPr>
            <a:spLocks noChangeArrowheads="1"/>
          </p:cNvSpPr>
          <p:nvPr/>
        </p:nvSpPr>
        <p:spPr bwMode="auto">
          <a:xfrm>
            <a:off x="0" y="6165304"/>
            <a:ext cx="9144000" cy="707886"/>
          </a:xfrm>
          <a:prstGeom prst="rect">
            <a:avLst/>
          </a:prstGeom>
          <a:solidFill>
            <a:schemeClr val="tx1"/>
          </a:solid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由古列王二世所开始，大利乌一世王统管的帝国边界。这边界由希腊开始直到印度。 （以斯帖</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a:t>
            </a:r>
            <a:r>
              <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14393837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56014"/>
            <a:ext cx="9144000" cy="1167408"/>
          </a:xfrm>
        </p:spPr>
        <p:txBody>
          <a:bodyPr/>
          <a:lstStyle/>
          <a:p>
            <a:pPr algn="ctr">
              <a:defRPr/>
            </a:pPr>
            <a:r>
              <a:rPr lang="zh-CN" altLang="en-US" sz="4000" b="1" i="0" dirty="0">
                <a:effectLst>
                  <a:glow rad="228600">
                    <a:srgbClr val="000000">
                      <a:alpha val="75000"/>
                    </a:srgbClr>
                  </a:glow>
                </a:effectLst>
                <a:latin typeface="Arial"/>
                <a:ea typeface="ＭＳ Ｐゴシック" charset="0"/>
                <a:cs typeface="Arial"/>
              </a:rPr>
              <a:t>亚哈随鲁王对瓦实提王后的无理命令</a:t>
            </a:r>
            <a:endParaRPr lang="en-US" sz="4000" b="1" i="0" dirty="0">
              <a:effectLst>
                <a:glow rad="228600">
                  <a:srgbClr val="000000">
                    <a:alpha val="75000"/>
                  </a:srgbClr>
                </a:glow>
              </a:effectLst>
              <a:latin typeface="Arial"/>
              <a:ea typeface="ＭＳ Ｐゴシック" charset="0"/>
              <a:cs typeface="Arial"/>
            </a:endParaRPr>
          </a:p>
        </p:txBody>
      </p:sp>
      <p:pic>
        <p:nvPicPr>
          <p:cNvPr id="5" name="Picture 4"/>
          <p:cNvPicPr>
            <a:picLocks noChangeAspect="1"/>
          </p:cNvPicPr>
          <p:nvPr/>
        </p:nvPicPr>
        <p:blipFill>
          <a:blip r:embed="rId4"/>
          <a:stretch>
            <a:fillRect/>
          </a:stretch>
        </p:blipFill>
        <p:spPr>
          <a:xfrm>
            <a:off x="0" y="1819469"/>
            <a:ext cx="9144000" cy="5038531"/>
          </a:xfrm>
          <a:prstGeom prst="rect">
            <a:avLst/>
          </a:prstGeom>
        </p:spPr>
      </p:pic>
    </p:spTree>
    <p:extLst>
      <p:ext uri="{BB962C8B-B14F-4D97-AF65-F5344CB8AC3E}">
        <p14:creationId xmlns:p14="http://schemas.microsoft.com/office/powerpoint/2010/main" val="455613667"/>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3" y="0"/>
            <a:ext cx="9200553" cy="6858000"/>
          </a:xfrm>
          <a:prstGeom prst="rect">
            <a:avLst/>
          </a:prstGeom>
        </p:spPr>
      </p:pic>
      <p:sp>
        <p:nvSpPr>
          <p:cNvPr id="10243" name="Rectangle 3"/>
          <p:cNvSpPr>
            <a:spLocks noGrp="1" noChangeArrowheads="1"/>
          </p:cNvSpPr>
          <p:nvPr>
            <p:ph type="ctrTitle"/>
          </p:nvPr>
        </p:nvSpPr>
        <p:spPr>
          <a:xfrm>
            <a:off x="0" y="256014"/>
            <a:ext cx="9144000" cy="1167408"/>
          </a:xfrm>
        </p:spPr>
        <p:txBody>
          <a:bodyPr/>
          <a:lstStyle/>
          <a:p>
            <a:pPr algn="ctr">
              <a:defRPr/>
            </a:pPr>
            <a:r>
              <a:rPr lang="zh-CN" altLang="en-US" b="1" i="0" dirty="0">
                <a:effectLst>
                  <a:glow rad="228600">
                    <a:srgbClr val="000000">
                      <a:alpha val="75000"/>
                    </a:srgbClr>
                  </a:glow>
                </a:effectLst>
                <a:latin typeface="Arial"/>
                <a:ea typeface="ＭＳ Ｐゴシック" charset="0"/>
                <a:cs typeface="Arial"/>
              </a:rPr>
              <a:t>瓦实提沮丧</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2337332260"/>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6"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68"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69"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0"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1"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72"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3"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4" name="Text Box 10"/>
          <p:cNvSpPr txBox="1">
            <a:spLocks noChangeArrowheads="1"/>
          </p:cNvSpPr>
          <p:nvPr/>
        </p:nvSpPr>
        <p:spPr bwMode="auto">
          <a:xfrm rot="17374856">
            <a:off x="-398463" y="2752438"/>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zh-CN" altLang="en-US" sz="3200" dirty="0">
                <a:solidFill>
                  <a:srgbClr val="F1F7E9"/>
                </a:solidFill>
                <a:effectLst>
                  <a:glow rad="228600">
                    <a:srgbClr val="000000"/>
                  </a:glow>
                </a:effectLst>
                <a:latin typeface="Arial"/>
                <a:ea typeface="Times New Roman" pitchFamily="-111" charset="0"/>
                <a:cs typeface="Arial"/>
              </a:rPr>
              <a:t>惶惑 </a:t>
            </a:r>
            <a:r>
              <a:rPr lang="en-US" altLang="zh-CN" sz="3200" dirty="0">
                <a:solidFill>
                  <a:srgbClr val="F1F7E9"/>
                </a:solidFill>
                <a:effectLst>
                  <a:glow rad="228600">
                    <a:srgbClr val="000000"/>
                  </a:glow>
                </a:effectLst>
                <a:latin typeface="Arial"/>
                <a:ea typeface="Times New Roman" pitchFamily="-111" charset="0"/>
                <a:cs typeface="Arial"/>
              </a:rPr>
              <a:t>1-2</a:t>
            </a:r>
          </a:p>
        </p:txBody>
      </p:sp>
      <p:sp>
        <p:nvSpPr>
          <p:cNvPr id="62475"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6"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dirty="0">
                <a:solidFill>
                  <a:srgbClr val="F1F7E9"/>
                </a:solidFill>
                <a:effectLst>
                  <a:glow rad="228600">
                    <a:srgbClr val="000000"/>
                  </a:glow>
                </a:effectLst>
                <a:latin typeface="Arial"/>
                <a:ea typeface="Times New Roman" pitchFamily="-111" charset="0"/>
                <a:cs typeface="Arial"/>
              </a:rPr>
              <a:t>瓦实提</a:t>
            </a:r>
          </a:p>
        </p:txBody>
      </p:sp>
      <p:sp>
        <p:nvSpPr>
          <p:cNvPr id="62477" name="Text Box 13"/>
          <p:cNvSpPr txBox="1">
            <a:spLocks noChangeArrowheads="1"/>
          </p:cNvSpPr>
          <p:nvPr/>
        </p:nvSpPr>
        <p:spPr bwMode="auto">
          <a:xfrm rot="16200000">
            <a:off x="-478631" y="5169842"/>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2478"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000" dirty="0">
                <a:solidFill>
                  <a:srgbClr val="F1F7E9"/>
                </a:solidFill>
                <a:effectLst>
                  <a:glow rad="228600">
                    <a:srgbClr val="000000"/>
                  </a:glow>
                </a:effectLst>
                <a:latin typeface="Arial"/>
                <a:ea typeface="Times New Roman" pitchFamily="-111" charset="0"/>
                <a:cs typeface="Arial"/>
              </a:rPr>
              <a:t>末底改的擢升 </a:t>
            </a:r>
          </a:p>
        </p:txBody>
      </p:sp>
      <p:sp>
        <p:nvSpPr>
          <p:cNvPr id="62479"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0"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81"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1600" dirty="0">
                <a:solidFill>
                  <a:srgbClr val="F1F7E9"/>
                </a:solidFill>
                <a:effectLst>
                  <a:glow rad="228600">
                    <a:srgbClr val="000000"/>
                  </a:glow>
                </a:effectLst>
                <a:latin typeface="Arial"/>
                <a:ea typeface="Times New Roman" pitchFamily="-111" charset="0"/>
                <a:cs typeface="Arial"/>
              </a:rPr>
              <a:t>宴席</a:t>
            </a:r>
          </a:p>
        </p:txBody>
      </p:sp>
      <p:sp>
        <p:nvSpPr>
          <p:cNvPr id="62482"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3"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4"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5"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6"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dirty="0">
                <a:solidFill>
                  <a:srgbClr val="F1F7E9"/>
                </a:solidFill>
                <a:effectLst>
                  <a:glow rad="228600">
                    <a:srgbClr val="000000"/>
                  </a:glow>
                </a:effectLst>
                <a:latin typeface="Arial"/>
                <a:ea typeface="Times New Roman" pitchFamily="-111" charset="0"/>
                <a:cs typeface="Arial"/>
              </a:rPr>
              <a:t>以斯帖</a:t>
            </a:r>
            <a:endParaRPr lang="en-US" sz="3600" dirty="0">
              <a:solidFill>
                <a:srgbClr val="F1F7E9"/>
              </a:solidFill>
              <a:effectLst>
                <a:glow rad="228600">
                  <a:srgbClr val="000000"/>
                </a:glow>
              </a:effectLst>
              <a:latin typeface="Arial"/>
              <a:ea typeface="Times New Roman" pitchFamily="-111" charset="0"/>
              <a:cs typeface="Arial"/>
            </a:endParaRPr>
          </a:p>
        </p:txBody>
      </p:sp>
      <p:sp>
        <p:nvSpPr>
          <p:cNvPr id="62487"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88"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9"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90"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27" name="Title 26"/>
          <p:cNvSpPr>
            <a:spLocks noGrp="1"/>
          </p:cNvSpPr>
          <p:nvPr>
            <p:ph type="title" idx="4294967295"/>
          </p:nvPr>
        </p:nvSpPr>
        <p:spPr>
          <a:xfrm>
            <a:off x="6705600" y="6477000"/>
            <a:ext cx="2438400" cy="381000"/>
          </a:xfrm>
        </p:spPr>
        <p:txBody>
          <a:bodyPr/>
          <a:lstStyle/>
          <a:p>
            <a:pPr algn="r">
              <a:defRPr/>
            </a:pPr>
            <a:r>
              <a:rPr lang="zh-CN" altLang="en-US" sz="1800" dirty="0">
                <a:effectLst>
                  <a:glow rad="228600">
                    <a:srgbClr val="000000"/>
                  </a:glow>
                  <a:outerShdw blurRad="38100" dist="38100" dir="2700000" algn="tl">
                    <a:srgbClr val="000000"/>
                  </a:outerShdw>
                </a:effectLst>
                <a:ea typeface="ＭＳ Ｐゴシック" charset="0"/>
              </a:rPr>
              <a:t>第</a:t>
            </a:r>
            <a:r>
              <a:rPr lang="en-US" sz="1800" dirty="0">
                <a:effectLst>
                  <a:glow rad="228600">
                    <a:srgbClr val="000000"/>
                  </a:glow>
                  <a:outerShdw blurRad="38100" dist="38100" dir="2700000" algn="tl">
                    <a:srgbClr val="000000"/>
                  </a:outerShdw>
                </a:effectLst>
                <a:ea typeface="ＭＳ Ｐゴシック" charset="0"/>
              </a:rPr>
              <a:t>1–2</a:t>
            </a:r>
            <a:r>
              <a:rPr lang="zh-CN" altLang="en-US" sz="1800" dirty="0">
                <a:effectLst>
                  <a:glow rad="228600">
                    <a:srgbClr val="000000"/>
                  </a:glow>
                  <a:outerShdw blurRad="38100" dist="38100" dir="2700000" algn="tl">
                    <a:srgbClr val="000000"/>
                  </a:outerShdw>
                </a:effectLst>
                <a:ea typeface="ＭＳ Ｐゴシック" charset="0"/>
              </a:rPr>
              <a:t>章</a:t>
            </a:r>
            <a:endParaRPr lang="en-US" sz="180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048094168"/>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zh-CN" altLang="en-US" dirty="0">
                <a:effectLst>
                  <a:outerShdw blurRad="38100" dist="38100" dir="2700000" algn="tl">
                    <a:srgbClr val="366B1B"/>
                  </a:outerShdw>
                </a:effectLst>
                <a:latin typeface="Arail" charset="0"/>
                <a:ea typeface="ＭＳ Ｐゴシック" charset="0"/>
                <a:cs typeface="Arail" charset="0"/>
              </a:rPr>
              <a:t>概要</a:t>
            </a:r>
            <a:endParaRPr lang="en-US" dirty="0">
              <a:effectLst>
                <a:outerShdw blurRad="38100" dist="38100" dir="2700000" algn="tl">
                  <a:srgbClr val="366B1B"/>
                </a:outerShdw>
              </a:effectLst>
              <a:latin typeface="Arail" charset="0"/>
              <a:ea typeface="ＭＳ Ｐゴシック" charset="0"/>
              <a:cs typeface="Arail" charset="0"/>
            </a:endParaRP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effectLst>
                  <a:outerShdw blurRad="38100" dist="38100" dir="2700000" algn="tl">
                    <a:srgbClr val="DDDDDD"/>
                  </a:outerShdw>
                </a:effectLst>
                <a:latin typeface="Arail" charset="0"/>
                <a:cs typeface="Arail" charset="0"/>
              </a:rPr>
              <a:t>I.	(1—4</a:t>
            </a:r>
            <a:r>
              <a:rPr kumimoji="1" lang="zh-CN" altLang="en-US" dirty="0">
                <a:solidFill>
                  <a:srgbClr val="003300"/>
                </a:solidFill>
                <a:effectLst>
                  <a:outerShdw blurRad="38100" dist="38100" dir="2700000" algn="tl">
                    <a:srgbClr val="DDDDDD"/>
                  </a:outerShdw>
                </a:effectLst>
                <a:latin typeface="Arail" charset="0"/>
                <a:cs typeface="Arail" charset="0"/>
              </a:rPr>
              <a:t>章</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因上帝巧妙的策略安排</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末底改与以斯帖</a:t>
            </a:r>
          </a:p>
          <a:p>
            <a:pPr>
              <a:spcBef>
                <a:spcPct val="20000"/>
              </a:spcBef>
              <a:buClr>
                <a:srgbClr val="808000"/>
              </a:buClr>
              <a:defRPr/>
            </a:pPr>
            <a:r>
              <a:rPr kumimoji="1" lang="zh-CN" altLang="en-US" dirty="0">
                <a:solidFill>
                  <a:srgbClr val="003300"/>
                </a:solidFill>
                <a:effectLst>
                  <a:outerShdw blurRad="38100" dist="38100" dir="2700000" algn="tl">
                    <a:srgbClr val="DDDDDD"/>
                  </a:outerShdw>
                </a:effectLst>
                <a:latin typeface="Arail" charset="0"/>
                <a:cs typeface="Arail" charset="0"/>
              </a:rPr>
              <a:t>   发现了哈曼的灭绝阴谋</a:t>
            </a:r>
            <a:r>
              <a:rPr kumimoji="1" lang="en-US" altLang="zh-CN" dirty="0">
                <a:solidFill>
                  <a:srgbClr val="003300"/>
                </a:solidFill>
                <a:effectLst>
                  <a:outerShdw blurRad="38100" dist="38100" dir="2700000" algn="tl">
                    <a:srgbClr val="DDDDDD"/>
                  </a:outerShdw>
                </a:effectLst>
                <a:latin typeface="Arail" charset="0"/>
                <a:cs typeface="Arail" charset="0"/>
              </a:rPr>
              <a:t>. </a:t>
            </a:r>
            <a:r>
              <a:rPr kumimoji="1" lang="zh-CN" altLang="en-US" dirty="0">
                <a:solidFill>
                  <a:srgbClr val="003300"/>
                </a:solidFill>
                <a:effectLst>
                  <a:outerShdw blurRad="38100" dist="38100" dir="2700000" algn="tl">
                    <a:srgbClr val="DDDDDD"/>
                  </a:outerShdw>
                </a:effectLst>
                <a:latin typeface="Arail" charset="0"/>
                <a:cs typeface="Arail" charset="0"/>
              </a:rPr>
              <a:t>神以这事件告诫以色列如若</a:t>
            </a:r>
          </a:p>
          <a:p>
            <a:pPr>
              <a:spcBef>
                <a:spcPct val="20000"/>
              </a:spcBef>
              <a:buClr>
                <a:srgbClr val="808000"/>
              </a:buClr>
              <a:defRPr/>
            </a:pPr>
            <a:r>
              <a:rPr kumimoji="1" lang="zh-CN" altLang="en-US" dirty="0">
                <a:solidFill>
                  <a:srgbClr val="003300"/>
                </a:solidFill>
                <a:effectLst>
                  <a:outerShdw blurRad="38100" dist="38100" dir="2700000" algn="tl">
                    <a:srgbClr val="DDDDDD"/>
                  </a:outerShdw>
                </a:effectLst>
                <a:latin typeface="Arail" charset="0"/>
                <a:cs typeface="Arail" charset="0"/>
              </a:rPr>
              <a:t>   没有祂的插手，它将无发生存</a:t>
            </a:r>
            <a:r>
              <a:rPr kumimoji="1" lang="en-US" altLang="zh-CN" dirty="0">
                <a:solidFill>
                  <a:srgbClr val="003300"/>
                </a:solidFill>
                <a:effectLst>
                  <a:outerShdw blurRad="38100" dist="38100" dir="2700000" algn="tl">
                    <a:srgbClr val="DDDDDD"/>
                  </a:outerShdw>
                </a:effectLst>
                <a:latin typeface="Arail" charset="0"/>
                <a:cs typeface="Arail" charset="0"/>
              </a:rPr>
              <a:t>.</a:t>
            </a:r>
          </a:p>
        </p:txBody>
      </p:sp>
    </p:spTree>
    <p:extLst>
      <p:ext uri="{BB962C8B-B14F-4D97-AF65-F5344CB8AC3E}">
        <p14:creationId xmlns:p14="http://schemas.microsoft.com/office/powerpoint/2010/main" val="115360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以斯帖</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477572924"/>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zh-CN" alt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选美大赛</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7" y="2204864"/>
            <a:ext cx="4660237" cy="44450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340" y="2204864"/>
            <a:ext cx="4378660" cy="4445000"/>
          </a:xfrm>
          <a:prstGeom prst="rect">
            <a:avLst/>
          </a:prstGeom>
        </p:spPr>
      </p:pic>
    </p:spTree>
    <p:extLst>
      <p:ext uri="{BB962C8B-B14F-4D97-AF65-F5344CB8AC3E}">
        <p14:creationId xmlns:p14="http://schemas.microsoft.com/office/powerpoint/2010/main" val="3769418584"/>
      </p:ext>
    </p:extLst>
  </p:cSld>
  <p:clrMapOvr>
    <a:overrideClrMapping bg1="dk2" tx1="lt1" bg2="dk1" tx2="lt2" accent1="accent1" accent2="accent2" accent3="accent3" accent4="accent4" accent5="accent5" accent6="accent6" hlink="hlink" folHlink="folHlink"/>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zh-CN" alt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选美大赛</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539552" y="1916832"/>
            <a:ext cx="8115300" cy="4572000"/>
          </a:xfrm>
          <a:prstGeom prst="rect">
            <a:avLst/>
          </a:prstGeom>
        </p:spPr>
      </p:pic>
    </p:spTree>
    <p:extLst>
      <p:ext uri="{BB962C8B-B14F-4D97-AF65-F5344CB8AC3E}">
        <p14:creationId xmlns:p14="http://schemas.microsoft.com/office/powerpoint/2010/main" val="99520458"/>
      </p:ext>
    </p:extLst>
  </p:cSld>
  <p:clrMapOvr>
    <a:masterClrMapping/>
  </p:clrMapOvr>
  <p:transition spd="slow">
    <p:dissolv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39670"/>
            <a:ext cx="9144000" cy="5049355"/>
          </a:xfrm>
          <a:prstGeom prst="rect">
            <a:avLst/>
          </a:prstGeom>
        </p:spPr>
      </p:pic>
      <p:sp>
        <p:nvSpPr>
          <p:cNvPr id="10243" name="Rectangle 3"/>
          <p:cNvSpPr>
            <a:spLocks noGrp="1" noChangeArrowheads="1"/>
          </p:cNvSpPr>
          <p:nvPr>
            <p:ph type="ctrTitle"/>
          </p:nvPr>
        </p:nvSpPr>
        <p:spPr>
          <a:xfrm>
            <a:off x="0" y="22426"/>
            <a:ext cx="9144000" cy="1167408"/>
          </a:xfrm>
        </p:spPr>
        <p:txBody>
          <a:bodyPr/>
          <a:lstStyle/>
          <a:p>
            <a:pPr algn="ctr">
              <a:defRPr/>
            </a:pPr>
            <a:r>
              <a:rPr lang="zh-CN" altLang="en-US" b="1" i="0" dirty="0">
                <a:effectLst>
                  <a:glow rad="228600">
                    <a:srgbClr val="000000">
                      <a:alpha val="75000"/>
                    </a:srgbClr>
                  </a:glow>
                </a:effectLst>
                <a:latin typeface="Arial"/>
                <a:ea typeface="ＭＳ Ｐゴシック" charset="0"/>
                <a:cs typeface="Arial"/>
              </a:rPr>
              <a:t>犹太人末底改  </a:t>
            </a:r>
            <a:br>
              <a:rPr lang="zh-CN" altLang="en-US" b="1" i="0" dirty="0">
                <a:effectLst>
                  <a:glow rad="228600">
                    <a:srgbClr val="000000">
                      <a:alpha val="75000"/>
                    </a:srgbClr>
                  </a:glow>
                </a:effectLst>
                <a:latin typeface="Arial"/>
                <a:ea typeface="ＭＳ Ｐゴシック" charset="0"/>
                <a:cs typeface="Arial"/>
              </a:rPr>
            </a:br>
            <a:r>
              <a:rPr lang="zh-CN" altLang="en-US" b="1" i="0" dirty="0">
                <a:effectLst>
                  <a:glow rad="228600">
                    <a:srgbClr val="000000">
                      <a:alpha val="75000"/>
                    </a:srgbClr>
                  </a:glow>
                </a:effectLst>
                <a:latin typeface="Arial"/>
                <a:ea typeface="ＭＳ Ｐゴシック" charset="0"/>
                <a:cs typeface="Arial"/>
              </a:rPr>
              <a:t>（以斯帖记 </a:t>
            </a:r>
            <a:r>
              <a:rPr lang="en-US" altLang="zh-CN" b="1" i="0" dirty="0">
                <a:effectLst>
                  <a:glow rad="228600">
                    <a:srgbClr val="000000">
                      <a:alpha val="75000"/>
                    </a:srgbClr>
                  </a:glow>
                </a:effectLst>
                <a:latin typeface="Arial"/>
                <a:ea typeface="ＭＳ Ｐゴシック" charset="0"/>
                <a:cs typeface="Arial"/>
              </a:rPr>
              <a:t>2:5</a:t>
            </a:r>
            <a:r>
              <a:rPr lang="zh-CN" altLang="en-US" b="1" i="0" dirty="0">
                <a:effectLst>
                  <a:glow rad="228600">
                    <a:srgbClr val="000000">
                      <a:alpha val="75000"/>
                    </a:srgbClr>
                  </a:glow>
                </a:effectLst>
                <a:latin typeface="Arial"/>
                <a:ea typeface="ＭＳ Ｐゴシック" charset="0"/>
                <a:cs typeface="Arial"/>
              </a:rPr>
              <a:t>）</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1001563463"/>
      </p:ext>
    </p:extLst>
  </p:cSld>
  <p:clrMapOvr>
    <a:masterClrMapping/>
  </p:clrMapOvr>
  <p:transition spd="slow">
    <p:dissolv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0173"/>
            <a:ext cx="9144001" cy="6304136"/>
          </a:xfrm>
          <a:prstGeom prst="rect">
            <a:avLst/>
          </a:prstGeom>
        </p:spPr>
      </p:pic>
      <p:sp>
        <p:nvSpPr>
          <p:cNvPr id="10243" name="Rectangle 3"/>
          <p:cNvSpPr>
            <a:spLocks noGrp="1" noChangeArrowheads="1"/>
          </p:cNvSpPr>
          <p:nvPr>
            <p:ph type="ctrTitle"/>
          </p:nvPr>
        </p:nvSpPr>
        <p:spPr>
          <a:xfrm>
            <a:off x="0" y="22428"/>
            <a:ext cx="9144000" cy="1510493"/>
          </a:xfrm>
        </p:spPr>
        <p:txBody>
          <a:bodyPr/>
          <a:lstStyle/>
          <a:p>
            <a:pPr algn="ctr">
              <a:defRPr/>
            </a:pPr>
            <a:r>
              <a:rPr lang="zh-CN" altLang="en-US" sz="4000" b="1" i="0" dirty="0">
                <a:effectLst>
                  <a:glow rad="228600">
                    <a:srgbClr val="000000">
                      <a:alpha val="75000"/>
                    </a:srgbClr>
                  </a:glow>
                </a:effectLst>
                <a:latin typeface="Arial"/>
                <a:ea typeface="ＭＳ Ｐゴシック" charset="0"/>
                <a:cs typeface="Arial"/>
              </a:rPr>
              <a:t>末底改的年轻堂妹 </a:t>
            </a:r>
            <a:br>
              <a:rPr lang="en-US" altLang="zh-CN" sz="4000" b="1" i="0" dirty="0">
                <a:effectLst>
                  <a:glow rad="228600">
                    <a:srgbClr val="000000">
                      <a:alpha val="75000"/>
                    </a:srgbClr>
                  </a:glow>
                </a:effectLst>
                <a:latin typeface="Arial"/>
                <a:ea typeface="ＭＳ Ｐゴシック" charset="0"/>
                <a:cs typeface="Arial"/>
              </a:rPr>
            </a:br>
            <a:r>
              <a:rPr lang="zh-CN" altLang="en-US" sz="4000" b="1" i="0" dirty="0">
                <a:effectLst>
                  <a:glow rad="228600">
                    <a:srgbClr val="000000">
                      <a:alpha val="75000"/>
                    </a:srgbClr>
                  </a:glow>
                </a:effectLst>
                <a:latin typeface="Arial"/>
                <a:ea typeface="ＭＳ Ｐゴシック" charset="0"/>
                <a:cs typeface="Arial"/>
              </a:rPr>
              <a:t>以斯帖（</a:t>
            </a:r>
            <a:r>
              <a:rPr lang="en-US" altLang="zh-CN" sz="4000" b="1" i="0" dirty="0">
                <a:effectLst>
                  <a:glow rad="228600">
                    <a:srgbClr val="000000">
                      <a:alpha val="75000"/>
                    </a:srgbClr>
                  </a:glow>
                </a:effectLst>
                <a:latin typeface="Arial"/>
                <a:ea typeface="ＭＳ Ｐゴシック" charset="0"/>
                <a:cs typeface="Arial"/>
              </a:rPr>
              <a:t>2:7</a:t>
            </a:r>
            <a:r>
              <a:rPr lang="zh-CN" altLang="en-US" sz="4000" b="1" i="0" dirty="0">
                <a:effectLst>
                  <a:glow rad="228600">
                    <a:srgbClr val="000000">
                      <a:alpha val="75000"/>
                    </a:srgbClr>
                  </a:glow>
                </a:effectLst>
                <a:latin typeface="Arial"/>
                <a:ea typeface="ＭＳ Ｐゴシック" charset="0"/>
                <a:cs typeface="Arial"/>
              </a:rPr>
              <a:t>）</a:t>
            </a:r>
            <a:endParaRPr lang="en-US" sz="4000"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3403337889"/>
      </p:ext>
    </p:extLst>
  </p:cSld>
  <p:clrMapOvr>
    <a:masterClrMapping/>
  </p:clrMapOvr>
  <p:transition spd="slow">
    <p:dissolve/>
  </p:transition>
</p:sld>
</file>

<file path=ppt/theme/_rels/them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4.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Office\Templates\Design Templates 97\MEADOW.POT</Template>
  <TotalTime>6872</TotalTime>
  <Words>14619</Words>
  <Application>Microsoft Macintosh PowerPoint</Application>
  <PresentationFormat>On-screen Show (4:3)</PresentationFormat>
  <Paragraphs>1620</Paragraphs>
  <Slides>174</Slides>
  <Notes>147</Notes>
  <HiddenSlides>0</HiddenSlides>
  <MMClips>0</MMClips>
  <ScaleCrop>false</ScaleCrop>
  <HeadingPairs>
    <vt:vector size="6" baseType="variant">
      <vt:variant>
        <vt:lpstr>Fonts Used</vt:lpstr>
      </vt:variant>
      <vt:variant>
        <vt:i4>28</vt:i4>
      </vt:variant>
      <vt:variant>
        <vt:lpstr>Theme</vt:lpstr>
      </vt:variant>
      <vt:variant>
        <vt:i4>38</vt:i4>
      </vt:variant>
      <vt:variant>
        <vt:lpstr>Slide Titles</vt:lpstr>
      </vt:variant>
      <vt:variant>
        <vt:i4>174</vt:i4>
      </vt:variant>
    </vt:vector>
  </HeadingPairs>
  <TitlesOfParts>
    <vt:vector size="240" baseType="lpstr">
      <vt:lpstr>-apple-system</vt:lpstr>
      <vt:lpstr>Arail</vt:lpstr>
      <vt:lpstr>Aral</vt:lpstr>
      <vt:lpstr>ＭＳ Ｐゴシック</vt:lpstr>
      <vt:lpstr>Noto Sans Symbol</vt:lpstr>
      <vt:lpstr>NSimSun</vt:lpstr>
      <vt:lpstr>Osaka</vt:lpstr>
      <vt:lpstr>SimSun</vt:lpstr>
      <vt:lpstr>Times</vt:lpstr>
      <vt:lpstr>Arial</vt:lpstr>
      <vt:lpstr>Arial Black</vt:lpstr>
      <vt:lpstr>Arial Narrow</vt:lpstr>
      <vt:lpstr>Book Antiqua</vt:lpstr>
      <vt:lpstr>Calibri</vt:lpstr>
      <vt:lpstr>Capitals</vt:lpstr>
      <vt:lpstr>Chalkduster</vt:lpstr>
      <vt:lpstr>Comic Sans MS</vt:lpstr>
      <vt:lpstr>Freestyle Script</vt:lpstr>
      <vt:lpstr>Georgia</vt:lpstr>
      <vt:lpstr>Helvetica</vt:lpstr>
      <vt:lpstr>Impact</vt:lpstr>
      <vt:lpstr>Monotype Sorts</vt:lpstr>
      <vt:lpstr>Source Serif Pro</vt:lpstr>
      <vt:lpstr>Times New Roman</vt:lpstr>
      <vt:lpstr>Trebuchet MS</vt:lpstr>
      <vt:lpstr>Tw Cen MT</vt:lpstr>
      <vt:lpstr>Wingdings</vt:lpstr>
      <vt:lpstr>Wingdings 2</vt:lpstr>
      <vt:lpstr>MEADOW</vt:lpstr>
      <vt:lpstr>Orbit</vt:lpstr>
      <vt:lpstr>49_Blank Presentation</vt:lpstr>
      <vt:lpstr>3_MEADOW</vt:lpstr>
      <vt:lpstr>1_Orbit</vt:lpstr>
      <vt:lpstr>2_MEADOW</vt:lpstr>
      <vt:lpstr>Blank Presentation</vt:lpstr>
      <vt:lpstr>5_MEADOW</vt:lpstr>
      <vt:lpstr>1_Blank Presentation</vt:lpstr>
      <vt:lpstr>6_MEADOW</vt:lpstr>
      <vt:lpstr>2_Blank Presentation</vt:lpstr>
      <vt:lpstr>3_Blank Presentation</vt:lpstr>
      <vt:lpstr>4_Blank Presentation</vt:lpstr>
      <vt:lpstr>1_Default Design</vt:lpstr>
      <vt:lpstr>5_Blank Presentation</vt:lpstr>
      <vt:lpstr>6_Blank Presentation</vt:lpstr>
      <vt:lpstr>7_Blank Presentation</vt:lpstr>
      <vt:lpstr>8_Blank Presentation</vt:lpstr>
      <vt:lpstr>8_MEADOW</vt:lpstr>
      <vt:lpstr>9_MEADOW</vt:lpstr>
      <vt:lpstr>11_MEADOW</vt:lpstr>
      <vt:lpstr>12_MEADOW</vt:lpstr>
      <vt:lpstr>13_MEADOW</vt:lpstr>
      <vt:lpstr>7_MEADOW</vt:lpstr>
      <vt:lpstr>Crumple</vt:lpstr>
      <vt:lpstr>9_Blank Presentation</vt:lpstr>
      <vt:lpstr>2_Default Design</vt:lpstr>
      <vt:lpstr>2_Glare</vt:lpstr>
      <vt:lpstr>24_Blank Presentation</vt:lpstr>
      <vt:lpstr>1_Office Theme</vt:lpstr>
      <vt:lpstr>1_untitled 1</vt:lpstr>
      <vt:lpstr>2_Office Theme</vt:lpstr>
      <vt:lpstr>Median</vt:lpstr>
      <vt:lpstr>2_Orbit</vt:lpstr>
      <vt:lpstr>6_Civic</vt:lpstr>
      <vt:lpstr>3_Default Design</vt:lpstr>
      <vt:lpstr>1_Project Overview (Standard)</vt:lpstr>
      <vt:lpstr>23_Default Design</vt:lpstr>
      <vt:lpstr>PowerPoint Presentation</vt:lpstr>
      <vt:lpstr>关键字</vt:lpstr>
      <vt:lpstr>主题</vt:lpstr>
      <vt:lpstr>关键节</vt:lpstr>
      <vt:lpstr>以斯帖 国度宣言</vt:lpstr>
      <vt:lpstr>以斯帖记 信息声明</vt:lpstr>
      <vt:lpstr>圣约</vt:lpstr>
      <vt:lpstr>救赎</vt:lpstr>
      <vt:lpstr>弥赛亚</vt:lpstr>
      <vt:lpstr>以斯帖记</vt:lpstr>
      <vt:lpstr>Barry Huddleston,  The Acrostic Summarized Bible 圣经总意离合诗集 (Grand Rapids: Baker, 1992)</vt:lpstr>
      <vt:lpstr>作个坚定忠实的人 </vt:lpstr>
      <vt:lpstr>一般教会都缺少了认真的委身</vt:lpstr>
      <vt:lpstr>神真的关心那些被遗留下来的人吗?</vt:lpstr>
      <vt:lpstr>为什么你需要 委身与神?</vt:lpstr>
      <vt:lpstr>神的工作面临威胁  (以斯帖 1–4)。 </vt:lpstr>
      <vt:lpstr>神的工作面临威胁  (以斯帖 1–4)。 </vt:lpstr>
      <vt:lpstr>神的工作面临威胁  (以斯帖 1–4)。</vt:lpstr>
      <vt:lpstr>应用</vt:lpstr>
      <vt:lpstr>Black</vt:lpstr>
      <vt:lpstr>PowerPoint Presentation</vt:lpstr>
      <vt:lpstr>PowerPoint Presentation</vt:lpstr>
      <vt:lpstr>PowerPoint Presentation</vt:lpstr>
      <vt:lpstr>PowerPoint Presentation</vt:lpstr>
      <vt:lpstr>以斯帖记在旧约历史中的什么时期？</vt:lpstr>
      <vt:lpstr>PowerPoint Presentation</vt:lpstr>
      <vt:lpstr>PowerPoint Presentation</vt:lpstr>
      <vt:lpstr>PowerPoint Presentation</vt:lpstr>
      <vt:lpstr>PowerPoint Presentation</vt:lpstr>
      <vt:lpstr>以斯帖记流亡后期的什么时期？</vt:lpstr>
      <vt:lpstr>PowerPoint Presentation</vt:lpstr>
      <vt:lpstr>尼布甲尼撒六次将犹太人掳到巴比伦</vt:lpstr>
      <vt:lpstr>波丝王国事蹟时序 John H. Walton, Chronological and Background Charts of the OT, 2d ed., 70</vt:lpstr>
      <vt:lpstr>希腊历史的巅峰</vt:lpstr>
      <vt:lpstr>雅典卫城</vt:lpstr>
      <vt:lpstr>波斯的目标……</vt:lpstr>
      <vt:lpstr>如今的雅典卫城</vt:lpstr>
      <vt:lpstr>希腊历史的巅峰</vt:lpstr>
      <vt:lpstr>希腊历史的巅峰</vt:lpstr>
      <vt:lpstr>波斯入侵希腊（公元前 500-479 年）</vt:lpstr>
      <vt:lpstr>马拉松战役（公元前 490 年）</vt:lpstr>
      <vt:lpstr>马拉松战役（公元前 490 年）</vt:lpstr>
      <vt:lpstr>马拉松战役（公元前 490 年）</vt:lpstr>
      <vt:lpstr>马拉松战役（公元前 490 年）</vt:lpstr>
      <vt:lpstr>波斯入侵希腊 = 沮丧的薛西斯</vt:lpstr>
      <vt:lpstr>温泉关战役（公元前480年）</vt:lpstr>
      <vt:lpstr>希腊三列桨战船</vt:lpstr>
      <vt:lpstr>萨拉米斯战役（公元前 480 年）</vt:lpstr>
      <vt:lpstr>The Battle of Salamis (480 BC)</vt:lpstr>
      <vt:lpstr>萨拉米斯战役（公元前 480 年）</vt:lpstr>
      <vt:lpstr>波斯入侵希腊 = 沮丧的薛西斯</vt:lpstr>
      <vt:lpstr>旧约列王与先知图表</vt:lpstr>
      <vt:lpstr>旧约后流亡时期的时间表</vt:lpstr>
      <vt:lpstr>“与以斯帖书相关的关键日期”</vt:lpstr>
      <vt:lpstr>第一部分：节日与犹太人受到威胁</vt:lpstr>
      <vt:lpstr>第二部分：末底改受尊崇/哈曼被绞死</vt:lpstr>
      <vt:lpstr>第三部分：犹太人得救及节日</vt:lpstr>
      <vt:lpstr>作者</vt:lpstr>
      <vt:lpstr>情况</vt:lpstr>
      <vt:lpstr>情况</vt:lpstr>
      <vt:lpstr>场合</vt:lpstr>
      <vt:lpstr>场合</vt:lpstr>
      <vt:lpstr>特征</vt:lpstr>
      <vt:lpstr>特征</vt:lpstr>
      <vt:lpstr>特征</vt:lpstr>
      <vt:lpstr>特征</vt:lpstr>
      <vt:lpstr>诠释途徑</vt:lpstr>
      <vt:lpstr>錀題</vt:lpstr>
      <vt:lpstr>论点</vt:lpstr>
      <vt:lpstr>作个坚定忠实的人 </vt:lpstr>
      <vt:lpstr>一般教会都缺少了认真的委身</vt:lpstr>
      <vt:lpstr>你对上帝的工作有多投入？</vt:lpstr>
      <vt:lpstr>为什么你需要 委身与神?</vt:lpstr>
      <vt:lpstr>以斯帖记的背景</vt:lpstr>
      <vt:lpstr>The Postexilic Era</vt:lpstr>
      <vt:lpstr>神真的关心那些被遗留下来的人吗?</vt:lpstr>
      <vt:lpstr>波丝帝国地图</vt:lpstr>
      <vt:lpstr>与以斯拉记的关系</vt:lpstr>
      <vt:lpstr>PowerPoint Presentation</vt:lpstr>
      <vt:lpstr>以斯帖记</vt:lpstr>
      <vt:lpstr>PowerPoint Presentation</vt:lpstr>
      <vt:lpstr>錀节</vt:lpstr>
      <vt:lpstr>“..为现今的机会”</vt:lpstr>
      <vt:lpstr>PowerPoint Presentation</vt:lpstr>
      <vt:lpstr>信息声明</vt:lpstr>
      <vt:lpstr>综合</vt:lpstr>
      <vt:lpstr>Why should you  be committed  to God?</vt:lpstr>
      <vt:lpstr>神的工作面临威胁  (以斯帖 1–4)。 </vt:lpstr>
      <vt:lpstr>Slides on  以斯帖 1</vt:lpstr>
      <vt:lpstr>波丝帝国地图</vt:lpstr>
      <vt:lpstr>亚哈随鲁王对瓦实提王后的无理命令</vt:lpstr>
      <vt:lpstr>瓦实提沮丧</vt:lpstr>
      <vt:lpstr>第1–2章</vt:lpstr>
      <vt:lpstr>概要</vt:lpstr>
      <vt:lpstr>Slides on  以斯帖 2</vt:lpstr>
      <vt:lpstr>选美大赛</vt:lpstr>
      <vt:lpstr>选美大赛</vt:lpstr>
      <vt:lpstr>犹太人末底改   （以斯帖记 2:5）</vt:lpstr>
      <vt:lpstr>末底改的年轻堂妹  以斯帖（2:7）</vt:lpstr>
      <vt:lpstr>以斯帖是否德行无暇?</vt:lpstr>
      <vt:lpstr>以斯帖是否德行无暇?</vt:lpstr>
      <vt:lpstr>国王的人马</vt:lpstr>
      <vt:lpstr>Eavesdropping</vt:lpstr>
      <vt:lpstr>Slides on  以斯帖 3</vt:lpstr>
      <vt:lpstr>亚甲族人哈曼   （以斯帖记 3:1-2）</vt:lpstr>
      <vt:lpstr>No Respect (3:1-2)</vt:lpstr>
      <vt:lpstr>Slides on  以斯帖 4</vt:lpstr>
      <vt:lpstr>錀节</vt:lpstr>
      <vt:lpstr>为什么你需要 委身与神?</vt:lpstr>
      <vt:lpstr>神的工作面临威胁  (以斯帖 1–4)。 </vt:lpstr>
      <vt:lpstr>我们与上帝的关系很牢固——但这并不意味着不会受到攻击！</vt:lpstr>
      <vt:lpstr>我们处于战争之中</vt:lpstr>
      <vt:lpstr>十字路口</vt:lpstr>
      <vt:lpstr>神的工作面临威胁  (以斯帖 1–4)。 </vt:lpstr>
      <vt:lpstr>概要</vt:lpstr>
      <vt:lpstr>Slides on  以斯帖 5</vt:lpstr>
      <vt:lpstr>PowerPoint Presentation</vt:lpstr>
      <vt:lpstr>以斯帖为犹太人冒了生命</vt:lpstr>
      <vt:lpstr>PowerPoint Presentation</vt:lpstr>
      <vt:lpstr>以斯帖邀请哈曼和国王吃席（5:4）</vt:lpstr>
      <vt:lpstr>PowerPoint Presentation</vt:lpstr>
      <vt:lpstr>“一根高七十五英尺的尖杆...” （5:14 NLT)</vt:lpstr>
      <vt:lpstr>Slides on  以斯帖 6</vt:lpstr>
      <vt:lpstr>PowerPoint Presentation</vt:lpstr>
      <vt:lpstr>我看出 神并没有差派他，是他自己宣讲这话攻击我，因为多比雅和参巴拉收买了他。  (6:12 CNV)</vt:lpstr>
      <vt:lpstr>Slides on  以斯帖 7</vt:lpstr>
      <vt:lpstr>以斯帖 7:3-4a</vt:lpstr>
      <vt:lpstr>PowerPoint Presentation</vt:lpstr>
      <vt:lpstr>“这恶人哈曼…” (7:6)</vt:lpstr>
      <vt:lpstr>以斯帖记 7:8</vt:lpstr>
      <vt:lpstr>“一根高七十五英尺的尖杆...” （5:14 NLT)</vt:lpstr>
      <vt:lpstr>Slides on  以斯帖 8</vt:lpstr>
      <vt:lpstr>V-Day</vt:lpstr>
      <vt:lpstr>Slides on  以斯帖 9</vt:lpstr>
      <vt:lpstr>V-Day</vt:lpstr>
      <vt:lpstr>PowerPoint Presentation</vt:lpstr>
      <vt:lpstr>PowerPoint Presentation</vt:lpstr>
      <vt:lpstr>这故事每一年都活在犹太人的话剧中 </vt:lpstr>
      <vt:lpstr>普珥 :胜利者之掣签 </vt:lpstr>
      <vt:lpstr>Slides on  以斯帖 10</vt:lpstr>
      <vt:lpstr>我们与上帝的关系很牢固——但这并不意味着不会受到攻击！</vt:lpstr>
      <vt:lpstr>我们也有未来的胜利，因为神的计划不会被挫败。</vt:lpstr>
      <vt:lpstr>錀节</vt:lpstr>
      <vt:lpstr>你无法阻挠上帝的主权计划。但你可以成为其中的一部分。</vt:lpstr>
      <vt:lpstr>“圣经”的视交叉</vt:lpstr>
      <vt:lpstr>启 示 录  20:4-6  简图 </vt:lpstr>
      <vt:lpstr>为什么你需要 委身与神?</vt:lpstr>
      <vt:lpstr>神的工作面临威胁  (以斯帖 1–4)。</vt:lpstr>
      <vt:lpstr>应用</vt:lpstr>
      <vt:lpstr>以斯帖坟墓存留与今天的伊朗</vt:lpstr>
      <vt:lpstr>Black</vt:lpstr>
      <vt:lpstr>旧约全书讲章链接地址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V-Day</vt:lpstr>
      <vt:lpstr>PowerPoint Presentation</vt:lpstr>
      <vt:lpstr>波丝王国事蹟时序 John H. Walton, Chronological and Background Charts of the OT, 2d ed., 70</vt:lpstr>
      <vt:lpstr>波丝王国事蹟时序 John H. Walton, Chronological and Background Charts of the OT, 2d ed., 70</vt:lpstr>
      <vt:lpstr>与以斯帖记相关的 重要日期</vt:lpstr>
      <vt:lpstr>与以斯帖记相关的 重要日期</vt:lpstr>
      <vt:lpstr>以斯帖记</vt:lpstr>
      <vt:lpstr>以斯帖记里的宴会</vt:lpstr>
      <vt:lpstr>以斯帖记里的宴会</vt:lpstr>
      <vt:lpstr>以斯帖记列为教规正典的地图   Carey A. Moore, 以斯帖, Anchor Bible, xxvi-xxvii</vt:lpstr>
      <vt:lpstr>旧约全书概论链接地址 BibleStudyDownloads.org</vt:lpstr>
      <vt:lpstr>Black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525</cp:revision>
  <dcterms:created xsi:type="dcterms:W3CDTF">2003-09-14T17:47:20Z</dcterms:created>
  <dcterms:modified xsi:type="dcterms:W3CDTF">2024-09-26T14:58:42Z</dcterms:modified>
</cp:coreProperties>
</file>