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4.xml" ContentType="application/vnd.openxmlformats-officedocument.theme+xml"/>
  <Override PartName="/ppt/theme/themeOverride1.xml" ContentType="application/vnd.openxmlformats-officedocument.themeOverrid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theme/theme36.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7.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6.xml" ContentType="application/vnd.openxmlformats-officedocument.themeOverride+xml"/>
  <Override PartName="/ppt/notesSlides/notesSlide77.xml" ContentType="application/vnd.openxmlformats-officedocument.presentationml.notesSlide+xml"/>
  <Override PartName="/ppt/theme/themeOverride7.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92" r:id="rId2"/>
    <p:sldMasterId id="2147483704" r:id="rId3"/>
    <p:sldMasterId id="2147483716" r:id="rId4"/>
    <p:sldMasterId id="2147483755" r:id="rId5"/>
    <p:sldMasterId id="2147483803" r:id="rId6"/>
    <p:sldMasterId id="2147483815" r:id="rId7"/>
    <p:sldMasterId id="2147483839" r:id="rId8"/>
    <p:sldMasterId id="2147483851" r:id="rId9"/>
    <p:sldMasterId id="2147483863" r:id="rId10"/>
    <p:sldMasterId id="2147483875" r:id="rId11"/>
    <p:sldMasterId id="2147483887" r:id="rId12"/>
    <p:sldMasterId id="2147483899" r:id="rId13"/>
    <p:sldMasterId id="2147483911" r:id="rId14"/>
    <p:sldMasterId id="2147483923" r:id="rId15"/>
    <p:sldMasterId id="2147483935" r:id="rId16"/>
    <p:sldMasterId id="2147483947" r:id="rId17"/>
    <p:sldMasterId id="2147483959" r:id="rId18"/>
    <p:sldMasterId id="2147483984" r:id="rId19"/>
    <p:sldMasterId id="2147483996" r:id="rId20"/>
    <p:sldMasterId id="2147484009" r:id="rId21"/>
    <p:sldMasterId id="2147484033" r:id="rId22"/>
    <p:sldMasterId id="2147484045" r:id="rId23"/>
    <p:sldMasterId id="2147484057" r:id="rId24"/>
    <p:sldMasterId id="2147484081" r:id="rId25"/>
    <p:sldMasterId id="2147484115" r:id="rId26"/>
    <p:sldMasterId id="2147484127" r:id="rId27"/>
    <p:sldMasterId id="2147484139" r:id="rId28"/>
    <p:sldMasterId id="2147484177" r:id="rId29"/>
    <p:sldMasterId id="2147484191" r:id="rId30"/>
    <p:sldMasterId id="2147484205" r:id="rId31"/>
    <p:sldMasterId id="2147484217" r:id="rId32"/>
    <p:sldMasterId id="2147484230" r:id="rId33"/>
    <p:sldMasterId id="2147484242" r:id="rId34"/>
    <p:sldMasterId id="2147484254" r:id="rId35"/>
    <p:sldMasterId id="2147484265" r:id="rId36"/>
    <p:sldMasterId id="2147484267" r:id="rId37"/>
    <p:sldMasterId id="2147484279" r:id="rId38"/>
  </p:sldMasterIdLst>
  <p:notesMasterIdLst>
    <p:notesMasterId r:id="rId212"/>
  </p:notesMasterIdLst>
  <p:sldIdLst>
    <p:sldId id="353" r:id="rId39"/>
    <p:sldId id="373" r:id="rId40"/>
    <p:sldId id="458" r:id="rId41"/>
    <p:sldId id="374" r:id="rId42"/>
    <p:sldId id="375" r:id="rId43"/>
    <p:sldId id="376" r:id="rId44"/>
    <p:sldId id="437" r:id="rId45"/>
    <p:sldId id="438" r:id="rId46"/>
    <p:sldId id="439" r:id="rId47"/>
    <p:sldId id="424" r:id="rId48"/>
    <p:sldId id="378" r:id="rId49"/>
    <p:sldId id="471" r:id="rId50"/>
    <p:sldId id="477" r:id="rId51"/>
    <p:sldId id="478" r:id="rId52"/>
    <p:sldId id="472" r:id="rId53"/>
    <p:sldId id="473" r:id="rId54"/>
    <p:sldId id="474" r:id="rId55"/>
    <p:sldId id="475" r:id="rId56"/>
    <p:sldId id="440" r:id="rId57"/>
    <p:sldId id="441" r:id="rId58"/>
    <p:sldId id="286" r:id="rId59"/>
    <p:sldId id="348" r:id="rId60"/>
    <p:sldId id="347" r:id="rId61"/>
    <p:sldId id="289" r:id="rId62"/>
    <p:sldId id="355" r:id="rId63"/>
    <p:sldId id="291" r:id="rId64"/>
    <p:sldId id="292" r:id="rId65"/>
    <p:sldId id="299" r:id="rId66"/>
    <p:sldId id="351" r:id="rId67"/>
    <p:sldId id="358" r:id="rId68"/>
    <p:sldId id="359" r:id="rId69"/>
    <p:sldId id="320" r:id="rId70"/>
    <p:sldId id="1988" r:id="rId71"/>
    <p:sldId id="382" r:id="rId72"/>
    <p:sldId id="383" r:id="rId73"/>
    <p:sldId id="384" r:id="rId74"/>
    <p:sldId id="385" r:id="rId75"/>
    <p:sldId id="386"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559" r:id="rId90"/>
    <p:sldId id="560" r:id="rId91"/>
    <p:sldId id="400" r:id="rId92"/>
    <p:sldId id="401" r:id="rId93"/>
    <p:sldId id="402" r:id="rId94"/>
    <p:sldId id="403" r:id="rId95"/>
    <p:sldId id="443" r:id="rId96"/>
    <p:sldId id="444" r:id="rId97"/>
    <p:sldId id="1990" r:id="rId98"/>
    <p:sldId id="445" r:id="rId99"/>
    <p:sldId id="446" r:id="rId100"/>
    <p:sldId id="447" r:id="rId101"/>
    <p:sldId id="448" r:id="rId102"/>
    <p:sldId id="449" r:id="rId103"/>
    <p:sldId id="450" r:id="rId104"/>
    <p:sldId id="451" r:id="rId105"/>
    <p:sldId id="333" r:id="rId106"/>
    <p:sldId id="452" r:id="rId107"/>
    <p:sldId id="1976" r:id="rId108"/>
    <p:sldId id="1977" r:id="rId109"/>
    <p:sldId id="481" r:id="rId110"/>
    <p:sldId id="1979" r:id="rId111"/>
    <p:sldId id="483" r:id="rId112"/>
    <p:sldId id="454" r:id="rId113"/>
    <p:sldId id="1978" r:id="rId114"/>
    <p:sldId id="455" r:id="rId115"/>
    <p:sldId id="360" r:id="rId116"/>
    <p:sldId id="302" r:id="rId117"/>
    <p:sldId id="435" r:id="rId118"/>
    <p:sldId id="303" r:id="rId119"/>
    <p:sldId id="260" r:id="rId120"/>
    <p:sldId id="362" r:id="rId121"/>
    <p:sldId id="363" r:id="rId122"/>
    <p:sldId id="343" r:id="rId123"/>
    <p:sldId id="344" r:id="rId124"/>
    <p:sldId id="495" r:id="rId125"/>
    <p:sldId id="1980" r:id="rId126"/>
    <p:sldId id="406" r:id="rId127"/>
    <p:sldId id="498" r:id="rId128"/>
    <p:sldId id="499" r:id="rId129"/>
    <p:sldId id="500" r:id="rId130"/>
    <p:sldId id="426" r:id="rId131"/>
    <p:sldId id="497" r:id="rId132"/>
    <p:sldId id="408" r:id="rId133"/>
    <p:sldId id="409" r:id="rId134"/>
    <p:sldId id="410" r:id="rId135"/>
    <p:sldId id="506" r:id="rId136"/>
    <p:sldId id="507" r:id="rId137"/>
    <p:sldId id="412" r:id="rId138"/>
    <p:sldId id="411" r:id="rId139"/>
    <p:sldId id="510" r:id="rId140"/>
    <p:sldId id="428" r:id="rId141"/>
    <p:sldId id="413" r:id="rId142"/>
    <p:sldId id="513" r:id="rId143"/>
    <p:sldId id="429" r:id="rId144"/>
    <p:sldId id="414" r:id="rId145"/>
    <p:sldId id="514" r:id="rId146"/>
    <p:sldId id="1983" r:id="rId147"/>
    <p:sldId id="1981" r:id="rId148"/>
    <p:sldId id="519" r:id="rId149"/>
    <p:sldId id="520" r:id="rId150"/>
    <p:sldId id="521" r:id="rId151"/>
    <p:sldId id="1982" r:id="rId152"/>
    <p:sldId id="407" r:id="rId153"/>
    <p:sldId id="415" r:id="rId154"/>
    <p:sldId id="431" r:id="rId155"/>
    <p:sldId id="1989" r:id="rId156"/>
    <p:sldId id="310" r:id="rId157"/>
    <p:sldId id="528" r:id="rId158"/>
    <p:sldId id="311" r:id="rId159"/>
    <p:sldId id="530" r:id="rId160"/>
    <p:sldId id="417" r:id="rId161"/>
    <p:sldId id="312" r:id="rId162"/>
    <p:sldId id="533" r:id="rId163"/>
    <p:sldId id="418" r:id="rId164"/>
    <p:sldId id="456" r:id="rId165"/>
    <p:sldId id="366" r:id="rId166"/>
    <p:sldId id="419" r:id="rId167"/>
    <p:sldId id="538" r:id="rId168"/>
    <p:sldId id="539" r:id="rId169"/>
    <p:sldId id="420" r:id="rId170"/>
    <p:sldId id="432" r:id="rId171"/>
    <p:sldId id="421" r:id="rId172"/>
    <p:sldId id="433" r:id="rId173"/>
    <p:sldId id="352" r:id="rId174"/>
    <p:sldId id="317" r:id="rId175"/>
    <p:sldId id="367" r:id="rId176"/>
    <p:sldId id="346" r:id="rId177"/>
    <p:sldId id="423" r:id="rId178"/>
    <p:sldId id="549" r:id="rId179"/>
    <p:sldId id="550" r:id="rId180"/>
    <p:sldId id="1975" r:id="rId181"/>
    <p:sldId id="552" r:id="rId182"/>
    <p:sldId id="1974" r:id="rId183"/>
    <p:sldId id="1345" r:id="rId184"/>
    <p:sldId id="1984" r:id="rId185"/>
    <p:sldId id="1987" r:id="rId186"/>
    <p:sldId id="457" r:id="rId187"/>
    <p:sldId id="369" r:id="rId188"/>
    <p:sldId id="464" r:id="rId189"/>
    <p:sldId id="889" r:id="rId190"/>
    <p:sldId id="319" r:id="rId191"/>
    <p:sldId id="321" r:id="rId192"/>
    <p:sldId id="322" r:id="rId193"/>
    <p:sldId id="323" r:id="rId194"/>
    <p:sldId id="324" r:id="rId195"/>
    <p:sldId id="325" r:id="rId196"/>
    <p:sldId id="326" r:id="rId197"/>
    <p:sldId id="328" r:id="rId198"/>
    <p:sldId id="329" r:id="rId199"/>
    <p:sldId id="330" r:id="rId200"/>
    <p:sldId id="434" r:id="rId201"/>
    <p:sldId id="276" r:id="rId202"/>
    <p:sldId id="277" r:id="rId203"/>
    <p:sldId id="278" r:id="rId204"/>
    <p:sldId id="279" r:id="rId205"/>
    <p:sldId id="368" r:id="rId206"/>
    <p:sldId id="280" r:id="rId207"/>
    <p:sldId id="281" r:id="rId208"/>
    <p:sldId id="282" r:id="rId209"/>
    <p:sldId id="372" r:id="rId210"/>
    <p:sldId id="371" r:id="rId211"/>
  </p:sldIdLst>
  <p:sldSz cx="9144000" cy="6858000" type="screen4x3"/>
  <p:notesSz cx="6858000" cy="9144000"/>
  <p:defaultTextStyle>
    <a:defPPr>
      <a:defRPr lang="en-US"/>
    </a:defPPr>
    <a:lvl1pPr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1pPr>
    <a:lvl2pPr marL="4572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2pPr>
    <a:lvl3pPr marL="9144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3pPr>
    <a:lvl4pPr marL="13716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4pPr>
    <a:lvl5pPr marL="18288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400" b="1"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400" b="1"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400" b="1"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400" b="1"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94014480-0D68-4BB4-A588-61E28B0603A7}">
          <p14:sldIdLst>
            <p14:sldId id="353"/>
            <p14:sldId id="373"/>
            <p14:sldId id="458"/>
            <p14:sldId id="374"/>
            <p14:sldId id="375"/>
            <p14:sldId id="376"/>
            <p14:sldId id="437"/>
            <p14:sldId id="438"/>
            <p14:sldId id="439"/>
            <p14:sldId id="424"/>
            <p14:sldId id="378"/>
            <p14:sldId id="471"/>
            <p14:sldId id="477"/>
            <p14:sldId id="478"/>
            <p14:sldId id="472"/>
            <p14:sldId id="473"/>
            <p14:sldId id="474"/>
            <p14:sldId id="475"/>
            <p14:sldId id="440"/>
            <p14:sldId id="441"/>
          </p14:sldIdLst>
        </p14:section>
        <p14:section name="Introduction" id="{CCDA6DBC-462E-4F7C-BFF2-FCBAC5BDEF5C}">
          <p14:sldIdLst>
            <p14:sldId id="286"/>
            <p14:sldId id="348"/>
            <p14:sldId id="347"/>
            <p14:sldId id="289"/>
            <p14:sldId id="355"/>
            <p14:sldId id="291"/>
            <p14:sldId id="292"/>
            <p14:sldId id="299"/>
            <p14:sldId id="351"/>
            <p14:sldId id="358"/>
            <p14:sldId id="359"/>
            <p14:sldId id="320"/>
            <p14:sldId id="1988"/>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559"/>
            <p14:sldId id="560"/>
            <p14:sldId id="400"/>
            <p14:sldId id="401"/>
            <p14:sldId id="402"/>
            <p14:sldId id="403"/>
            <p14:sldId id="443"/>
            <p14:sldId id="444"/>
            <p14:sldId id="1990"/>
            <p14:sldId id="445"/>
            <p14:sldId id="446"/>
            <p14:sldId id="447"/>
            <p14:sldId id="448"/>
            <p14:sldId id="449"/>
            <p14:sldId id="450"/>
            <p14:sldId id="451"/>
            <p14:sldId id="333"/>
            <p14:sldId id="452"/>
          </p14:sldIdLst>
        </p14:section>
        <p14:section name="Sermon" id="{48CF136C-8110-448E-892D-D29265A08551}">
          <p14:sldIdLst>
            <p14:sldId id="1976"/>
            <p14:sldId id="1977"/>
            <p14:sldId id="481"/>
            <p14:sldId id="1979"/>
            <p14:sldId id="483"/>
            <p14:sldId id="454"/>
            <p14:sldId id="1978"/>
            <p14:sldId id="455"/>
            <p14:sldId id="360"/>
            <p14:sldId id="302"/>
            <p14:sldId id="435"/>
            <p14:sldId id="303"/>
            <p14:sldId id="260"/>
            <p14:sldId id="362"/>
            <p14:sldId id="363"/>
            <p14:sldId id="343"/>
            <p14:sldId id="344"/>
            <p14:sldId id="495"/>
            <p14:sldId id="1980"/>
          </p14:sldIdLst>
        </p14:section>
        <p14:section name="Chapters" id="{185C56E3-AC17-4F7B-BC5A-86A618938E96}">
          <p14:sldIdLst>
            <p14:sldId id="406"/>
            <p14:sldId id="498"/>
            <p14:sldId id="499"/>
            <p14:sldId id="500"/>
            <p14:sldId id="426"/>
            <p14:sldId id="497"/>
            <p14:sldId id="408"/>
            <p14:sldId id="409"/>
            <p14:sldId id="410"/>
            <p14:sldId id="506"/>
            <p14:sldId id="507"/>
            <p14:sldId id="412"/>
            <p14:sldId id="411"/>
            <p14:sldId id="510"/>
            <p14:sldId id="428"/>
            <p14:sldId id="413"/>
            <p14:sldId id="513"/>
            <p14:sldId id="429"/>
            <p14:sldId id="414"/>
            <p14:sldId id="514"/>
            <p14:sldId id="1983"/>
            <p14:sldId id="1981"/>
            <p14:sldId id="519"/>
            <p14:sldId id="520"/>
            <p14:sldId id="521"/>
            <p14:sldId id="1982"/>
            <p14:sldId id="407"/>
            <p14:sldId id="415"/>
            <p14:sldId id="431"/>
            <p14:sldId id="1989"/>
            <p14:sldId id="310"/>
            <p14:sldId id="528"/>
            <p14:sldId id="311"/>
            <p14:sldId id="530"/>
            <p14:sldId id="417"/>
            <p14:sldId id="312"/>
            <p14:sldId id="533"/>
            <p14:sldId id="418"/>
            <p14:sldId id="456"/>
            <p14:sldId id="366"/>
            <p14:sldId id="419"/>
            <p14:sldId id="538"/>
            <p14:sldId id="539"/>
            <p14:sldId id="420"/>
            <p14:sldId id="432"/>
            <p14:sldId id="421"/>
            <p14:sldId id="433"/>
            <p14:sldId id="352"/>
            <p14:sldId id="317"/>
            <p14:sldId id="367"/>
            <p14:sldId id="346"/>
            <p14:sldId id="423"/>
            <p14:sldId id="549"/>
            <p14:sldId id="550"/>
            <p14:sldId id="1975"/>
            <p14:sldId id="552"/>
            <p14:sldId id="1974"/>
            <p14:sldId id="1345"/>
          </p14:sldIdLst>
        </p14:section>
        <p14:section name="Conclusion" id="{CF4E12FC-838A-3D45-9545-FD8EDA66EA4E}">
          <p14:sldIdLst>
            <p14:sldId id="1984"/>
            <p14:sldId id="1987"/>
            <p14:sldId id="457"/>
            <p14:sldId id="369"/>
            <p14:sldId id="464"/>
            <p14:sldId id="889"/>
          </p14:sldIdLst>
        </p14:section>
        <p14:section name="Supplements" id="{04CC2FBA-CBB2-7645-9BE2-D71561151C1B}">
          <p14:sldIdLst>
            <p14:sldId id="319"/>
            <p14:sldId id="321"/>
            <p14:sldId id="322"/>
            <p14:sldId id="323"/>
            <p14:sldId id="324"/>
            <p14:sldId id="325"/>
            <p14:sldId id="326"/>
            <p14:sldId id="328"/>
            <p14:sldId id="329"/>
            <p14:sldId id="330"/>
            <p14:sldId id="434"/>
            <p14:sldId id="276"/>
            <p14:sldId id="277"/>
            <p14:sldId id="278"/>
            <p14:sldId id="279"/>
            <p14:sldId id="368"/>
            <p14:sldId id="280"/>
            <p14:sldId id="281"/>
            <p14:sldId id="282"/>
            <p14:sldId id="372"/>
            <p14:sldId id="3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00080"/>
    <a:srgbClr val="FFCC00"/>
    <a:srgbClr val="FFCC66"/>
    <a:srgbClr val="CC66FF"/>
    <a:srgbClr val="FF0066"/>
    <a:srgbClr val="FFFF00"/>
    <a:srgbClr val="00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0419" autoAdjust="0"/>
    <p:restoredTop sz="81158" autoAdjust="0"/>
  </p:normalViewPr>
  <p:slideViewPr>
    <p:cSldViewPr>
      <p:cViewPr varScale="1">
        <p:scale>
          <a:sx n="40" d="100"/>
          <a:sy n="40" d="100"/>
        </p:scale>
        <p:origin x="30" y="462"/>
      </p:cViewPr>
      <p:guideLst>
        <p:guide orient="horz" pos="2160"/>
        <p:guide pos="2880"/>
      </p:guideLst>
    </p:cSldViewPr>
  </p:slideViewPr>
  <p:outlineViewPr>
    <p:cViewPr>
      <p:scale>
        <a:sx n="33" d="100"/>
        <a:sy n="33" d="100"/>
      </p:scale>
      <p:origin x="0" y="2658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70" d="100"/>
        <a:sy n="70" d="100"/>
      </p:scale>
      <p:origin x="0" y="-208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16"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slide" Target="slides/slide16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208" Type="http://schemas.openxmlformats.org/officeDocument/2006/relationships/slide" Target="slides/slide17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slide" Target="slides/slide171.xml"/><Relationship Id="rId190" Type="http://schemas.openxmlformats.org/officeDocument/2006/relationships/slide" Target="slides/slide152.xml"/><Relationship Id="rId204"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slide" Target="slides/slide172.xml"/><Relationship Id="rId215"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11" Type="http://schemas.openxmlformats.org/officeDocument/2006/relationships/slide" Target="slides/slide173.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99" Type="http://schemas.openxmlformats.org/officeDocument/2006/relationships/slide" Target="slides/slide161.xml"/><Relationship Id="rId203" Type="http://schemas.openxmlformats.org/officeDocument/2006/relationships/slide" Target="slides/slide165.xml"/></Relationships>
</file>

<file path=ppt/_rels/viewProps.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slide" Target="slides/slide62.xml"/><Relationship Id="rId1" Type="http://schemas.openxmlformats.org/officeDocument/2006/relationships/slide" Target="slides/slide61.xml"/><Relationship Id="rId5" Type="http://schemas.openxmlformats.org/officeDocument/2006/relationships/slide" Target="slides/slide65.xml"/><Relationship Id="rId4"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2" charset="0"/>
                <a:ea typeface="Times New Roman" charset="0"/>
                <a:cs typeface="Times New Roman" charset="0"/>
              </a:defRPr>
            </a:lvl1pPr>
          </a:lstStyle>
          <a:p>
            <a:pPr>
              <a:defRPr/>
            </a:pPr>
            <a:endParaRPr lang="en-US"/>
          </a:p>
        </p:txBody>
      </p:sp>
      <p:sp>
        <p:nvSpPr>
          <p:cNvPr id="10649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2" charset="0"/>
                <a:ea typeface="Times New Roman" charset="0"/>
                <a:cs typeface="Times New Roman" charset="0"/>
              </a:defRPr>
            </a:lvl1pPr>
          </a:lstStyle>
          <a:p>
            <a:pPr>
              <a:defRPr/>
            </a:pPr>
            <a:endParaRPr lang="en-US"/>
          </a:p>
        </p:txBody>
      </p:sp>
      <p:sp>
        <p:nvSpPr>
          <p:cNvPr id="1434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50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2" charset="0"/>
                <a:ea typeface="Times New Roman" charset="0"/>
                <a:cs typeface="Times New Roman" charset="0"/>
              </a:defRPr>
            </a:lvl1pPr>
          </a:lstStyle>
          <a:p>
            <a:pPr>
              <a:defRPr/>
            </a:pPr>
            <a:endParaRPr lang="en-US"/>
          </a:p>
        </p:txBody>
      </p:sp>
      <p:sp>
        <p:nvSpPr>
          <p:cNvPr id="10650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Times New Roman" charset="0"/>
              </a:defRPr>
            </a:lvl1pPr>
          </a:lstStyle>
          <a:p>
            <a:pPr>
              <a:defRPr/>
            </a:pPr>
            <a:fld id="{18CEA637-67E5-D14D-8E10-C4DC32BEB970}" type="slidenum">
              <a:rPr lang="en-US"/>
              <a:pPr>
                <a:defRPr/>
              </a:pPr>
              <a:t>‹#›</a:t>
            </a:fld>
            <a:endParaRPr lang="en-US"/>
          </a:p>
        </p:txBody>
      </p:sp>
    </p:spTree>
    <p:extLst>
      <p:ext uri="{BB962C8B-B14F-4D97-AF65-F5344CB8AC3E}">
        <p14:creationId xmlns:p14="http://schemas.microsoft.com/office/powerpoint/2010/main" val="40382456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40.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46.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B720F4-93DA-7E4D-A293-8382036FDE1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B56DC9-DD50-1E49-949D-BE12A11C6FB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5248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Satan is always trying to push down whatever the Lord does.</a:t>
            </a:r>
          </a:p>
          <a:p>
            <a:r>
              <a:rPr lang="en-US">
                <a:latin typeface="Arial"/>
                <a:cs typeface="Arial"/>
              </a:rPr>
              <a:t>But the Lord will eventually</a:t>
            </a:r>
            <a:r>
              <a:rPr lang="en-US" baseline="0">
                <a:latin typeface="Arial"/>
                <a:cs typeface="Arial"/>
              </a:rPr>
              <a:t> be the victor.</a:t>
            </a:r>
          </a:p>
          <a:p>
            <a:r>
              <a:rPr lang="en-US" sz="1200" kern="1200">
                <a:solidFill>
                  <a:schemeClr val="tx1"/>
                </a:solidFill>
                <a:effectLst/>
                <a:latin typeface="Arial"/>
                <a:ea typeface="+mn-ea"/>
                <a:cs typeface="Arial"/>
              </a:rPr>
              <a:t>It’s easier to be committed to God’s plan when we know that it will ultimately succeed.</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2146110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mn-ea"/>
                <a:cs typeface="Arial"/>
              </a:rPr>
              <a:t>The king enthusiastically and curiously accepted </a:t>
            </a:r>
            <a:r>
              <a:rPr lang="ko-KR" altLang="en-US" sz="1200" kern="1200" dirty="0" err="1">
                <a:solidFill>
                  <a:schemeClr val="tx1"/>
                </a:solidFill>
                <a:effectLst/>
                <a:latin typeface="Arial"/>
                <a:ea typeface="+mn-ea"/>
                <a:cs typeface="Arial"/>
              </a:rPr>
              <a:t>以斯帖</a:t>
            </a:r>
            <a:r>
              <a:rPr lang="en-US" sz="1200" kern="1200" dirty="0">
                <a:solidFill>
                  <a:schemeClr val="tx1"/>
                </a:solidFill>
                <a:effectLst/>
                <a:latin typeface="Arial"/>
                <a:ea typeface="+mn-ea"/>
                <a:cs typeface="Arial"/>
              </a:rPr>
              <a:t>'s boldness, yet </a:t>
            </a:r>
            <a:r>
              <a:rPr lang="ko-KR" altLang="en-US" sz="1200" kern="1200" dirty="0" err="1">
                <a:solidFill>
                  <a:schemeClr val="tx1"/>
                </a:solidFill>
                <a:effectLst/>
                <a:latin typeface="Arial"/>
                <a:ea typeface="+mn-ea"/>
                <a:cs typeface="Arial"/>
              </a:rPr>
              <a:t>以斯帖</a:t>
            </a:r>
            <a:r>
              <a:rPr lang="en-US" sz="1200" kern="1200" dirty="0">
                <a:solidFill>
                  <a:schemeClr val="tx1"/>
                </a:solidFill>
                <a:effectLst/>
                <a:latin typeface="Arial"/>
                <a:ea typeface="+mn-ea"/>
                <a:cs typeface="Arial"/>
              </a:rPr>
              <a:t> only invited him to a banquet to put him in the proper mood to grant her request (5:1-8).</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1"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5643096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84841B6-6BED-3043-B10F-6F01A8347649}" type="slidenum">
              <a:rPr lang="en-US" sz="1200"/>
              <a:pPr eaLnBrk="1" hangingPunct="1"/>
              <a:t>121</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Yet, when Haman leaves after the meal, Mordecai</a:t>
            </a:r>
            <a:r>
              <a:rPr lang="en-US" baseline="0" dirty="0">
                <a:latin typeface="Arial"/>
                <a:ea typeface="ＭＳ Ｐゴシック" charset="0"/>
                <a:cs typeface="Arial"/>
              </a:rPr>
              <a:t> refused to stand for Haman which motivated Haman to impale Mordecai.</a:t>
            </a:r>
          </a:p>
          <a:p>
            <a:pPr eaLnBrk="1" hangingPunct="1"/>
            <a:r>
              <a:rPr lang="en-US" sz="1200" kern="1200" dirty="0">
                <a:solidFill>
                  <a:schemeClr val="tx1"/>
                </a:solidFill>
                <a:effectLst/>
                <a:latin typeface="Arial"/>
                <a:ea typeface="ＭＳ Ｐゴシック" charset="0"/>
                <a:cs typeface="Arial"/>
              </a:rPr>
              <a:t>So Haman arrogantly plotted to murder Mordecai on a 75-foot gallows as God's provision for his own death to protect the Jews (5:9-14).</a:t>
            </a:r>
            <a:r>
              <a:rPr lang="en-SG" dirty="0">
                <a:effectLst/>
                <a:latin typeface="Arial"/>
                <a:cs typeface="Arial"/>
              </a:rPr>
              <a:t> </a:t>
            </a:r>
            <a:endParaRPr lang="en-US" dirty="0">
              <a:latin typeface="Arial"/>
              <a:ea typeface="ＭＳ Ｐゴシック" charset="0"/>
              <a:cs typeface="Arial"/>
            </a:endParaRPr>
          </a:p>
          <a:p>
            <a:pPr eaLnBrk="1" hangingPunct="1"/>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endParaRPr lang="en-US" dirty="0">
              <a:latin typeface="Arial"/>
              <a:ea typeface="ＭＳ Ｐゴシック" charset="0"/>
              <a:cs typeface="Arial"/>
            </a:endParaRPr>
          </a:p>
        </p:txBody>
      </p:sp>
    </p:spTree>
    <p:extLst>
      <p:ext uri="{BB962C8B-B14F-4D97-AF65-F5344CB8AC3E}">
        <p14:creationId xmlns:p14="http://schemas.microsoft.com/office/powerpoint/2010/main" val="5161472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05F61BA-BB36-9D42-8D64-C0A4905E9904}" type="slidenum">
              <a:rPr lang="en-US" sz="1200"/>
              <a:pPr eaLnBrk="1" hangingPunct="1"/>
              <a:t>124</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I can just hear</a:t>
            </a:r>
            <a:r>
              <a:rPr lang="en-US" baseline="0" dirty="0">
                <a:latin typeface="Arial"/>
                <a:ea typeface="ＭＳ Ｐゴシック" charset="0"/>
                <a:cs typeface="Arial"/>
              </a:rPr>
              <a:t> Haman pronounce under his voice, "This is what the king does for the one he wants to honor" and then Mordecai says, "Hey, say it a little louder!"</a:t>
            </a:r>
            <a:endParaRPr lang="en-US" dirty="0">
              <a:latin typeface="Arial"/>
              <a:ea typeface="ＭＳ Ｐゴシック" charset="0"/>
              <a:cs typeface="Arial"/>
            </a:endParaRPr>
          </a:p>
          <a:p>
            <a:pPr eaLnBrk="1" hangingPunct="1"/>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extLst>
      <p:ext uri="{BB962C8B-B14F-4D97-AF65-F5344CB8AC3E}">
        <p14:creationId xmlns:p14="http://schemas.microsoft.com/office/powerpoint/2010/main" val="12137089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85B7CCF-04F0-2C43-B07F-35DAA93F93C2}" type="slidenum">
              <a:rPr lang="en-US" sz="1200"/>
              <a:pPr eaLnBrk="1" hangingPunct="1"/>
              <a:t>128</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129</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E2DE2A-F1EE-604E-89FC-ED427A661DB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In despair he fell on the couch where Queen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was reclining, just as the king was returning from the palace garden. The king exclaimed, “Will he even assault the queen right here in the palace, before my very eyes?” And as soon as the king spoke, his attendants covered Haman’s face, </a:t>
            </a:r>
            <a:r>
              <a:rPr lang="en-SG" sz="1200" b="0" i="0" u="none" strike="noStrike" kern="1200" baseline="0" dirty="0" err="1">
                <a:solidFill>
                  <a:schemeClr val="tx1"/>
                </a:solidFill>
                <a:latin typeface="Arial"/>
                <a:ea typeface="+mn-ea"/>
                <a:cs typeface="Arial"/>
              </a:rPr>
              <a:t>signaling</a:t>
            </a:r>
            <a:r>
              <a:rPr lang="en-SG" sz="1200" b="0" i="0" u="none" strike="noStrike" kern="1200" baseline="0" dirty="0">
                <a:solidFill>
                  <a:schemeClr val="tx1"/>
                </a:solidFill>
                <a:latin typeface="Arial"/>
                <a:ea typeface="+mn-ea"/>
                <a:cs typeface="Arial"/>
              </a:rPr>
              <a:t> his doom" (7:8 NLT).</a:t>
            </a:r>
            <a:endParaRPr lang="en-US" dirty="0">
              <a:latin typeface="Arial"/>
              <a:ea typeface="ＭＳ Ｐゴシック" charset="0"/>
              <a:cs typeface="Arial"/>
            </a:endParaRPr>
          </a:p>
        </p:txBody>
      </p:sp>
    </p:spTree>
    <p:extLst>
      <p:ext uri="{BB962C8B-B14F-4D97-AF65-F5344CB8AC3E}">
        <p14:creationId xmlns:p14="http://schemas.microsoft.com/office/powerpoint/2010/main" val="10007972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endParaRPr lang="en-US" dirty="0">
              <a:latin typeface="Arial"/>
              <a:ea typeface="ＭＳ Ｐゴシック" charset="0"/>
              <a:cs typeface="Arial"/>
            </a:endParaRPr>
          </a:p>
        </p:txBody>
      </p:sp>
    </p:spTree>
    <p:extLst>
      <p:ext uri="{BB962C8B-B14F-4D97-AF65-F5344CB8AC3E}">
        <p14:creationId xmlns:p14="http://schemas.microsoft.com/office/powerpoint/2010/main" val="42705441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133</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a:t>
            </a:r>
            <a:r>
              <a:rPr lang="en-US" baseline="0">
                <a:latin typeface="Arial"/>
                <a:cs typeface="Arial"/>
              </a:rPr>
              <a:t> devil is especially intent on trying to destroy God's plan for Israel.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latin typeface="Arial"/>
                <a:cs typeface="Arial"/>
              </a:rPr>
              <a:t>Yet God has promised to Abraham that he will bless this nation and all peoples through them!</a:t>
            </a:r>
            <a:endParaRPr lang="en-US">
              <a:latin typeface="Arial"/>
              <a:cs typeface="Arial"/>
            </a:endParaRPr>
          </a:p>
        </p:txBody>
      </p:sp>
    </p:spTree>
    <p:extLst>
      <p:ext uri="{BB962C8B-B14F-4D97-AF65-F5344CB8AC3E}">
        <p14:creationId xmlns:p14="http://schemas.microsoft.com/office/powerpoint/2010/main" val="16398124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135</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EAA79C4-2AD7-4E43-838D-000CE264CED8}" type="slidenum">
              <a:rPr lang="en-US" sz="1200"/>
              <a:pPr eaLnBrk="1" hangingPunct="1"/>
              <a:t>136</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4385EFA-32FE-694A-897E-2F02D635653B}" type="slidenum">
              <a:rPr lang="en-US" sz="1200"/>
              <a:pPr eaLnBrk="1" hangingPunct="1"/>
              <a:t>137</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4A2F52B-82E4-4E46-A254-A85A51F7E44D}" type="slidenum">
              <a:rPr lang="en-US" sz="1200"/>
              <a:pPr eaLnBrk="1" hangingPunct="1"/>
              <a:t>138</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1BB936E-2A74-8044-BB2B-5AD7843F14E6}" type="slidenum">
              <a:rPr lang="en-US" sz="1200"/>
              <a:pPr eaLnBrk="1" hangingPunct="1"/>
              <a:t>139</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15228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32064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C05966-8BC7-4A41-A144-F8F80DDED20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110576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a:solidFill>
                  <a:schemeClr val="tx1"/>
                </a:solidFill>
                <a:effectLst/>
                <a:latin typeface="Arial"/>
                <a:ea typeface="+mn-ea"/>
                <a:cs typeface="Arial"/>
              </a:rPr>
              <a:t>.</a:t>
            </a:r>
            <a:endParaRPr lang="en-US">
              <a:latin typeface="Arial"/>
              <a:ea typeface="ＭＳ Ｐゴシック" charset="0"/>
              <a:cs typeface="Arial"/>
            </a:endParaRPr>
          </a:p>
        </p:txBody>
      </p:sp>
    </p:spTree>
    <p:extLst>
      <p:ext uri="{BB962C8B-B14F-4D97-AF65-F5344CB8AC3E}">
        <p14:creationId xmlns:p14="http://schemas.microsoft.com/office/powerpoint/2010/main" val="32429492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61163A-F224-9649-B0DF-A74CA47B34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92611" name="Rectangle 2"/>
          <p:cNvSpPr>
            <a:spLocks noGrp="1" noRot="1" noChangeAspect="1" noChangeArrowheads="1" noTextEdit="1"/>
          </p:cNvSpPr>
          <p:nvPr>
            <p:ph type="sldImg"/>
          </p:nvPr>
        </p:nvSpPr>
        <p:spPr>
          <a:solidFill>
            <a:srgbClr val="FFFFFF"/>
          </a:solidFill>
          <a:ln/>
        </p:spPr>
      </p:sp>
      <p:sp>
        <p:nvSpPr>
          <p:cNvPr id="10926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Creation in Genesis 1–2 is repeated In the Restored, New Creation in Rev 21–22</a:t>
            </a:r>
          </a:p>
          <a:p>
            <a:r>
              <a:rPr lang="en-US">
                <a:latin typeface="Times New Roman" charset="0"/>
                <a:ea typeface="ＭＳ Ｐゴシック" charset="0"/>
                <a:cs typeface="ＭＳ Ｐゴシック" charset="0"/>
              </a:rPr>
              <a:t>Man was created to rule over the fish, birds, and land animals (Gen. 1:28) but he gave over his rule over to the god of this world, Satan (2 Cor. 4:4)</a:t>
            </a:r>
          </a:p>
          <a:p>
            <a:r>
              <a:rPr lang="en-US">
                <a:latin typeface="Times New Roman" charset="0"/>
                <a:ea typeface="ＭＳ Ｐゴシック" charset="0"/>
                <a:cs typeface="ＭＳ Ｐゴシック" charset="0"/>
              </a:rPr>
              <a:t>However, this rule is restored during the 1000-year reign of the saints (Rev. 20:4-6)</a:t>
            </a:r>
          </a:p>
          <a:p>
            <a:r>
              <a:rPr lang="en-US">
                <a:latin typeface="Times New Roman" charset="0"/>
                <a:ea typeface="ＭＳ Ｐゴシック" charset="0"/>
                <a:cs typeface="ＭＳ Ｐゴシック" charset="0"/>
              </a:rPr>
              <a:t>But Christ is the central Person of history: both as Lamb (Redeemer) and as Lion (Ruler of all creation in the line of David)</a:t>
            </a:r>
          </a:p>
        </p:txBody>
      </p:sp>
    </p:spTree>
    <p:extLst>
      <p:ext uri="{BB962C8B-B14F-4D97-AF65-F5344CB8AC3E}">
        <p14:creationId xmlns:p14="http://schemas.microsoft.com/office/powerpoint/2010/main" val="295053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944C3-4698-C748-AB1D-B9BAF732048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45459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294165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0116991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a:t>
            </a:r>
            <a:r>
              <a:rPr lang="en-US" baseline="0">
                <a:latin typeface="Arial"/>
                <a:cs typeface="Arial"/>
              </a:rPr>
              <a:t> devil is especially intent on trying to destroy God's plan for Israel.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latin typeface="Arial"/>
                <a:cs typeface="Arial"/>
              </a:rPr>
              <a:t>Yet God has promised to Abraham that he will bless this nation and all peoples through them!</a:t>
            </a:r>
            <a:endParaRPr lang="en-US">
              <a:latin typeface="Arial"/>
              <a:cs typeface="Arial"/>
            </a:endParaRPr>
          </a:p>
        </p:txBody>
      </p:sp>
    </p:spTree>
    <p:extLst>
      <p:ext uri="{BB962C8B-B14F-4D97-AF65-F5344CB8AC3E}">
        <p14:creationId xmlns:p14="http://schemas.microsoft.com/office/powerpoint/2010/main" val="41082674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944C3-4698-C748-AB1D-B9BAF732048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19172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D2B0B92-3DC4-4543-8C2A-504451998EAC}" type="slidenum">
              <a:rPr lang="en-US" sz="1200"/>
              <a:pPr eaLnBrk="1" hangingPunct="1"/>
              <a:t>150</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152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34111401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AF6F4F6-4F45-CB4B-8C4A-A423DD3D1DB8}" type="slidenum">
              <a:rPr lang="en-US" sz="1200"/>
              <a:pPr eaLnBrk="1" hangingPunct="1"/>
              <a:t>153</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98FB2E-F3D4-244A-BBC3-AF1ED6A8DC70}" type="slidenum">
              <a:rPr lang="en-US" sz="1200"/>
              <a:pPr eaLnBrk="1" hangingPunct="1"/>
              <a:t>154</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A74A5F7-88A2-A440-8EA5-29765E52802A}" type="slidenum">
              <a:rPr lang="en-US" sz="1200"/>
              <a:pPr eaLnBrk="1" hangingPunct="1"/>
              <a:t>155</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4176D10-FAB6-0F41-A250-30F34B25A0CA}" type="slidenum">
              <a:rPr lang="en-US" sz="1200"/>
              <a:pPr eaLnBrk="1" hangingPunct="1"/>
              <a:t>156</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2A3B2CD-46AF-0A48-B086-63861E2D98CC}" type="slidenum">
              <a:rPr lang="en-US" sz="1200"/>
              <a:pPr eaLnBrk="1" hangingPunct="1"/>
              <a:t>21</a:t>
            </a:fld>
            <a:endParaRPr lang="en-US" sz="12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1CDCC37-F0F3-A042-8AD1-8584BA587B00}" type="slidenum">
              <a:rPr lang="en-US" sz="1200"/>
              <a:pPr eaLnBrk="1" hangingPunct="1"/>
              <a:t>157</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0249E32-76B9-0340-8B0E-4FB0758CD392}" type="slidenum">
              <a:rPr lang="en-US" sz="1200"/>
              <a:pPr eaLnBrk="1" hangingPunct="1"/>
              <a:t>158</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6EB1C36-479B-394F-869B-FA97A8FDE844}" type="slidenum">
              <a:rPr lang="en-US" sz="1200"/>
              <a:pPr eaLnBrk="1" hangingPunct="1"/>
              <a:t>159</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27E38FC-FC44-894C-8D2D-6AE6883BB9F9}" type="slidenum">
              <a:rPr lang="en-US" sz="1200"/>
              <a:pPr eaLnBrk="1" hangingPunct="1"/>
              <a:t>160</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E9B65AE-060A-CF44-BF80-F40C6DCA45ED}" type="slidenum">
              <a:rPr lang="en-US" sz="1200"/>
              <a:pPr eaLnBrk="1" hangingPunct="1"/>
              <a:t>161</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580CD1F-3189-6840-BDF4-EC34471F1A74}" type="slidenum">
              <a:rPr lang="en-US" sz="1200"/>
              <a:pPr eaLnBrk="1" hangingPunct="1"/>
              <a:t>162</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163</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93F0A75-BB31-F64B-9A45-9F5BE394062B}" type="slidenum">
              <a:rPr lang="en-US" sz="1200"/>
              <a:pPr eaLnBrk="1" hangingPunct="1"/>
              <a:t>164</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60788A2-D000-0146-956E-CB38D505C5B1}" type="slidenum">
              <a:rPr lang="en-US" sz="1200"/>
              <a:pPr eaLnBrk="1" hangingPunct="1"/>
              <a:t>165</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A9B155A-0079-2E4F-9D6F-6B5A318AADD9}" type="slidenum">
              <a:rPr lang="en-US" sz="1200"/>
              <a:pPr eaLnBrk="1" hangingPunct="1"/>
              <a:t>166</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2B3691-B280-DC4E-8289-D7E37F410B0A}" type="slidenum">
              <a:rPr lang="en-US" sz="1200"/>
              <a:pPr eaLnBrk="1" hangingPunct="1"/>
              <a:t>22</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01CA1F3-332A-6F4C-943F-2C016A13A387}" type="slidenum">
              <a:rPr lang="en-US" sz="1200"/>
              <a:pPr eaLnBrk="1" hangingPunct="1"/>
              <a:t>167</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EA90AED-966F-E04B-8866-C77D6F8FBAB2}" type="slidenum">
              <a:rPr lang="en-US" sz="1200"/>
              <a:pPr eaLnBrk="1" hangingPunct="1"/>
              <a:t>168</a:t>
            </a:fld>
            <a:endParaRPr lang="en-US" sz="1200"/>
          </a:p>
        </p:txBody>
      </p:sp>
      <p:sp>
        <p:nvSpPr>
          <p:cNvPr id="151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620F21F2-7888-D145-A718-B855DDE0E17D}" type="slidenum">
              <a:rPr lang="en-US" sz="1200"/>
              <a:pPr algn="r" eaLnBrk="1" hangingPunct="1"/>
              <a:t>168</a:t>
            </a:fld>
            <a:endParaRPr 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F9575B4-9785-AB49-9441-1900588E5BE6}" type="slidenum">
              <a:rPr lang="en-US" sz="1200"/>
              <a:pPr eaLnBrk="1" hangingPunct="1"/>
              <a:t>169</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cs typeface="SimSun" charset="0"/>
              </a:rPr>
              <a:t>宣布</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BDAD28B-8427-3640-A3B2-8728EE6446D3}" type="slidenum">
              <a:rPr lang="en-US" sz="1200"/>
              <a:pPr eaLnBrk="1" hangingPunct="1"/>
              <a:t>170</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B0300D3-AE93-F148-8895-DF21528AC59E}" type="slidenum">
              <a:rPr lang="en-US" sz="1200"/>
              <a:pPr eaLnBrk="1" hangingPunct="1"/>
              <a:t>171</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172</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C3CD20A-0879-BB4E-ABB5-684EEACE0CB9}" type="slidenum">
              <a:rPr lang="en-US" sz="1200"/>
              <a:pPr eaLnBrk="1" hangingPunct="1"/>
              <a:t>23</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26E9621-9519-5A4F-8C8E-665195C63515}" type="slidenum">
              <a:rPr lang="en-US" sz="1200"/>
              <a:pPr eaLnBrk="1" hangingPunct="1"/>
              <a:t>24</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9B33458-5F34-B640-8F7E-8E8FA521FC64}" type="slidenum">
              <a:rPr lang="en-US" sz="1200"/>
              <a:pPr eaLnBrk="1" hangingPunct="1"/>
              <a:t>25</a:t>
            </a:fld>
            <a:endParaRPr lang="en-US" sz="1200"/>
          </a:p>
        </p:txBody>
      </p:sp>
      <p:sp>
        <p:nvSpPr>
          <p:cNvPr id="26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D9ACC56A-6199-9744-A738-0ABB1A94FB06}" type="slidenum">
              <a:rPr lang="en-US" sz="1200"/>
              <a:pPr algn="r" eaLnBrk="1" hangingPunct="1"/>
              <a:t>25</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9DD91C3-FE74-C94C-B278-4ACDDF9C66EC}" type="slidenum">
              <a:rPr lang="en-US" sz="1200"/>
              <a:pPr eaLnBrk="1" hangingPunct="1"/>
              <a:t>26</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1E32990-2F44-9546-B7C3-CF618C68ADD0}" type="slidenum">
              <a:rPr lang="en-US" sz="1200"/>
              <a:pPr eaLnBrk="1" hangingPunct="1"/>
              <a:t>27</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7509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0A4FE6D-69A8-4144-8387-1C661D2BF1F5}" type="slidenum">
              <a:rPr lang="en-US" sz="1200"/>
              <a:pPr eaLnBrk="1" hangingPunct="1"/>
              <a:t>28</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DAD41A0-C841-AD40-AF98-E96182B9A373}" type="slidenum">
              <a:rPr lang="en-US" sz="1200"/>
              <a:pPr eaLnBrk="1" hangingPunct="1"/>
              <a:t>29</a:t>
            </a:fld>
            <a:endParaRPr lang="en-US"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289A5DB-380A-1A4D-A6A9-48D6F3B9777F}" type="slidenum">
              <a:rPr lang="en-US" sz="1200"/>
              <a:pPr eaLnBrk="1" hangingPunct="1"/>
              <a:t>30</a:t>
            </a:fld>
            <a:endParaRPr lang="en-US" sz="1200"/>
          </a:p>
        </p:txBody>
      </p:sp>
      <p:sp>
        <p:nvSpPr>
          <p:cNvPr id="36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14C02060-DE5E-7E4C-8487-3FFD7DA4051C}" type="slidenum">
              <a:rPr lang="en-US" sz="1200"/>
              <a:pPr algn="r" eaLnBrk="1" hangingPunct="1"/>
              <a:t>30</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D1B8BD4-C96C-3C40-A863-C056A1256E22}" type="slidenum">
              <a:rPr lang="en-US" sz="1200"/>
              <a:pPr eaLnBrk="1" hangingPunct="1"/>
              <a:t>31</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Shape 119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200" name="Shape 1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01" name="Shape 1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a:t>OS-17-Nehemiah-32</a:t>
            </a:r>
          </a:p>
          <a:p>
            <a:pPr>
              <a:spcBef>
                <a:spcPts val="0"/>
              </a:spcBef>
              <a:buNone/>
            </a:pPr>
            <a:r>
              <a:rPr lang="en-US" dirty="0"/>
              <a:t>OS-24-Jeremiah-</a:t>
            </a:r>
            <a:endParaRPr dirty="0"/>
          </a:p>
        </p:txBody>
      </p:sp>
    </p:spTree>
    <p:extLst>
      <p:ext uri="{BB962C8B-B14F-4D97-AF65-F5344CB8AC3E}">
        <p14:creationId xmlns:p14="http://schemas.microsoft.com/office/powerpoint/2010/main" val="3931508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3F0A75-BB31-F64B-9A45-9F5BE394062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72370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background to </a:t>
            </a:r>
            <a:r>
              <a:rPr lang="ko-KR" altLang="en-US" dirty="0" err="1"/>
              <a:t>以斯帖</a:t>
            </a:r>
            <a:r>
              <a:rPr lang="en-US" dirty="0"/>
              <a:t> is the rise of democracy in Greece in the preceding century. It was based on the natural hill in Athens.</a:t>
            </a: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34</a:t>
            </a:fld>
            <a:endParaRPr lang="en-US"/>
          </a:p>
        </p:txBody>
      </p:sp>
    </p:spTree>
    <p:extLst>
      <p:ext uri="{BB962C8B-B14F-4D97-AF65-F5344CB8AC3E}">
        <p14:creationId xmlns:p14="http://schemas.microsoft.com/office/powerpoint/2010/main" val="755290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a:t>
            </a:r>
            <a:r>
              <a:rPr lang="en-US" baseline="0"/>
              <a:t> t</a:t>
            </a:r>
            <a:r>
              <a:rPr lang="en-US"/>
              <a:t>his</a:t>
            </a:r>
            <a:r>
              <a:rPr lang="en-US" baseline="0"/>
              <a:t> outcrop called the Acropolis was the center of Greek pagan religion that focused on the goddes Athena.</a:t>
            </a:r>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35</a:t>
            </a:fld>
            <a:endParaRPr lang="en-US"/>
          </a:p>
        </p:txBody>
      </p:sp>
    </p:spTree>
    <p:extLst>
      <p:ext uri="{BB962C8B-B14F-4D97-AF65-F5344CB8AC3E}">
        <p14:creationId xmlns:p14="http://schemas.microsoft.com/office/powerpoint/2010/main" val="3642318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Parthenon was considered</a:t>
            </a:r>
            <a:r>
              <a:rPr lang="en-US" baseline="0"/>
              <a:t> the pinnacle of all buildings with so-called perfect proportions.</a:t>
            </a:r>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36</a:t>
            </a:fld>
            <a:endParaRPr lang="en-US"/>
          </a:p>
        </p:txBody>
      </p:sp>
    </p:spTree>
    <p:extLst>
      <p:ext uri="{BB962C8B-B14F-4D97-AF65-F5344CB8AC3E}">
        <p14:creationId xmlns:p14="http://schemas.microsoft.com/office/powerpoint/2010/main" val="2534609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Although it doesn’t look like much today</a:t>
            </a:r>
            <a:r>
              <a:rPr lang="is-IS"/>
              <a:t>…</a:t>
            </a:r>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37</a:t>
            </a:fld>
            <a:endParaRPr lang="en-US"/>
          </a:p>
        </p:txBody>
      </p:sp>
    </p:spTree>
    <p:extLst>
      <p:ext uri="{BB962C8B-B14F-4D97-AF65-F5344CB8AC3E}">
        <p14:creationId xmlns:p14="http://schemas.microsoft.com/office/powerpoint/2010/main" val="3008833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23639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Inside the Parthenon</a:t>
            </a:r>
            <a:r>
              <a:rPr lang="en-US" baseline="0"/>
              <a:t> was a gold-lated statue of the goddess of wisdom, Athena. </a:t>
            </a:r>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38</a:t>
            </a:fld>
            <a:endParaRPr lang="en-US"/>
          </a:p>
        </p:txBody>
      </p:sp>
    </p:spTree>
    <p:extLst>
      <p:ext uri="{BB962C8B-B14F-4D97-AF65-F5344CB8AC3E}">
        <p14:creationId xmlns:p14="http://schemas.microsoft.com/office/powerpoint/2010/main" val="3674303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a:t>
            </a:r>
            <a:r>
              <a:rPr lang="en-US" baseline="0"/>
              <a:t> ironic that the builders who sought wisdom from Athena lacked the wisdom to avoid idolatry!</a:t>
            </a:r>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39</a:t>
            </a:fld>
            <a:endParaRPr lang="en-US"/>
          </a:p>
        </p:txBody>
      </p:sp>
    </p:spTree>
    <p:extLst>
      <p:ext uri="{BB962C8B-B14F-4D97-AF65-F5344CB8AC3E}">
        <p14:creationId xmlns:p14="http://schemas.microsoft.com/office/powerpoint/2010/main" val="3355899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Xerxes followed the lead of his predecessor</a:t>
            </a:r>
            <a:r>
              <a:rPr lang="en-US" baseline="0"/>
              <a:t> Darius I, who a decade earlier had invaded Greece and was defeated at Marathon (490 BC).</a:t>
            </a:r>
          </a:p>
          <a:p>
            <a:endParaRPr lang="en-US" baseline="0"/>
          </a:p>
          <a:p>
            <a:endParaRPr lang="en-US" baseline="0"/>
          </a:p>
          <a:p>
            <a:r>
              <a:rPr lang="en-US" baseline="0"/>
              <a:t>“</a:t>
            </a:r>
            <a:r>
              <a:rPr lang="en-US"/>
              <a:t>The </a:t>
            </a:r>
            <a:r>
              <a:rPr lang="en-US" b="1"/>
              <a:t>Battle of Marathon</a:t>
            </a:r>
            <a:r>
              <a:rPr lang="en-US"/>
              <a:t> (</a:t>
            </a:r>
            <a:r>
              <a:rPr lang="en-US">
                <a:hlinkClick r:id="rId3" tooltip="Greek language"/>
              </a:rPr>
              <a:t>Greek</a:t>
            </a:r>
            <a:r>
              <a:rPr lang="en-US"/>
              <a:t>: Μάχη τοῦ Μαραθῶνος, </a:t>
            </a:r>
            <a:r>
              <a:rPr lang="en-US" i="1"/>
              <a:t>Machē tou Marathōnos</a:t>
            </a:r>
            <a:r>
              <a:rPr lang="en-US"/>
              <a:t>) took place in 490 BC, during the </a:t>
            </a:r>
            <a:r>
              <a:rPr lang="en-US">
                <a:hlinkClick r:id="rId4" tooltip="First Persian invasion of Greece"/>
              </a:rPr>
              <a:t>first Persian invasion of Greece</a:t>
            </a:r>
            <a:r>
              <a:rPr lang="en-US"/>
              <a:t>. It was fought between the citizens of </a:t>
            </a:r>
            <a:r>
              <a:rPr lang="en-US">
                <a:hlinkClick r:id="rId5" tooltip="History of Athens"/>
              </a:rPr>
              <a:t>Athens</a:t>
            </a:r>
            <a:r>
              <a:rPr lang="en-US"/>
              <a:t>, aided by </a:t>
            </a:r>
            <a:r>
              <a:rPr lang="en-US">
                <a:hlinkClick r:id="rId6" tooltip="Plataea"/>
              </a:rPr>
              <a:t>Plataea</a:t>
            </a:r>
            <a:r>
              <a:rPr lang="en-US"/>
              <a:t>, and a </a:t>
            </a:r>
            <a:r>
              <a:rPr lang="en-US">
                <a:hlinkClick r:id="rId7" tooltip="Achaemenid Empire"/>
              </a:rPr>
              <a:t>Persian</a:t>
            </a:r>
            <a:r>
              <a:rPr lang="en-US"/>
              <a:t> force commanded by </a:t>
            </a:r>
            <a:r>
              <a:rPr lang="en-US">
                <a:hlinkClick r:id="rId8" tooltip="Datis"/>
              </a:rPr>
              <a:t>Datis</a:t>
            </a:r>
            <a:r>
              <a:rPr lang="en-US"/>
              <a:t> and </a:t>
            </a:r>
            <a:r>
              <a:rPr lang="en-US">
                <a:hlinkClick r:id="rId9" tooltip="Artaphernes (son of Artaphernes)"/>
              </a:rPr>
              <a:t>Artaphernes</a:t>
            </a:r>
            <a:r>
              <a:rPr lang="en-US"/>
              <a:t>. The battle was the culmination of the first attempt by Persia, under King </a:t>
            </a:r>
            <a:r>
              <a:rPr lang="en-US">
                <a:hlinkClick r:id="rId10" tooltip="Darius I of Persia"/>
              </a:rPr>
              <a:t>Darius I</a:t>
            </a:r>
            <a:r>
              <a:rPr lang="en-US"/>
              <a:t>, to subjugate </a:t>
            </a:r>
            <a:r>
              <a:rPr lang="en-US">
                <a:hlinkClick r:id="rId11" tooltip="Ancient Greece"/>
              </a:rPr>
              <a:t>Greece</a:t>
            </a:r>
            <a:r>
              <a:rPr lang="en-US"/>
              <a:t>. The Greek army decisively defeated the more numerous Persians, marking a turning point in the </a:t>
            </a:r>
            <a:r>
              <a:rPr lang="en-US">
                <a:hlinkClick r:id="rId12" tooltip="Greco-Persian Wars"/>
              </a:rPr>
              <a:t>Greco-Persian Wars</a:t>
            </a:r>
            <a:r>
              <a:rPr lang="en-US"/>
              <a:t>.</a:t>
            </a:r>
          </a:p>
          <a:p>
            <a:r>
              <a:rPr lang="en-US"/>
              <a:t>The first Persian invasion was a response to Greek involvement in the </a:t>
            </a:r>
            <a:r>
              <a:rPr lang="en-US">
                <a:hlinkClick r:id="rId13" tooltip="Ionian Revolt"/>
              </a:rPr>
              <a:t>Ionian Revolt</a:t>
            </a:r>
            <a:r>
              <a:rPr lang="en-US"/>
              <a:t>, when Athens and </a:t>
            </a:r>
            <a:r>
              <a:rPr lang="en-US">
                <a:hlinkClick r:id="rId14" tooltip="Eretria"/>
              </a:rPr>
              <a:t>Eretria</a:t>
            </a:r>
            <a:r>
              <a:rPr lang="en-US"/>
              <a:t> had sent a force to support the cities of </a:t>
            </a:r>
            <a:r>
              <a:rPr lang="en-US">
                <a:hlinkClick r:id="rId15" tooltip="Ionia"/>
              </a:rPr>
              <a:t>Ionia</a:t>
            </a:r>
            <a:r>
              <a:rPr lang="en-US"/>
              <a:t> in their attempt to overthrow Persian rule. The Athenians and Eretrians had succeeded in capturing and burning </a:t>
            </a:r>
            <a:r>
              <a:rPr lang="en-US">
                <a:hlinkClick r:id="rId16" tooltip="Sardis"/>
              </a:rPr>
              <a:t>Sardis</a:t>
            </a:r>
            <a:r>
              <a:rPr lang="en-US"/>
              <a:t>, but they were then forced to retreat with heavy losses. In response to this raid, Darius swore to burn down Athens and Eretria. According to </a:t>
            </a:r>
            <a:r>
              <a:rPr lang="en-US">
                <a:hlinkClick r:id="rId17" tooltip="Herodotus"/>
              </a:rPr>
              <a:t>Herodotus</a:t>
            </a:r>
            <a:r>
              <a:rPr lang="en-US"/>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lang="en-US" baseline="30000">
                <a:hlinkClick r:id="rId18"/>
              </a:rPr>
              <a:t>[3]</a:t>
            </a:r>
            <a:endParaRPr lang="en-US" baseline="30000"/>
          </a:p>
          <a:p>
            <a:endParaRPr lang="en-US" baseline="30000"/>
          </a:p>
          <a:p>
            <a:pPr marL="0" marR="0" indent="0" algn="l" defTabSz="914400" rtl="0" eaLnBrk="0" fontAlgn="base" latinLnBrk="0" hangingPunct="0">
              <a:lnSpc>
                <a:spcPct val="100000"/>
              </a:lnSpc>
              <a:spcBef>
                <a:spcPct val="30000"/>
              </a:spcBef>
              <a:spcAft>
                <a:spcPct val="0"/>
              </a:spcAft>
              <a:buClrTx/>
              <a:buSzTx/>
              <a:buFontTx/>
              <a:buNone/>
              <a:tabLst/>
              <a:defRPr/>
            </a:pPr>
            <a:r>
              <a:rPr lang="en-US"/>
              <a:t>At the time of the battle, Sparta and Athens were the two largest city states. Once the Ionian revolt was finally crushed by the Persian victory at the </a:t>
            </a:r>
            <a:r>
              <a:rPr lang="en-US">
                <a:hlinkClick r:id="rId19" tooltip="Battle of Lade"/>
              </a:rPr>
              <a:t>Battle of Lade</a:t>
            </a:r>
            <a:r>
              <a:rPr lang="en-US"/>
              <a:t> in 494 BC, Darius began plans to subjugate Greece. In 490 BC, he sent a naval task force under Datis and Artaphernes across the </a:t>
            </a:r>
            <a:r>
              <a:rPr lang="en-US">
                <a:hlinkClick r:id="rId20" tooltip="Aegean Sea"/>
              </a:rPr>
              <a:t>Aegean</a:t>
            </a:r>
            <a:r>
              <a:rPr lang="en-US"/>
              <a:t>, to subjugate the </a:t>
            </a:r>
            <a:r>
              <a:rPr lang="en-US">
                <a:hlinkClick r:id="rId21" tooltip="Cyclades"/>
              </a:rPr>
              <a:t>Cyclades</a:t>
            </a:r>
            <a:r>
              <a:rPr lang="en-US"/>
              <a:t>, and then to make punitive attacks on Athens and Eretria. Reaching </a:t>
            </a:r>
            <a:r>
              <a:rPr lang="en-US">
                <a:hlinkClick r:id="rId22" tooltip="Euboea"/>
              </a:rPr>
              <a:t>Euboea</a:t>
            </a:r>
            <a:r>
              <a:rPr lang="en-US"/>
              <a:t> in mid-summer after a successful campaign in the Aegean, the Persians proceeded to besiege and capture Eretria. The Persian force then sailed for Attica, landing in the bay near the town of </a:t>
            </a:r>
            <a:r>
              <a:rPr lang="en-US">
                <a:hlinkClick r:id="rId23" tooltip="Marathon, Greece"/>
              </a:rPr>
              <a:t>Marathon</a:t>
            </a:r>
            <a:r>
              <a:rPr lang="en-US"/>
              <a:t>. The Athenians, joined by a small force from </a:t>
            </a:r>
            <a:r>
              <a:rPr lang="en-US">
                <a:hlinkClick r:id="rId6" tooltip="Plataea"/>
              </a:rPr>
              <a:t>Plataea</a:t>
            </a:r>
            <a:r>
              <a:rPr lang="en-US"/>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endParaRPr lang="en-US"/>
          </a:p>
          <a:p>
            <a:r>
              <a:rPr lang="en-US"/>
              <a:t>https://en.wikipedia.org/wiki/Battle_of_Marathon</a:t>
            </a:r>
          </a:p>
          <a:p>
            <a:r>
              <a:rPr lang="en-US"/>
              <a:t>Accessed 13 Sep 2016</a:t>
            </a:r>
          </a:p>
          <a:p>
            <a:endParaRPr lang="en-US"/>
          </a:p>
          <a:p>
            <a:endParaRPr lang="en-US" baseline="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40</a:t>
            </a:fld>
            <a:endParaRPr lang="en-US"/>
          </a:p>
        </p:txBody>
      </p:sp>
    </p:spTree>
    <p:extLst>
      <p:ext uri="{BB962C8B-B14F-4D97-AF65-F5344CB8AC3E}">
        <p14:creationId xmlns:p14="http://schemas.microsoft.com/office/powerpoint/2010/main" val="385085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baseline="0"/>
              <a:t>“</a:t>
            </a:r>
            <a:r>
              <a:rPr lang="en-US"/>
              <a:t>The </a:t>
            </a:r>
            <a:r>
              <a:rPr lang="en-US" b="1"/>
              <a:t>Battle of Marathon</a:t>
            </a:r>
            <a:r>
              <a:rPr lang="is-IS" b="1"/>
              <a:t>…</a:t>
            </a:r>
            <a:endParaRPr lang="en-US"/>
          </a:p>
          <a:p>
            <a:r>
              <a:rPr lang="en-US"/>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endParaRPr lang="en-US"/>
          </a:p>
          <a:p>
            <a:r>
              <a:rPr lang="en-US"/>
              <a:t>https://en.wikipedia.org/wiki/Battle_of_Marathon</a:t>
            </a:r>
          </a:p>
          <a:p>
            <a:r>
              <a:rPr lang="en-US"/>
              <a:t>Accessed 13 Sep 2016</a:t>
            </a:r>
          </a:p>
          <a:p>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41</a:t>
            </a:fld>
            <a:endParaRPr lang="en-US"/>
          </a:p>
        </p:txBody>
      </p:sp>
    </p:spTree>
    <p:extLst>
      <p:ext uri="{BB962C8B-B14F-4D97-AF65-F5344CB8AC3E}">
        <p14:creationId xmlns:p14="http://schemas.microsoft.com/office/powerpoint/2010/main" val="2808787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baseline="0"/>
              <a:t>“</a:t>
            </a:r>
            <a:r>
              <a:rPr lang="en-US"/>
              <a:t>The </a:t>
            </a:r>
            <a:r>
              <a:rPr lang="en-US" b="1"/>
              <a:t>Battle of Marathon</a:t>
            </a:r>
            <a:r>
              <a:rPr lang="is-IS" b="1"/>
              <a:t>…</a:t>
            </a:r>
            <a:endParaRPr lang="en-US"/>
          </a:p>
          <a:p>
            <a:r>
              <a:rPr lang="en-US"/>
              <a:t>The inward wheeling flanks enveloped the Persians, routing them.”</a:t>
            </a:r>
          </a:p>
          <a:p>
            <a:endParaRPr lang="en-US"/>
          </a:p>
          <a:p>
            <a:r>
              <a:rPr lang="en-US"/>
              <a:t>https://en.wikipedia.org/wiki/Battle_of_Marathon</a:t>
            </a:r>
          </a:p>
          <a:p>
            <a:r>
              <a:rPr lang="en-US"/>
              <a:t>Accessed 13 Sep 2016</a:t>
            </a:r>
          </a:p>
          <a:p>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42</a:t>
            </a:fld>
            <a:endParaRPr lang="en-US"/>
          </a:p>
        </p:txBody>
      </p:sp>
    </p:spTree>
    <p:extLst>
      <p:ext uri="{BB962C8B-B14F-4D97-AF65-F5344CB8AC3E}">
        <p14:creationId xmlns:p14="http://schemas.microsoft.com/office/powerpoint/2010/main" val="2439191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baseline="0"/>
              <a:t>“</a:t>
            </a:r>
            <a:r>
              <a:rPr lang="en-US"/>
              <a:t>The </a:t>
            </a:r>
            <a:r>
              <a:rPr lang="en-US" b="1"/>
              <a:t>Battle of Marathon</a:t>
            </a:r>
            <a:r>
              <a:rPr lang="is-IS" b="1"/>
              <a:t>…</a:t>
            </a:r>
            <a:endParaRPr lang="en-US"/>
          </a:p>
          <a:p>
            <a:r>
              <a:rPr lang="en-US"/>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lang="en-US">
                <a:hlinkClick r:id="rId3" tooltip="Ancient Egypt"/>
              </a:rPr>
              <a:t>Egyptian</a:t>
            </a:r>
            <a:r>
              <a:rPr lang="en-US"/>
              <a:t> subjects revolted, indefinitely postponing any Greek expedition. After Darius died, his son </a:t>
            </a:r>
            <a:r>
              <a:rPr lang="en-US">
                <a:hlinkClick r:id="rId4" tooltip="Xerxes I"/>
              </a:rPr>
              <a:t>Xerxes I</a:t>
            </a:r>
            <a:r>
              <a:rPr lang="en-US"/>
              <a:t> restarted the preparations for a </a:t>
            </a:r>
            <a:r>
              <a:rPr lang="en-US">
                <a:hlinkClick r:id="rId5" tooltip="Second Persian invasion of Greece"/>
              </a:rPr>
              <a:t>second invasion of Greece</a:t>
            </a:r>
            <a:r>
              <a:rPr lang="en-US"/>
              <a:t>, which finally began in 480 BC.</a:t>
            </a:r>
          </a:p>
          <a:p>
            <a:endParaRPr lang="en-US"/>
          </a:p>
          <a:p>
            <a:r>
              <a:rPr lang="en-US"/>
              <a:t>https://en.wikipedia.org/wiki/Battle_of_Marathon</a:t>
            </a:r>
          </a:p>
          <a:p>
            <a:r>
              <a:rPr lang="en-US"/>
              <a:t>Accessed 13 Sep 2016</a:t>
            </a: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43</a:t>
            </a:fld>
            <a:endParaRPr lang="en-US"/>
          </a:p>
        </p:txBody>
      </p:sp>
    </p:spTree>
    <p:extLst>
      <p:ext uri="{BB962C8B-B14F-4D97-AF65-F5344CB8AC3E}">
        <p14:creationId xmlns:p14="http://schemas.microsoft.com/office/powerpoint/2010/main" val="3146233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baseline="0"/>
              <a:t>“</a:t>
            </a:r>
            <a:r>
              <a:rPr lang="en-US"/>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lang="en-US">
                <a:hlinkClick r:id="rId3" tooltip="Classical Greece"/>
              </a:rPr>
              <a:t>Classical Greek</a:t>
            </a:r>
            <a:r>
              <a:rPr lang="en-US"/>
              <a:t> civilization, which has been enduringly influential in western society, the Battle of Marathon is often seen as a pivotal moment in Mediterranean and European history.</a:t>
            </a:r>
          </a:p>
          <a:p>
            <a:r>
              <a:rPr lang="en-US"/>
              <a:t>The battle is perhaps now more famous as the inspiration for the </a:t>
            </a:r>
            <a:r>
              <a:rPr lang="en-US">
                <a:hlinkClick r:id="rId4" tooltip="Marathon"/>
              </a:rPr>
              <a:t>marathon</a:t>
            </a:r>
            <a:r>
              <a:rPr lang="en-US"/>
              <a:t> race. Although thought to be historically inaccurate, the legend of the Greek messenger </a:t>
            </a:r>
            <a:r>
              <a:rPr lang="en-US">
                <a:hlinkClick r:id="rId5" tooltip="Pheidippides"/>
              </a:rPr>
              <a:t>Pheidippides</a:t>
            </a:r>
            <a:r>
              <a:rPr lang="en-US"/>
              <a:t> running to Athens with news of the victory became the inspiration for this athletic event, introduced at the 1896 Athens Olympics, and originally run between Marathon and Athens.”</a:t>
            </a:r>
          </a:p>
          <a:p>
            <a:endParaRPr lang="en-US"/>
          </a:p>
          <a:p>
            <a:r>
              <a:rPr lang="en-US"/>
              <a:t>https://en.wikipedia.org/wiki/Battle_of_Marathon</a:t>
            </a:r>
          </a:p>
          <a:p>
            <a:r>
              <a:rPr lang="en-US"/>
              <a:t>Accessed 13 Sep 2016</a:t>
            </a:r>
          </a:p>
          <a:p>
            <a:endParaRPr lang="en-US"/>
          </a:p>
          <a:p>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44</a:t>
            </a:fld>
            <a:endParaRPr lang="en-US"/>
          </a:p>
        </p:txBody>
      </p:sp>
    </p:spTree>
    <p:extLst>
      <p:ext uri="{BB962C8B-B14F-4D97-AF65-F5344CB8AC3E}">
        <p14:creationId xmlns:p14="http://schemas.microsoft.com/office/powerpoint/2010/main" val="1084665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45</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a:t>
            </a:r>
            <a:r>
              <a:rPr lang="en-US" b="1"/>
              <a:t>Battle of Thermopylae</a:t>
            </a:r>
            <a:r>
              <a:rPr lang="en-US"/>
              <a:t> (</a:t>
            </a:r>
            <a:r>
              <a:rPr lang="en-US">
                <a:hlinkClick r:id="rId3" tooltip="Help:IPA for English"/>
              </a:rPr>
              <a:t>/</a:t>
            </a:r>
            <a:r>
              <a:rPr lang="en-US">
                <a:effectLst/>
                <a:hlinkClick r:id="rId3" tooltip="Help:IPA for English"/>
              </a:rPr>
              <a:t>θərˈmɒpᵻliː</a:t>
            </a:r>
            <a:r>
              <a:rPr lang="en-US">
                <a:hlinkClick r:id="rId3" tooltip="Help:IPA for English"/>
              </a:rPr>
              <a:t>/</a:t>
            </a:r>
            <a:r>
              <a:rPr lang="en-US"/>
              <a:t> </a:t>
            </a:r>
            <a:r>
              <a:rPr lang="en-US" i="1">
                <a:hlinkClick r:id="rId4" tooltip="Help:Pronunciation respelling key"/>
              </a:rPr>
              <a:t>thər-</a:t>
            </a:r>
            <a:r>
              <a:rPr lang="en-US" b="1" i="1" cap="small">
                <a:effectLst/>
                <a:hlinkClick r:id="rId4" tooltip="Help:Pronunciation respelling key"/>
              </a:rPr>
              <a:t>MOP</a:t>
            </a:r>
            <a:r>
              <a:rPr lang="en-US" i="1">
                <a:hlinkClick r:id="rId4" tooltip="Help:Pronunciation respelling key"/>
              </a:rPr>
              <a:t>-i-lee</a:t>
            </a:r>
            <a:r>
              <a:rPr lang="en-US"/>
              <a:t>; </a:t>
            </a:r>
            <a:r>
              <a:rPr lang="en-US">
                <a:hlinkClick r:id="rId5" tooltip="Greek language"/>
              </a:rPr>
              <a:t>Greek</a:t>
            </a:r>
            <a:r>
              <a:rPr lang="en-US"/>
              <a:t>: Μάχη τῶν Θερμοπυλῶν, </a:t>
            </a:r>
            <a:r>
              <a:rPr lang="en-US" i="1"/>
              <a:t>Machē tōn Thermopylōn</a:t>
            </a:r>
            <a:r>
              <a:rPr lang="en-US"/>
              <a:t>) was fought between an alliance of </a:t>
            </a:r>
            <a:r>
              <a:rPr lang="en-US">
                <a:hlinkClick r:id="rId6" tooltip="Ancient Greece"/>
              </a:rPr>
              <a:t>Greek</a:t>
            </a:r>
            <a:r>
              <a:rPr lang="en-US"/>
              <a:t> </a:t>
            </a:r>
            <a:r>
              <a:rPr lang="en-US">
                <a:hlinkClick r:id="rId7" tooltip="City-state"/>
              </a:rPr>
              <a:t>city-states</a:t>
            </a:r>
            <a:r>
              <a:rPr lang="en-US"/>
              <a:t>, led by </a:t>
            </a:r>
            <a:r>
              <a:rPr lang="en-US">
                <a:hlinkClick r:id="rId8" tooltip="Leonidas I"/>
              </a:rPr>
              <a:t>King Leonidas</a:t>
            </a:r>
            <a:r>
              <a:rPr lang="en-US"/>
              <a:t> of </a:t>
            </a:r>
            <a:r>
              <a:rPr lang="en-US">
                <a:hlinkClick r:id="rId9" tooltip="Sparta"/>
              </a:rPr>
              <a:t>Sparta</a:t>
            </a:r>
            <a:r>
              <a:rPr lang="en-US"/>
              <a:t>, and the </a:t>
            </a:r>
            <a:r>
              <a:rPr lang="en-US">
                <a:hlinkClick r:id="rId10" tooltip="Achaemenid Empire"/>
              </a:rPr>
              <a:t>Persian Empire</a:t>
            </a:r>
            <a:r>
              <a:rPr lang="en-US"/>
              <a:t> of </a:t>
            </a:r>
            <a:r>
              <a:rPr lang="en-US">
                <a:hlinkClick r:id="rId11" tooltip="Xerxes I"/>
              </a:rPr>
              <a:t>Xerxes I</a:t>
            </a:r>
            <a:r>
              <a:rPr lang="en-US"/>
              <a:t> over the course of three days, during the </a:t>
            </a:r>
            <a:r>
              <a:rPr lang="en-US">
                <a:hlinkClick r:id="rId12" tooltip="Second Persian invasion of Greece"/>
              </a:rPr>
              <a:t>second Persian invasion of Greece</a:t>
            </a:r>
            <a:r>
              <a:rPr lang="en-US"/>
              <a:t>. It took place simultaneously with the naval </a:t>
            </a:r>
            <a:r>
              <a:rPr lang="en-US">
                <a:hlinkClick r:id="rId13" tooltip="Battle of Artemisium"/>
              </a:rPr>
              <a:t>battle at Artemisium</a:t>
            </a:r>
            <a:r>
              <a:rPr lang="en-US"/>
              <a:t>, in August or September 480 BC, at the narrow coastal pass of </a:t>
            </a:r>
            <a:r>
              <a:rPr lang="en-US">
                <a:hlinkClick r:id="rId14" tooltip="Thermopylae"/>
              </a:rPr>
              <a:t>Thermopylae</a:t>
            </a:r>
            <a:r>
              <a:rPr lang="en-US"/>
              <a:t> ("The Hot Gates"). The Persian invasion was a delayed response to the defeat of the </a:t>
            </a:r>
            <a:r>
              <a:rPr lang="en-US">
                <a:hlinkClick r:id="rId15" tooltip="First Persian invasion of Greece"/>
              </a:rPr>
              <a:t>first Persian invasion of Greece</a:t>
            </a:r>
            <a:r>
              <a:rPr lang="en-US"/>
              <a:t>, which had been ended by the </a:t>
            </a:r>
            <a:r>
              <a:rPr lang="en-US">
                <a:hlinkClick r:id="rId16" tooltip="Classical Athens"/>
              </a:rPr>
              <a:t>Athenian</a:t>
            </a:r>
            <a:r>
              <a:rPr lang="en-US"/>
              <a:t> victory at the </a:t>
            </a:r>
            <a:r>
              <a:rPr lang="en-US">
                <a:hlinkClick r:id="rId17" tooltip="Battle of Marathon"/>
              </a:rPr>
              <a:t>Battle of Marathon</a:t>
            </a:r>
            <a:r>
              <a:rPr lang="en-US"/>
              <a:t> in 490 BC. Xerxes had amassed a huge army and navy, and set out to conquer all of Greece. The Athenian general </a:t>
            </a:r>
            <a:r>
              <a:rPr lang="en-US">
                <a:hlinkClick r:id="rId18" tooltip="Themistocles"/>
              </a:rPr>
              <a:t>Themistocles</a:t>
            </a:r>
            <a:r>
              <a:rPr lang="en-US"/>
              <a:t> had proposed that the allied Greeks block the advance of the Persian army at the pass of Thermopylae, and simultaneously block the Persian navy at the Straits of </a:t>
            </a:r>
            <a:r>
              <a:rPr lang="en-US">
                <a:hlinkClick r:id="rId13" tooltip="Battle of Artemisium"/>
              </a:rPr>
              <a:t>Artemisium</a:t>
            </a:r>
            <a:r>
              <a:rPr lang="en-US"/>
              <a:t>.</a:t>
            </a:r>
          </a:p>
          <a:p>
            <a:r>
              <a:rPr lang="en-US"/>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lang="en-US" baseline="30000">
                <a:hlinkClick r:id="rId19"/>
              </a:rPr>
              <a:t>[8]</a:t>
            </a:r>
            <a:r>
              <a:rPr lang="en-US" baseline="30000">
                <a:hlinkClick r:id="rId20"/>
              </a:rPr>
              <a:t>[9]</a:t>
            </a:r>
            <a:r>
              <a:rPr lang="en-US"/>
              <a:t> arrived at the pass in late August or early September. The vastly outnumbered Greeks held off the Persians for seven days (including three of battle) before the rear-guard was annihilated in one of history's most famous </a:t>
            </a:r>
            <a:r>
              <a:rPr lang="en-US">
                <a:hlinkClick r:id="rId21" tooltip="Last stand"/>
              </a:rPr>
              <a:t>last stands</a:t>
            </a:r>
            <a:r>
              <a:rPr lang="en-US"/>
              <a:t>. During two full days of battle, the small force led by Leonidas blocked the only road by which the massive Persian army could pass. After the second day, a local resident named </a:t>
            </a:r>
            <a:r>
              <a:rPr lang="en-US">
                <a:hlinkClick r:id="rId22" tooltip="Ephialtes of Trachis"/>
              </a:rPr>
              <a:t>Ephialtes</a:t>
            </a:r>
            <a:r>
              <a:rPr lang="en-US"/>
              <a:t> betrayed the Greeks by revealing that a small path led behind the Greek lines. Leonidas, aware that his force was being outflanked, dismissed the bulk of the Greek army and remained to guard their retreat with 300 </a:t>
            </a:r>
            <a:r>
              <a:rPr lang="en-US">
                <a:hlinkClick r:id="rId23" tooltip="Spartan hoplite"/>
              </a:rPr>
              <a:t>Spartans</a:t>
            </a:r>
            <a:r>
              <a:rPr lang="en-US"/>
              <a:t>, 700 </a:t>
            </a:r>
            <a:r>
              <a:rPr lang="en-US">
                <a:hlinkClick r:id="rId24" tooltip="Thespiae"/>
              </a:rPr>
              <a:t>Thespians</a:t>
            </a:r>
            <a:r>
              <a:rPr lang="en-US"/>
              <a:t>, 400 </a:t>
            </a:r>
            <a:r>
              <a:rPr lang="en-US">
                <a:hlinkClick r:id="rId25" tooltip="Thebes, Greece"/>
              </a:rPr>
              <a:t>Thebans</a:t>
            </a:r>
            <a:r>
              <a:rPr lang="en-US"/>
              <a:t>, and perhaps a few hundred others, most of whom were killed.</a:t>
            </a:r>
          </a:p>
          <a:p>
            <a:r>
              <a:rPr lang="en-US"/>
              <a:t>At Artemisium, the Greek navy, under the command of the Athenian politician Themistocles, received news of the defeat. Since the Greek strategy required both Thermopylae and Artemisium to be held, and given their losses, it was decided to withdraw to </a:t>
            </a:r>
            <a:r>
              <a:rPr lang="en-US">
                <a:hlinkClick r:id="rId26" tooltip="Salamis Island"/>
              </a:rPr>
              <a:t>Salamis</a:t>
            </a:r>
            <a:r>
              <a:rPr lang="en-US"/>
              <a:t>. The Persians overran </a:t>
            </a:r>
            <a:r>
              <a:rPr lang="en-US">
                <a:hlinkClick r:id="rId27" tooltip="Boeotia"/>
              </a:rPr>
              <a:t>Boeotia</a:t>
            </a:r>
            <a:r>
              <a:rPr lang="en-US"/>
              <a:t> and then captured the evacuated Athens. The Greek fleet—seeking a decisive victory over the Persian armada—attacked and defeated the invaders at the </a:t>
            </a:r>
            <a:r>
              <a:rPr lang="en-US">
                <a:hlinkClick r:id="rId28" tooltip="Battle of Salamis"/>
              </a:rPr>
              <a:t>Battle of Salamis</a:t>
            </a:r>
            <a:r>
              <a:rPr lang="en-US"/>
              <a:t> in late 480 BC. Fearful of being trapped in Europe, Xerxes withdrew with much of his army to Asia (losing most to starvation and disease), leaving </a:t>
            </a:r>
            <a:r>
              <a:rPr lang="en-US">
                <a:hlinkClick r:id="rId29" tooltip="Mardonius"/>
              </a:rPr>
              <a:t>Mardonius</a:t>
            </a:r>
            <a:r>
              <a:rPr lang="en-US"/>
              <a:t> to attempt to complete the conquest of Greece. However, the following year saw a Greek army decisively defeat the Persians at the </a:t>
            </a:r>
            <a:r>
              <a:rPr lang="en-US">
                <a:hlinkClick r:id="rId30" tooltip="Battle of Plataea"/>
              </a:rPr>
              <a:t>Battle of Plataea</a:t>
            </a:r>
            <a:r>
              <a:rPr lang="en-US"/>
              <a:t>, thereby ending the Persian invasion.</a:t>
            </a:r>
          </a:p>
          <a:p>
            <a:r>
              <a:rPr lang="en-US"/>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lang="en-US">
                <a:hlinkClick r:id="rId31" tooltip="Force multiplier"/>
              </a:rPr>
              <a:t>force multipliers</a:t>
            </a:r>
            <a:r>
              <a:rPr lang="en-US"/>
              <a:t> and has become a symbol of courage against overwhelming odds.”</a:t>
            </a:r>
          </a:p>
          <a:p>
            <a:endParaRPr lang="en-US"/>
          </a:p>
          <a:p>
            <a:r>
              <a:rPr lang="en-US"/>
              <a:t>https://en.wikipedia.org/wiki/Battle_of_Thermopylae</a:t>
            </a:r>
          </a:p>
          <a:p>
            <a:r>
              <a:rPr lang="en-US"/>
              <a:t>Accessed 12 Sep 2016</a:t>
            </a:r>
          </a:p>
          <a:p>
            <a:endParaRPr lang="en-US"/>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46</a:t>
            </a:fld>
            <a:endParaRPr lang="en-US"/>
          </a:p>
        </p:txBody>
      </p:sp>
    </p:spTree>
    <p:extLst>
      <p:ext uri="{BB962C8B-B14F-4D97-AF65-F5344CB8AC3E}">
        <p14:creationId xmlns:p14="http://schemas.microsoft.com/office/powerpoint/2010/main" val="4162372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51</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CEA637-67E5-D14D-8E10-C4DC32BEB970}"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955785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4081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0681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3CB7E8-C6C4-594B-AC43-89342CFED0DB}" type="slidenum">
              <a:rPr lang="en-US" sz="1200"/>
              <a:pPr eaLnBrk="1" hangingPunct="1"/>
              <a:t>54</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A3BD204-EC55-F74F-920C-DB32439682A5}" type="slidenum">
              <a:rPr lang="en-US" sz="1200"/>
              <a:pPr eaLnBrk="1" hangingPunct="1"/>
              <a:t>55</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A65FE2-B9CD-0F4E-934B-B91204E0CCD0}" type="slidenum">
              <a:rPr lang="en-US" sz="1200"/>
              <a:pPr eaLnBrk="1" hangingPunct="1"/>
              <a:t>56</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932337A-1A37-2948-9E58-3DDC872EA1C7}" type="slidenum">
              <a:rPr lang="en-US" sz="1200"/>
              <a:pPr eaLnBrk="1" hangingPunct="1"/>
              <a:t>57</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4683AB-2AE4-C74F-9975-0C95BB3CB57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87739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048A9-E994-1946-91AD-7EB1055B173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355335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048A9-E994-1946-91AD-7EB1055B173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86118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862C89-F5FE-0A4C-BEB3-0CD16B26D9C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394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3149A1-6901-0247-9A42-BFBF3578288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69598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05959-6422-994A-9DAA-5D042632AE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07043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513795-820E-5844-9E7F-7C5D8005F3B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99736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880F09-CCAB-9049-B449-0C851DDF34B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935118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00EE95-8AC6-1A44-840E-F705C3BEF13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986405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A4BD5-607A-994D-B638-7396C5556EE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8085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386C7A-1A44-C24F-9A5C-6923BC6135D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348042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099FFD4-4402-AF4E-8A29-CEE27D1F310E}" type="slidenum">
              <a:rPr lang="en-US" sz="1200"/>
              <a:pPr eaLnBrk="1" hangingPunct="1"/>
              <a:t>68</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7125E0-E4BF-B942-A2A3-5ADA1B0695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79163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88493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Why do you think?</a:t>
            </a:r>
            <a:r>
              <a:rPr lang="en-US" baseline="0">
                <a:latin typeface="Arial"/>
                <a:cs typeface="Arial"/>
              </a:rPr>
              <a:t> Tell your neighbor next to you.</a:t>
            </a:r>
            <a:endParaRPr lang="en-US">
              <a:latin typeface="Arial"/>
              <a:cs typeface="Arial"/>
            </a:endParaRPr>
          </a:p>
        </p:txBody>
      </p:sp>
    </p:spTree>
    <p:extLst>
      <p:ext uri="{BB962C8B-B14F-4D97-AF65-F5344CB8AC3E}">
        <p14:creationId xmlns:p14="http://schemas.microsoft.com/office/powerpoint/2010/main" val="90150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80670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If you were accused of being devoted to Jesus, would there be enough evidence to convict you in a court of law?</a:t>
            </a:r>
            <a:r>
              <a:rPr lang="en-SG">
                <a:effectLst/>
                <a:latin typeface="Arial"/>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9346087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40449402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Today in the book of </a:t>
            </a:r>
            <a:r>
              <a:rPr lang="ko-KR" altLang="en-US" dirty="0" err="1">
                <a:latin typeface="Arial"/>
                <a:cs typeface="Arial"/>
              </a:rPr>
              <a:t>以斯帖</a:t>
            </a:r>
            <a:r>
              <a:rPr lang="en-US" dirty="0">
                <a:latin typeface="Arial"/>
                <a:cs typeface="Arial"/>
              </a:rPr>
              <a:t> we will</a:t>
            </a:r>
            <a:r>
              <a:rPr lang="en-US" baseline="0" dirty="0">
                <a:latin typeface="Arial"/>
                <a:cs typeface="Arial"/>
              </a:rPr>
              <a:t> see that apathy can be cured.</a:t>
            </a:r>
            <a:endParaRPr lang="en-US" dirty="0">
              <a:latin typeface="Arial"/>
              <a:cs typeface="Arial"/>
            </a:endParaRPr>
          </a:p>
        </p:txBody>
      </p:sp>
    </p:spTree>
    <p:extLst>
      <p:ext uri="{BB962C8B-B14F-4D97-AF65-F5344CB8AC3E}">
        <p14:creationId xmlns:p14="http://schemas.microsoft.com/office/powerpoint/2010/main" val="9908685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A9A5A4-ECE2-5448-B733-0B0C3A7B365C}"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46003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B773A-F3D3-2A4E-AC45-801226053B6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7272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2B732B-5188-6548-BAA2-848F37D798C8}" type="slidenum">
              <a:rPr lang="en-US" sz="1200"/>
              <a:pPr eaLnBrk="1" hangingPunct="1"/>
              <a:t>78</a:t>
            </a:fld>
            <a:endParaRPr lang="en-US" sz="1200"/>
          </a:p>
        </p:txBody>
      </p:sp>
      <p:sp>
        <p:nvSpPr>
          <p:cNvPr id="40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927092B2-1D7D-5842-8465-09C355431EA8}" type="slidenum">
              <a:rPr lang="en-US" sz="1200"/>
              <a:pPr algn="r" eaLnBrk="1" hangingPunct="1"/>
              <a:t>78</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BB372A7-EB8A-F745-B74D-3C1FEA411C6B}" type="slidenum">
              <a:rPr lang="en-US" sz="1200"/>
              <a:pPr eaLnBrk="1" hangingPunct="1"/>
              <a:t>79</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3149A1-6901-0247-9A42-BFBF3578288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306990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B7F71F-65EB-7B47-B382-0B6CA1647A08}" type="slidenum">
              <a:rPr lang="en-US" sz="1200"/>
              <a:pPr eaLnBrk="1" hangingPunct="1"/>
              <a:t>81</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2C05966-8BC7-4A41-A144-F8F80DDED20D}" type="slidenum">
              <a:rPr lang="en-US" sz="1200"/>
              <a:pPr eaLnBrk="1" hangingPunct="1"/>
              <a:t>82</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Why do you think?</a:t>
            </a:r>
            <a:r>
              <a:rPr lang="en-US" baseline="0">
                <a:latin typeface="Arial"/>
                <a:cs typeface="Arial"/>
              </a:rPr>
              <a:t> Tell your neighbor next to you.</a:t>
            </a:r>
            <a:endParaRPr lang="en-US">
              <a:latin typeface="Arial"/>
              <a:cs typeface="Arial"/>
            </a:endParaRPr>
          </a:p>
        </p:txBody>
      </p:sp>
    </p:spTree>
    <p:extLst>
      <p:ext uri="{BB962C8B-B14F-4D97-AF65-F5344CB8AC3E}">
        <p14:creationId xmlns:p14="http://schemas.microsoft.com/office/powerpoint/2010/main" val="451739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23AE538-8636-DD48-AF9F-D051D84A442D}" type="slidenum">
              <a:rPr lang="en-US" sz="1200"/>
              <a:pPr eaLnBrk="1" hangingPunct="1"/>
              <a:t>83</a:t>
            </a:fld>
            <a:endParaRPr lang="en-US" sz="1200"/>
          </a:p>
        </p:txBody>
      </p:sp>
      <p:sp>
        <p:nvSpPr>
          <p:cNvPr id="532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B75B04AC-0502-FA4D-9EA0-0ED9EA440CF6}" type="slidenum">
              <a:rPr lang="en-US" sz="1200"/>
              <a:pPr algn="r" eaLnBrk="1" hangingPunct="1"/>
              <a:t>83</a:t>
            </a:fld>
            <a:endParaRPr 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426CFBC-B5ED-BC48-896A-C95C08B76A1F}" type="slidenum">
              <a:rPr lang="en-US" sz="1200"/>
              <a:pPr eaLnBrk="1" hangingPunct="1"/>
              <a:t>84</a:t>
            </a:fld>
            <a:endParaRPr lang="en-US" sz="1200"/>
          </a:p>
        </p:txBody>
      </p:sp>
      <p:sp>
        <p:nvSpPr>
          <p:cNvPr id="552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8CED0EB6-A24F-6045-B2BD-F6CE2A368F28}" type="slidenum">
              <a:rPr lang="en-US" sz="1200"/>
              <a:pPr algn="r" eaLnBrk="1" hangingPunct="1"/>
              <a:t>84</a:t>
            </a:fld>
            <a:endParaRPr 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66ECE28-7413-A94C-9671-E52185D451CC}" type="slidenum">
              <a:rPr lang="en-US" sz="1200"/>
              <a:pPr eaLnBrk="1" hangingPunct="1"/>
              <a:t>85</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5753355-9E3F-8B46-8506-FAC21FB8095D}" type="slidenum">
              <a:rPr lang="en-US" sz="1200"/>
              <a:pPr eaLnBrk="1" hangingPunct="1"/>
              <a:t>86</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36711898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11773923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B773A-F3D3-2A4E-AC45-801226053B6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0597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The account begins with a very frustrated King Xerxes,</a:t>
            </a:r>
            <a:r>
              <a:rPr lang="en-US" baseline="0">
                <a:latin typeface="Arial"/>
                <a:ea typeface="ＭＳ Ｐゴシック" charset="0"/>
                <a:cs typeface="Arial"/>
              </a:rPr>
              <a:t> or Ahasuerus.</a:t>
            </a:r>
            <a:endParaRPr lang="en-US">
              <a:latin typeface="Arial"/>
              <a:ea typeface="ＭＳ Ｐゴシック" charset="0"/>
              <a:cs typeface="Arial"/>
            </a:endParaRPr>
          </a:p>
        </p:txBody>
      </p:sp>
    </p:spTree>
    <p:extLst>
      <p:ext uri="{BB962C8B-B14F-4D97-AF65-F5344CB8AC3E}">
        <p14:creationId xmlns:p14="http://schemas.microsoft.com/office/powerpoint/2010/main" val="18804411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Xerxes (Heb. </a:t>
            </a:r>
            <a:r>
              <a:rPr lang="en-US" sz="1200" i="1" kern="1200" dirty="0">
                <a:solidFill>
                  <a:schemeClr val="tx1"/>
                </a:solidFill>
                <a:effectLst/>
                <a:latin typeface="+mn-lt"/>
                <a:ea typeface="+mn-ea"/>
                <a:cs typeface="+mn-cs"/>
              </a:rPr>
              <a:t>Ahasuerus</a:t>
            </a:r>
            <a:r>
              <a:rPr lang="en-US" sz="1200" kern="1200" dirty="0">
                <a:solidFill>
                  <a:schemeClr val="tx1"/>
                </a:solidFill>
                <a:effectLst/>
                <a:latin typeface="+mn-lt"/>
                <a:ea typeface="+mn-ea"/>
                <a:cs typeface="+mn-cs"/>
              </a:rPr>
              <a:t> in the book) divorced his disobedient Queen Vashti, unaware of God’s plan for </a:t>
            </a:r>
            <a:r>
              <a:rPr lang="ko-KR" altLang="en-US" sz="1200" kern="1200" dirty="0" err="1">
                <a:solidFill>
                  <a:schemeClr val="tx1"/>
                </a:solidFill>
                <a:effectLst/>
                <a:latin typeface="+mn-lt"/>
                <a:ea typeface="+mn-ea"/>
                <a:cs typeface="+mn-cs"/>
              </a:rPr>
              <a:t>以斯帖</a:t>
            </a:r>
            <a:r>
              <a:rPr lang="en-US" sz="1200" kern="1200" dirty="0">
                <a:solidFill>
                  <a:schemeClr val="tx1"/>
                </a:solidFill>
                <a:effectLst/>
                <a:latin typeface="+mn-lt"/>
                <a:ea typeface="+mn-ea"/>
                <a:cs typeface="+mn-cs"/>
              </a:rPr>
              <a:t> to replace Vashti to preserve the Jews (</a:t>
            </a:r>
            <a:r>
              <a:rPr lang="ko-KR" altLang="en-US" sz="1200" kern="1200" dirty="0" err="1">
                <a:solidFill>
                  <a:schemeClr val="tx1"/>
                </a:solidFill>
                <a:effectLst/>
                <a:latin typeface="+mn-lt"/>
                <a:ea typeface="+mn-ea"/>
                <a:cs typeface="+mn-cs"/>
              </a:rPr>
              <a:t>以斯帖</a:t>
            </a:r>
            <a:r>
              <a:rPr lang="en-US" sz="1200" kern="1200" dirty="0">
                <a:solidFill>
                  <a:schemeClr val="tx1"/>
                </a:solidFill>
                <a:effectLst/>
                <a:latin typeface="+mn-lt"/>
                <a:ea typeface="+mn-ea"/>
                <a:cs typeface="+mn-cs"/>
              </a:rPr>
              <a:t> 1; 483 BC; 1:3).</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69667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E3E75C6-4CE1-454D-95A3-F754A83ABD86}" type="slidenum">
              <a:rPr lang="en-US" sz="1200"/>
              <a:pPr eaLnBrk="1" hangingPunct="1"/>
              <a:t>93</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9110190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94</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8282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97</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98</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SG" sz="1200" b="0" i="0" u="none" strike="noStrike" kern="1200" baseline="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a:solidFill>
                  <a:schemeClr val="tx1"/>
                </a:solidFill>
                <a:latin typeface="Arial"/>
                <a:ea typeface="+mn-ea"/>
                <a:cs typeface="Arial"/>
              </a:rPr>
              <a:t>6</a:t>
            </a:r>
            <a:r>
              <a:rPr lang="en-SG" sz="1200" b="0" i="0" u="none" strike="noStrike" kern="1200" baseline="0">
                <a:solidFill>
                  <a:schemeClr val="tx1"/>
                </a:solidFill>
                <a:latin typeface="Arial"/>
                <a:ea typeface="+mn-ea"/>
                <a:cs typeface="Arial"/>
              </a:rPr>
              <a:t> His family had been among those who, with King Jehoiachin of Judah, had been exiled from Jerusalem to Babylon by King Nebuchadnezzar" (2:5-6 NLT).</a:t>
            </a:r>
            <a:endParaRPr lang="en-US">
              <a:latin typeface="Arial"/>
              <a:ea typeface="ＭＳ Ｐゴシック" charset="0"/>
              <a:cs typeface="Arial"/>
            </a:endParaRPr>
          </a:p>
        </p:txBody>
      </p:sp>
    </p:spTree>
    <p:extLst>
      <p:ext uri="{BB962C8B-B14F-4D97-AF65-F5344CB8AC3E}">
        <p14:creationId xmlns:p14="http://schemas.microsoft.com/office/powerpoint/2010/main" val="1614512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This man had a very beautiful and lovely young cousin, Hadassah, who was also called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When her father and mother died, Mordecai adopted her into his family and raised her as his own daughter" (2:7 NLT).</a:t>
            </a:r>
            <a:endParaRPr lang="en-US" dirty="0">
              <a:latin typeface="Arial"/>
              <a:ea typeface="ＭＳ Ｐゴシック" charset="0"/>
              <a:cs typeface="Arial"/>
            </a:endParaRPr>
          </a:p>
        </p:txBody>
      </p:sp>
    </p:spTree>
    <p:extLst>
      <p:ext uri="{BB962C8B-B14F-4D97-AF65-F5344CB8AC3E}">
        <p14:creationId xmlns:p14="http://schemas.microsoft.com/office/powerpoint/2010/main" val="7537469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Haman’s plot to kill the Jews came just after Mordecai foiled a plot to murder the king to show God protecting Jews via </a:t>
            </a:r>
            <a:r>
              <a:rPr lang="ko-KR" altLang="en-US" sz="1200" kern="1200" dirty="0" err="1">
                <a:solidFill>
                  <a:schemeClr val="tx1"/>
                </a:solidFill>
                <a:effectLst/>
                <a:latin typeface="+mn-lt"/>
                <a:ea typeface="+mn-ea"/>
                <a:cs typeface="+mn-cs"/>
              </a:rPr>
              <a:t>以斯帖</a:t>
            </a:r>
            <a:r>
              <a:rPr lang="en-US" sz="1200" kern="1200" dirty="0">
                <a:solidFill>
                  <a:schemeClr val="tx1"/>
                </a:solidFill>
                <a:effectLst/>
                <a:latin typeface="+mn-lt"/>
                <a:ea typeface="+mn-ea"/>
                <a:cs typeface="+mn-cs"/>
              </a:rPr>
              <a:t> to uphold the Abrahamic Covenant (2:19–4:17).</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76905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103</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r>
              <a:rPr lang="en-SG" sz="1200" b="0" i="0" u="none" strike="noStrike" kern="1200" baseline="0" dirty="0">
                <a:solidFill>
                  <a:schemeClr val="tx1"/>
                </a:solidFill>
                <a:latin typeface="Arial"/>
                <a:ea typeface="+mn-ea"/>
                <a:cs typeface="Arial"/>
              </a:rPr>
              <a:t>"Some time later King Xerxes promoted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son of </a:t>
            </a:r>
            <a:r>
              <a:rPr lang="en-SG" sz="1200" b="0" i="0" u="none" strike="noStrike" kern="1200" baseline="0" dirty="0" err="1">
                <a:solidFill>
                  <a:schemeClr val="tx1"/>
                </a:solidFill>
                <a:latin typeface="Arial"/>
                <a:ea typeface="+mn-ea"/>
                <a:cs typeface="Arial"/>
              </a:rPr>
              <a:t>Hammedatha</a:t>
            </a:r>
            <a:r>
              <a:rPr lang="en-SG" sz="1200" b="0" i="0" u="none" strike="noStrike" kern="1200" baseline="0" dirty="0">
                <a:solidFill>
                  <a:schemeClr val="tx1"/>
                </a:solidFill>
                <a:latin typeface="Arial"/>
                <a:ea typeface="+mn-ea"/>
                <a:cs typeface="Arial"/>
              </a:rPr>
              <a:t> the </a:t>
            </a:r>
            <a:r>
              <a:rPr lang="en-SG" sz="1200" b="0" i="0" u="none" strike="noStrike" kern="1200" baseline="0" dirty="0" err="1">
                <a:solidFill>
                  <a:schemeClr val="tx1"/>
                </a:solidFill>
                <a:latin typeface="Arial"/>
                <a:ea typeface="+mn-ea"/>
                <a:cs typeface="Arial"/>
              </a:rPr>
              <a:t>Agagite</a:t>
            </a:r>
            <a:r>
              <a:rPr lang="en-SG" sz="1200" b="0" i="0" u="none" strike="noStrike" kern="1200" baseline="0" dirty="0">
                <a:solidFill>
                  <a:schemeClr val="tx1"/>
                </a:solidFill>
                <a:latin typeface="Arial"/>
                <a:ea typeface="+mn-ea"/>
                <a:cs typeface="Arial"/>
              </a:rPr>
              <a:t>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40378296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106</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C05966-8BC7-4A41-A144-F8F80DDED20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29622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15875257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6459761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19314073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33126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We are at war. The sad reality is that many of us do not realize it—so we are not committed to God as a result.</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44589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Like the Jews in the story of </a:t>
            </a:r>
            <a:r>
              <a:rPr lang="ko-KR" altLang="en-US" dirty="0" err="1">
                <a:latin typeface="Arial"/>
                <a:ea typeface="ＭＳ Ｐゴシック" charset="0"/>
                <a:cs typeface="Arial"/>
              </a:rPr>
              <a:t>以斯帖</a:t>
            </a:r>
            <a:r>
              <a:rPr lang="en-US" dirty="0">
                <a:latin typeface="Arial"/>
                <a:ea typeface="ＭＳ Ｐゴシック" charset="0"/>
                <a:cs typeface="Arial"/>
              </a:rPr>
              <a:t>, right now we are attacked at home, at work, and a number of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We are challenges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Why should we be committed to God? </a:t>
            </a:r>
          </a:p>
        </p:txBody>
      </p:sp>
    </p:spTree>
    <p:extLst>
      <p:ext uri="{BB962C8B-B14F-4D97-AF65-F5344CB8AC3E}">
        <p14:creationId xmlns:p14="http://schemas.microsoft.com/office/powerpoint/2010/main" val="23888877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Satan is always trying to push down whatever the Lord does.</a:t>
            </a:r>
          </a:p>
          <a:p>
            <a:r>
              <a:rPr lang="en-US">
                <a:latin typeface="Arial"/>
                <a:cs typeface="Arial"/>
              </a:rPr>
              <a:t>But the Lord will eventually</a:t>
            </a:r>
            <a:r>
              <a:rPr lang="en-US" baseline="0">
                <a:latin typeface="Arial"/>
                <a:cs typeface="Arial"/>
              </a:rPr>
              <a:t> be the victor.</a:t>
            </a:r>
          </a:p>
          <a:p>
            <a:r>
              <a:rPr lang="en-US" sz="1200" kern="1200">
                <a:solidFill>
                  <a:schemeClr val="tx1"/>
                </a:solidFill>
                <a:effectLst/>
                <a:latin typeface="Arial"/>
                <a:ea typeface="+mn-ea"/>
                <a:cs typeface="Arial"/>
              </a:rPr>
              <a:t>It’s easier to be committed to God’s plan when we know that it will ultimately succeed.</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2834322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115</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117</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DE1051-3C58-4BF2-977A-AD80193BA97D}"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503626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3AE9714-488F-3841-9DF3-42AB84D82757}" type="slidenum">
              <a:rPr lang="en-US" sz="1200"/>
              <a:pPr eaLnBrk="1" hangingPunct="1"/>
              <a:t>119</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53A9EC86-AD14-5443-82DF-CD261FCF199B}" type="slidenum">
              <a:rPr lang="en-US"/>
              <a:pPr>
                <a:defRPr/>
              </a:pPr>
              <a:t>‹#›</a:t>
            </a:fld>
            <a:endParaRPr lang="en-US"/>
          </a:p>
        </p:txBody>
      </p:sp>
    </p:spTree>
    <p:extLst>
      <p:ext uri="{BB962C8B-B14F-4D97-AF65-F5344CB8AC3E}">
        <p14:creationId xmlns:p14="http://schemas.microsoft.com/office/powerpoint/2010/main" val="347255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6361C2-B97F-3C4C-9E36-25AD55CA27B6}" type="slidenum">
              <a:rPr lang="en-US"/>
              <a:pPr>
                <a:defRPr/>
              </a:pPr>
              <a:t>‹#›</a:t>
            </a:fld>
            <a:endParaRPr lang="en-US"/>
          </a:p>
        </p:txBody>
      </p:sp>
    </p:spTree>
    <p:extLst>
      <p:ext uri="{BB962C8B-B14F-4D97-AF65-F5344CB8AC3E}">
        <p14:creationId xmlns:p14="http://schemas.microsoft.com/office/powerpoint/2010/main" val="3336043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689757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94934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699846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45024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6286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5139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38411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118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1212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054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4A131AD-B6DA-9A42-BDE6-CF9BF285C1EE}" type="slidenum">
              <a:rPr lang="en-US"/>
              <a:pPr>
                <a:defRPr/>
              </a:pPr>
              <a:t>‹#›</a:t>
            </a:fld>
            <a:endParaRPr lang="en-US"/>
          </a:p>
        </p:txBody>
      </p:sp>
    </p:spTree>
    <p:extLst>
      <p:ext uri="{BB962C8B-B14F-4D97-AF65-F5344CB8AC3E}">
        <p14:creationId xmlns:p14="http://schemas.microsoft.com/office/powerpoint/2010/main" val="8151520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0947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638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3598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83513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195814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21041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346373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69658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590255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254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E65BEDF-694C-1B4C-AE0C-09A45AE811D5}" type="slidenum">
              <a:rPr lang="en-US"/>
              <a:pPr>
                <a:defRPr/>
              </a:pPr>
              <a:t>‹#›</a:t>
            </a:fld>
            <a:endParaRPr lang="en-US"/>
          </a:p>
        </p:txBody>
      </p:sp>
    </p:spTree>
    <p:extLst>
      <p:ext uri="{BB962C8B-B14F-4D97-AF65-F5344CB8AC3E}">
        <p14:creationId xmlns:p14="http://schemas.microsoft.com/office/powerpoint/2010/main" val="25175493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14153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782993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96960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574122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35780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2033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8683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05791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51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0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5412263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1862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8859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7990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58265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4289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8845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72367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1780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4211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7124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6959402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84704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0753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2838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2203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45828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3829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1690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907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63461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25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662473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5675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30281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3459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9051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8860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91608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322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5884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27715663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3646961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8151375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20084093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34466373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15767961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4943430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7924766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672700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36809461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7797221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40672192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403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9533094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21115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2673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3859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0658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02786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86732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95571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4470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0261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1073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6749951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0927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7314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0226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5180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6113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3766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89825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4825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19896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1334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4723525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3252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77383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418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3811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3970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4102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19481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93952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6104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23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F7EC44A-8226-5A4F-9EB7-C2731078173F}" type="slidenum">
              <a:rPr lang="en-US"/>
              <a:pPr>
                <a:defRPr/>
              </a:pPr>
              <a:t>‹#›</a:t>
            </a:fld>
            <a:endParaRPr lang="en-US"/>
          </a:p>
        </p:txBody>
      </p:sp>
    </p:spTree>
    <p:extLst>
      <p:ext uri="{BB962C8B-B14F-4D97-AF65-F5344CB8AC3E}">
        <p14:creationId xmlns:p14="http://schemas.microsoft.com/office/powerpoint/2010/main" val="27284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2609981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9183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90772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2488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86865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79356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90696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57275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3767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19855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380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5803577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7036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21476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6470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53A9EC86-AD14-5443-82DF-CD261FCF199B}" type="slidenum">
              <a:rPr lang="en-US"/>
              <a:pPr>
                <a:defRPr/>
              </a:pPr>
              <a:t>‹#›</a:t>
            </a:fld>
            <a:endParaRPr lang="en-US"/>
          </a:p>
        </p:txBody>
      </p:sp>
    </p:spTree>
    <p:extLst>
      <p:ext uri="{BB962C8B-B14F-4D97-AF65-F5344CB8AC3E}">
        <p14:creationId xmlns:p14="http://schemas.microsoft.com/office/powerpoint/2010/main" val="14541080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F7EC44A-8226-5A4F-9EB7-C2731078173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870949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78BEDF3-59E9-0F4A-940A-D98E54C5CFC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128572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DB75BEA-21DD-D248-8674-523F1C0CDE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749940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0112052C-25BF-1948-B707-0A12DAF3908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413372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4DEDE0F0-049C-AC4A-A552-3BAD7A15C0C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20560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72B87D7-902B-044D-AE86-75D9CF8222F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91821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9752807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36F6815-3528-6C4E-A027-7093DBAE11F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939723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699780-6A98-3748-A095-E234B3E2F9B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0525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D6361C2-B97F-3C4C-9E36-25AD55CA27B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063154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4A131AD-B6DA-9A42-BDE6-CF9BF285C1E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309803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E65BEDF-694C-1B4C-AE0C-09A45AE811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662835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29893752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809537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715668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409555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45341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5862870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776580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307488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773084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551943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162486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210073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6433593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163560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900386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9700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8532435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211192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537728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822516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365907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773329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185721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961046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6961883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945722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12475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1022673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95340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31164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18588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68632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205357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001238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37448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877732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5596771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47474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3554794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187013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167785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006884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40837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2732089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8050267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29202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04619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090221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648677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6812003"/>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40678897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387190011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33091599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5643933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39353672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399596065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5424394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99037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14322142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2465476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0933257"/>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D89E1ED2-40F5-2843-8B43-B01B57E9AA56}"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3637580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A827146-6B00-404A-BD6F-2CD85F540B8E}"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8302329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F6D1A9BA-BA88-434C-AC1B-E833CFC2BABB}"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3132800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8D0C39AE-696D-A64E-A6E6-C4666A711F92}"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5747268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fld id="{735D4CE1-872B-C64E-933C-CE625BB9FE9D}"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3391589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fld id="{02A2ECAD-B2FE-E548-93B2-1D3AF87129B9}"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5963037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fld id="{BC9B0528-860F-1049-BE54-724DCF8B7013}"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775281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F3DCA05A-35E7-A446-8EF2-4F06FDC24731}"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5764399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6A9F5511-6EBD-7C4B-92E5-E5DF6180F463}"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403069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9BF16640-8FF0-5547-ADD1-7512AB3E020C}"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632685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92243953"/>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77E68B86-A447-B349-B32A-69254BB7F1BA}"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8240305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38275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30696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4611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69376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98497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42599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8179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495054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810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78BEDF3-59E9-0F4A-940A-D98E54C5CFCF}" type="slidenum">
              <a:rPr lang="en-US"/>
              <a:pPr>
                <a:defRPr/>
              </a:pPr>
              <a:t>‹#›</a:t>
            </a:fld>
            <a:endParaRPr lang="en-US"/>
          </a:p>
        </p:txBody>
      </p:sp>
    </p:spTree>
    <p:extLst>
      <p:ext uri="{BB962C8B-B14F-4D97-AF65-F5344CB8AC3E}">
        <p14:creationId xmlns:p14="http://schemas.microsoft.com/office/powerpoint/2010/main" val="387133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010541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467067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93198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92045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2346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2498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6448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018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1373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4505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808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5287769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0779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7328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3386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8/7/2020</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963778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8/7/2020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25475287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8/7/2020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26249851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8/7/2020</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32208307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8/7/2020</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39824764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8/7/2020</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8497735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8/7/2020</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2348881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2034438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8/7/2020</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31102838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8/7/2020</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5282997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8/7/2020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21161404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8/7/2020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29006227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81045983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40516044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6985434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2783122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6229015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679106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9581397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3880578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234214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0101967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4379164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8726173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5105878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6847953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79629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544687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1053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2431416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205640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8/7/2020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22575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8/7/2020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16630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8/7/2020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1309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5982612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0829616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03649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2527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48116104"/>
      </p:ext>
    </p:extLst>
  </p:cSld>
  <p:clrMapOvr>
    <a:masterClrMapping/>
  </p:clrMapOvr>
  <p:transition spd="med">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03231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31458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1470275"/>
      </p:ext>
    </p:extLst>
  </p:cSld>
  <p:clrMapOvr>
    <a:masterClrMapping/>
  </p:clrMapOvr>
  <p:transitio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172061"/>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421497"/>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64204035"/>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14730"/>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4528845"/>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8158277"/>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813981"/>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642850"/>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2" charset="0"/>
                <a:ea typeface="ＭＳ Ｐゴシック" pitchFamily="-112" charset="-128"/>
                <a:cs typeface="ＭＳ Ｐゴシック" pitchFamily="-112" charset="-128"/>
              </a:rPr>
              <a:t> DRESSING</a:t>
            </a:r>
          </a:p>
          <a:p>
            <a:pPr>
              <a:defRPr/>
            </a:pPr>
            <a:r>
              <a:rPr lang="en-US" sz="2000">
                <a:solidFill>
                  <a:srgbClr val="FFD34A"/>
                </a:solidFill>
                <a:latin typeface="Times" pitchFamily="-112" charset="0"/>
                <a:ea typeface="ＭＳ Ｐゴシック" pitchFamily="-112" charset="-128"/>
                <a:cs typeface="ＭＳ Ｐゴシック" pitchFamily="-112" charset="-128"/>
              </a:rPr>
              <a:t>        THE                                    </a:t>
            </a:r>
          </a:p>
          <a:p>
            <a:pPr>
              <a:defRPr/>
            </a:pPr>
            <a:r>
              <a:rPr lang="en-US" sz="2000">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16919692"/>
      </p:ext>
    </p:extLst>
  </p:cSld>
  <p:clrMapOvr>
    <a:masterClrMapping/>
  </p:clrMapOvr>
  <p:transition spd="med">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5486032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580425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57428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5376313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215074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8/7/2020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91828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8/7/2020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341788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8/7/2020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30456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5831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86514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9136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7382637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35934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7/08/2020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96968901"/>
      </p:ext>
    </p:extLst>
  </p:cSld>
  <p:clrMapOvr>
    <a:overrideClrMapping bg1="dk1" tx1="lt1" bg2="dk2" tx2="lt2" accent1="accent1" accent2="accent2" accent3="accent3" accent4="accent4" accent5="accent5" accent6="accent6" hlink="hlink" folHlink="folHlink"/>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7/08/2020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902371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7/08/2020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11893973"/>
      </p:ext>
    </p:extLst>
  </p:cSld>
  <p:clrMapOvr>
    <a:overrideClrMapping bg1="lt1" tx1="dk1" bg2="lt2" tx2="dk2" accent1="accent1" accent2="accent2" accent3="accent3" accent4="accent4" accent5="accent5" accent6="accent6" hlink="hlink" folHlink="folHlink"/>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7/08/2020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599573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7/08/2020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243338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7/08/2020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78715623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7/08/2020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2873731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7/08/2020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01136553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7/08/2020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7191386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528165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7/08/2020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243633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7/08/2020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134643873"/>
      </p:ext>
    </p:extLst>
  </p:cSld>
  <p:clrMapOvr>
    <a:overrideClrMapping bg1="lt1" tx1="dk1" bg2="lt2" tx2="dk2" accent1="accent1" accent2="accent2" accent3="accent3" accent4="accent4" accent5="accent5" accent6="accent6" hlink="hlink" folHlink="folHlink"/>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201630704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158217371"/>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902339848"/>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213840632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748835831"/>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234188773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1417924783"/>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304588229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386570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34899830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194161011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7"/>
        <p:cNvGrpSpPr/>
        <p:nvPr/>
      </p:nvGrpSpPr>
      <p:grpSpPr>
        <a:xfrm>
          <a:off x="0" y="0"/>
          <a:ext cx="0" cy="0"/>
          <a:chOff x="0" y="0"/>
          <a:chExt cx="0" cy="0"/>
        </a:xfrm>
      </p:grpSpPr>
      <p:sp>
        <p:nvSpPr>
          <p:cNvPr id="668" name="Shape 668"/>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69" name="Shape 669"/>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70" name="Shape 670"/>
          <p:cNvSpPr txBox="1">
            <a:spLocks noGrp="1"/>
          </p:cNvSpPr>
          <p:nvPr>
            <p:ph type="sldNum" idx="12"/>
          </p:nvPr>
        </p:nvSpPr>
        <p:spPr>
          <a:xfrm>
            <a:off x="4267200" y="6324600"/>
            <a:ext cx="609599"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SzPct val="25000"/>
              <a:buFont typeface="Georgia"/>
              <a:buNone/>
            </a:pPr>
            <a:fld id="{00000000-1234-1234-1234-123412341234}" type="slidenum">
              <a:rPr lang="en-US" sz="1600" b="0" i="0" u="none" strike="noStrike" cap="none" baseline="0">
                <a:solidFill>
                  <a:srgbClr val="FFFFFF"/>
                </a:solidFill>
                <a:latin typeface="Georgia"/>
                <a:ea typeface="Georgia"/>
                <a:cs typeface="Georgia"/>
                <a:sym typeface="Georgia"/>
              </a:rPr>
              <a:t>‹#›</a:t>
            </a:fld>
            <a:endParaRPr lang="en-US" sz="1600" b="0" i="0" u="none" strike="noStrike" cap="none" baseline="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191240456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EAA76E-E2A1-4EE2-A96B-5CBBF4F3BB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1630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D0196B-15A3-4630-8AAC-FDD764329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66907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F4D671-6F5E-4FAD-B7D5-9FC67C329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94811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F621A54-9D3F-4834-98FE-0537E07209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69863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747B52-FF33-4334-982B-131B52B34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4169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0A3A63-4DB7-4451-9285-78AFDDAC22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30394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90F97E4-28E5-4F4F-9EF3-07DF64CBAC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062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DB75BEA-21DD-D248-8674-523F1C0CDE01}" type="slidenum">
              <a:rPr lang="en-US"/>
              <a:pPr>
                <a:defRPr/>
              </a:pPr>
              <a:t>‹#›</a:t>
            </a:fld>
            <a:endParaRPr lang="en-US"/>
          </a:p>
        </p:txBody>
      </p:sp>
    </p:spTree>
    <p:extLst>
      <p:ext uri="{BB962C8B-B14F-4D97-AF65-F5344CB8AC3E}">
        <p14:creationId xmlns:p14="http://schemas.microsoft.com/office/powerpoint/2010/main" val="746150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9124788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61E67C-2876-47DD-892C-8F7FCDC341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6424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02109C-CF80-4851-BF8C-D5CD5EB6A2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25242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F4E8C0-586B-4C0A-8200-AA343B9995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09426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6EC1FD-E679-423E-8158-CB1FDE9A23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95806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69931538"/>
      </p:ext>
    </p:extLst>
  </p:cSld>
  <p:clrMapOvr>
    <a:masterClrMapping/>
  </p:clrMapOvr>
  <p:transition spd="med">
    <p:zoom dir="in"/>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755717915"/>
      </p:ext>
    </p:extLst>
  </p:cSld>
  <p:clrMapOvr>
    <a:masterClrMapping/>
  </p:clrMapOvr>
  <p:transition spd="med">
    <p:zoom dir="in"/>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1274163"/>
      </p:ext>
    </p:extLst>
  </p:cSld>
  <p:clrMapOvr>
    <a:masterClrMapping/>
  </p:clrMapOvr>
  <p:transition spd="med">
    <p:zoom dir="in"/>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621998602"/>
      </p:ext>
    </p:extLst>
  </p:cSld>
  <p:clrMapOvr>
    <a:masterClrMapping/>
  </p:clrMapOvr>
  <p:transition spd="med">
    <p:zoom dir="in"/>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318599797"/>
      </p:ext>
    </p:extLst>
  </p:cSld>
  <p:clrMapOvr>
    <a:masterClrMapping/>
  </p:clrMapOvr>
  <p:transition spd="med">
    <p:zoom dir="in"/>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49405931"/>
      </p:ext>
    </p:extLst>
  </p:cSld>
  <p:clrMapOvr>
    <a:masterClrMapping/>
  </p:clrMapOvr>
  <p:transition spd="med">
    <p:zoom dir="in"/>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3348970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620455740"/>
      </p:ext>
    </p:extLst>
  </p:cSld>
  <p:clrMapOvr>
    <a:masterClrMapping/>
  </p:clrMapOvr>
  <p:transition spd="med">
    <p:zoom dir="in"/>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45351315"/>
      </p:ext>
    </p:extLst>
  </p:cSld>
  <p:clrMapOvr>
    <a:masterClrMapping/>
  </p:clrMapOvr>
  <p:transition spd="med">
    <p:zoom dir="in"/>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27566978"/>
      </p:ext>
    </p:extLst>
  </p:cSld>
  <p:clrMapOvr>
    <a:masterClrMapping/>
  </p:clrMapOvr>
  <p:transition spd="med">
    <p:zoom dir="in"/>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427175468"/>
      </p:ext>
    </p:extLst>
  </p:cSld>
  <p:clrMapOvr>
    <a:masterClrMapping/>
  </p:clrMapOvr>
  <p:transition spd="med">
    <p:zoom dir="in"/>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347348910"/>
      </p:ext>
    </p:extLst>
  </p:cSld>
  <p:clrMapOvr>
    <a:masterClrMapping/>
  </p:clrMapOvr>
  <p:transition spd="med">
    <p:zoom dir="in"/>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98557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27513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66085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3827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4984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39077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54216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4930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0112052C-25BF-1948-B707-0A12DAF39080}" type="slidenum">
              <a:rPr lang="en-US"/>
              <a:pPr>
                <a:defRPr/>
              </a:pPr>
              <a:t>‹#›</a:t>
            </a:fld>
            <a:endParaRPr lang="en-US"/>
          </a:p>
        </p:txBody>
      </p:sp>
    </p:spTree>
    <p:extLst>
      <p:ext uri="{BB962C8B-B14F-4D97-AF65-F5344CB8AC3E}">
        <p14:creationId xmlns:p14="http://schemas.microsoft.com/office/powerpoint/2010/main" val="307606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47391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19420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83043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18141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40429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30730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97801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120340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23452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28138956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4DEDE0F0-049C-AC4A-A552-3BAD7A15C0C2}" type="slidenum">
              <a:rPr lang="en-US"/>
              <a:pPr>
                <a:defRPr/>
              </a:pPr>
              <a:t>‹#›</a:t>
            </a:fld>
            <a:endParaRPr lang="en-US"/>
          </a:p>
        </p:txBody>
      </p:sp>
    </p:spTree>
    <p:extLst>
      <p:ext uri="{BB962C8B-B14F-4D97-AF65-F5344CB8AC3E}">
        <p14:creationId xmlns:p14="http://schemas.microsoft.com/office/powerpoint/2010/main" val="4224011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89799888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226362544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00753531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359796182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264808919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177468737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384418741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48941784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84503475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422299797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72B87D7-902B-044D-AE86-75D9CF8222FD}" type="slidenum">
              <a:rPr lang="en-US"/>
              <a:pPr>
                <a:defRPr/>
              </a:pPr>
              <a:t>‹#›</a:t>
            </a:fld>
            <a:endParaRPr lang="en-US"/>
          </a:p>
        </p:txBody>
      </p:sp>
    </p:spTree>
    <p:extLst>
      <p:ext uri="{BB962C8B-B14F-4D97-AF65-F5344CB8AC3E}">
        <p14:creationId xmlns:p14="http://schemas.microsoft.com/office/powerpoint/2010/main" val="40697624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794178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16864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58363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07995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88877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617310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224070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28417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28307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9239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36F6815-3528-6C4E-A027-7093DBAE11F0}" type="slidenum">
              <a:rPr lang="en-US"/>
              <a:pPr>
                <a:defRPr/>
              </a:pPr>
              <a:t>‹#›</a:t>
            </a:fld>
            <a:endParaRPr lang="en-US"/>
          </a:p>
        </p:txBody>
      </p:sp>
    </p:spTree>
    <p:extLst>
      <p:ext uri="{BB962C8B-B14F-4D97-AF65-F5344CB8AC3E}">
        <p14:creationId xmlns:p14="http://schemas.microsoft.com/office/powerpoint/2010/main" val="4003034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80454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235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837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520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380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8254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4677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5237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007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59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0699780-6A98-3748-A095-E234B3E2F9B9}" type="slidenum">
              <a:rPr lang="en-US"/>
              <a:pPr>
                <a:defRPr/>
              </a:pPr>
              <a:t>‹#›</a:t>
            </a:fld>
            <a:endParaRPr lang="en-US"/>
          </a:p>
        </p:txBody>
      </p:sp>
    </p:spTree>
    <p:extLst>
      <p:ext uri="{BB962C8B-B14F-4D97-AF65-F5344CB8AC3E}">
        <p14:creationId xmlns:p14="http://schemas.microsoft.com/office/powerpoint/2010/main" val="792595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0879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042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24183676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917904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7911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645622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060993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84484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62152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6672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pn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2.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3.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theme" Target="../theme/theme32.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theme" Target="../theme/theme35.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9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7.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8.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smtClean="0">
                <a:solidFill>
                  <a:schemeClr val="tx1"/>
                </a:solidFill>
                <a:latin typeface="Times New Roman" charset="0"/>
                <a:cs typeface="Times New Roman" charset="0"/>
              </a:defRPr>
            </a:lvl1pPr>
          </a:lstStyle>
          <a:p>
            <a:pPr>
              <a:defRPr/>
            </a:pPr>
            <a:fld id="{D3DC2B31-410B-8249-84FA-AA25397EA6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84250087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6419946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8630615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50305488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9294766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8737C826-C81B-2847-B7C3-81D447AE61AD}" type="slidenum">
              <a:rPr lang="en-US"/>
              <a:pPr>
                <a:defRPr/>
              </a:pPr>
              <a:t>‹#›</a:t>
            </a:fld>
            <a:endParaRPr lang="en-US"/>
          </a:p>
        </p:txBody>
      </p:sp>
    </p:spTree>
    <p:extLst>
      <p:ext uri="{BB962C8B-B14F-4D97-AF65-F5344CB8AC3E}">
        <p14:creationId xmlns:p14="http://schemas.microsoft.com/office/powerpoint/2010/main" val="219250457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02026885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65375106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83475723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344791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b="0">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b="0">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b="0" smtClean="0">
                <a:cs typeface="MS PGothic" charset="0"/>
              </a:rPr>
              <a:pPr/>
              <a:t>‹#›</a:t>
            </a:fld>
            <a:endParaRPr lang="en-US" b="0">
              <a:cs typeface="MS PGothic" charset="0"/>
            </a:endParaRPr>
          </a:p>
        </p:txBody>
      </p:sp>
    </p:spTree>
    <p:extLst>
      <p:ext uri="{BB962C8B-B14F-4D97-AF65-F5344CB8AC3E}">
        <p14:creationId xmlns:p14="http://schemas.microsoft.com/office/powerpoint/2010/main" val="249868361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smtClean="0">
                <a:solidFill>
                  <a:schemeClr val="tx1"/>
                </a:solidFill>
                <a:latin typeface="Times New Roman" charset="0"/>
                <a:cs typeface="Times New Roman" charset="0"/>
              </a:defRPr>
            </a:lvl1pPr>
          </a:lstStyle>
          <a:p>
            <a:pPr>
              <a:defRPr/>
            </a:pPr>
            <a:fld id="{D3DC2B31-410B-8249-84FA-AA25397EA66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502124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81868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6949463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8800100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16480971"/>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extLst>
      <p:ext uri="{BB962C8B-B14F-4D97-AF65-F5344CB8AC3E}">
        <p14:creationId xmlns:p14="http://schemas.microsoft.com/office/powerpoint/2010/main" val="2647855675"/>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128"/>
                <a:cs typeface="Osaka" charset="-128"/>
              </a:defRPr>
            </a:lvl1pPr>
          </a:lstStyle>
          <a:p>
            <a:pPr>
              <a:defRPr/>
            </a:pPr>
            <a:endParaRPr lang="en-US" b="0">
              <a:solidFill>
                <a:srgbClr val="FFFF66"/>
              </a:solidFill>
            </a:endParaRPr>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128"/>
                <a:cs typeface="Osaka" charset="-128"/>
              </a:defRPr>
            </a:lvl1pPr>
          </a:lstStyle>
          <a:p>
            <a:pPr>
              <a:defRPr/>
            </a:pPr>
            <a:endParaRPr lang="en-US" b="0">
              <a:solidFill>
                <a:srgbClr val="FFFF66"/>
              </a:solidFill>
            </a:endParaRPr>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fld id="{3D526EC4-669A-4C46-9B15-AC347DBEB437}" type="slidenum">
              <a:rPr lang="en-US" b="0">
                <a:solidFill>
                  <a:srgbClr val="FFFF66"/>
                </a:solidFill>
              </a:rPr>
              <a:pPr/>
              <a:t>‹#›</a:t>
            </a:fld>
            <a:endParaRPr lang="en-US" b="0">
              <a:solidFill>
                <a:srgbClr val="FFFF66"/>
              </a:solidFill>
            </a:endParaRPr>
          </a:p>
        </p:txBody>
      </p:sp>
    </p:spTree>
    <p:extLst>
      <p:ext uri="{BB962C8B-B14F-4D97-AF65-F5344CB8AC3E}">
        <p14:creationId xmlns:p14="http://schemas.microsoft.com/office/powerpoint/2010/main" val="2780052129"/>
      </p:ext>
    </p:extLst>
  </p:cSld>
  <p:clrMap bg1="dk2" tx1="lt1" bg2="dk1"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524349154"/>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8737C826-C81B-2847-B7C3-81D447AE61AD}" type="slidenum">
              <a:rPr lang="en-US"/>
              <a:pPr>
                <a:defRPr/>
              </a:pPr>
              <a:t>‹#›</a:t>
            </a:fld>
            <a:endParaRPr lang="en-US"/>
          </a:p>
        </p:txBody>
      </p:sp>
    </p:spTree>
    <p:extLst>
      <p:ext uri="{BB962C8B-B14F-4D97-AF65-F5344CB8AC3E}">
        <p14:creationId xmlns:p14="http://schemas.microsoft.com/office/powerpoint/2010/main" val="34316423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8/7/2020</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1271294"/>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536625808"/>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937096538"/>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8/7/2020</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324407340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grpSp>
    </p:spTree>
    <p:extLst>
      <p:ext uri="{BB962C8B-B14F-4D97-AF65-F5344CB8AC3E}">
        <p14:creationId xmlns:p14="http://schemas.microsoft.com/office/powerpoint/2010/main" val="978076298"/>
      </p:ext>
    </p:extLst>
  </p:cSld>
  <p:clrMap bg1="dk2" tx1="lt1" bg2="dk1"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8/7/2020</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1188453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7/08/2020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327724241"/>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b="0"/>
              <a:pPr>
                <a:defRPr/>
              </a:pPr>
              <a:t>‹#›</a:t>
            </a:fld>
            <a:endParaRPr lang="en-US" b="0"/>
          </a:p>
        </p:txBody>
      </p:sp>
    </p:spTree>
    <p:extLst>
      <p:ext uri="{BB962C8B-B14F-4D97-AF65-F5344CB8AC3E}">
        <p14:creationId xmlns:p14="http://schemas.microsoft.com/office/powerpoint/2010/main" val="4019194074"/>
      </p:ext>
    </p:extLst>
  </p:cSld>
  <p:clrMap bg1="dk2" tx1="lt1" bg2="dk1"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5"/>
        <p:cNvGrpSpPr/>
        <p:nvPr/>
      </p:nvGrpSpPr>
      <p:grpSpPr>
        <a:xfrm>
          <a:off x="0" y="0"/>
          <a:ext cx="0" cy="0"/>
          <a:chOff x="0" y="0"/>
          <a:chExt cx="0" cy="0"/>
        </a:xfrm>
      </p:grpSpPr>
      <p:sp>
        <p:nvSpPr>
          <p:cNvPr id="656" name="Shape 656"/>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7" name="Shape 657"/>
          <p:cNvSpPr txBox="1"/>
          <p:nvPr/>
        </p:nvSpPr>
        <p:spPr>
          <a:xfrm>
            <a:off x="0" y="0"/>
            <a:ext cx="9144000" cy="155574"/>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8" name="Shape 658"/>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9" name="Shape 659"/>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0" name="Shape 660"/>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1" name="Shape 661"/>
          <p:cNvSpPr txBox="1"/>
          <p:nvPr/>
        </p:nvSpPr>
        <p:spPr>
          <a:xfrm>
            <a:off x="152400" y="15875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2" name="Shape 66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663" name="Shape 66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664" name="Shape 664"/>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65" name="Shape 665"/>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66" name="Shape 666"/>
          <p:cNvSpPr txBox="1">
            <a:spLocks noGrp="1"/>
          </p:cNvSpPr>
          <p:nvPr>
            <p:ph type="sldNum" idx="12"/>
          </p:nvPr>
        </p:nvSpPr>
        <p:spPr>
          <a:xfrm>
            <a:off x="4267200" y="6324600"/>
            <a:ext cx="609599"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SzPct val="25000"/>
              <a:buFont typeface="Georgia"/>
              <a:buNone/>
            </a:pPr>
            <a:fld id="{00000000-1234-1234-1234-123412341234}" type="slidenum">
              <a:rPr lang="en-US" sz="1600" b="0" i="0" u="none" strike="noStrike" cap="none" baseline="0">
                <a:solidFill>
                  <a:srgbClr val="FFFFFF"/>
                </a:solidFill>
                <a:latin typeface="Georgia"/>
                <a:ea typeface="Georgia"/>
                <a:cs typeface="Georgia"/>
                <a:sym typeface="Georgia"/>
              </a:rPr>
              <a:t>‹#›</a:t>
            </a:fld>
            <a:endParaRPr lang="en-US" sz="1600" b="0" i="0" u="none" strike="noStrike" cap="none" baseline="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4060397098"/>
      </p:ext>
    </p:extLst>
  </p:cSld>
  <p:clrMap bg1="lt1" tx1="dk1" bg2="dk2" tx2="lt2" accent1="accent1" accent2="accent2" accent3="accent3" accent4="accent4" accent5="accent5" accent6="accent6" hlink="hlink" folHlink="folHlink"/>
  <p:sldLayoutIdLst>
    <p:sldLayoutId id="214748426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8317406-D317-4533-B1A4-3EF2AEC10C7B}" type="slidenum">
              <a:rPr lang="en-US" altLang="en-US" smtClean="0">
                <a:solidFill>
                  <a:srgbClr val="000000"/>
                </a:solidFill>
                <a:ea typeface="ＭＳ Ｐゴシック" pitchFamily="34" charset="-128"/>
              </a:rPr>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3555210777"/>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Tree>
    <p:extLst>
      <p:ext uri="{BB962C8B-B14F-4D97-AF65-F5344CB8AC3E}">
        <p14:creationId xmlns:p14="http://schemas.microsoft.com/office/powerpoint/2010/main" val="169017769"/>
      </p:ext>
    </p:extLst>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5921671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9604333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2268998420"/>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1641981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06502390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0886043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14.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0.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0.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6.xml"/><Relationship Id="rId1" Type="http://schemas.openxmlformats.org/officeDocument/2006/relationships/slideLayout" Target="../slideLayouts/slideLayout242.xml"/><Relationship Id="rId4" Type="http://schemas.openxmlformats.org/officeDocument/2006/relationships/image" Target="../media/image7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7.xml"/><Relationship Id="rId1" Type="http://schemas.openxmlformats.org/officeDocument/2006/relationships/slideLayout" Target="../slideLayouts/slideLayout1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8.xml"/><Relationship Id="rId1" Type="http://schemas.openxmlformats.org/officeDocument/2006/relationships/slideLayout" Target="../slideLayouts/slideLayout253.xml"/><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7.xml"/><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399.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308.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30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4.xml"/><Relationship Id="rId1" Type="http://schemas.openxmlformats.org/officeDocument/2006/relationships/slideLayout" Target="../slideLayouts/slideLayout30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91.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7.xml"/><Relationship Id="rId1" Type="http://schemas.openxmlformats.org/officeDocument/2006/relationships/slideLayout" Target="../slideLayouts/slideLayout275.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8.xml"/><Relationship Id="rId1" Type="http://schemas.openxmlformats.org/officeDocument/2006/relationships/slideLayout" Target="../slideLayouts/slideLayout30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9.xml"/><Relationship Id="rId1" Type="http://schemas.openxmlformats.org/officeDocument/2006/relationships/slideLayout" Target="../slideLayouts/slideLayout26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0.xml"/><Relationship Id="rId1" Type="http://schemas.openxmlformats.org/officeDocument/2006/relationships/slideLayout" Target="../slideLayouts/slideLayout54.xml"/></Relationships>
</file>

<file path=ppt/slides/_rels/slide1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69.xml"/></Relationships>
</file>

<file path=ppt/slides/_rels/slide1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6.xml"/><Relationship Id="rId1" Type="http://schemas.openxmlformats.org/officeDocument/2006/relationships/slideLayout" Target="../slideLayouts/slideLayout69.xml"/></Relationships>
</file>

<file path=ppt/slides/_rels/slide1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8.xml"/><Relationship Id="rId1" Type="http://schemas.openxmlformats.org/officeDocument/2006/relationships/slideLayout" Target="../slideLayouts/slideLayout69.xml"/></Relationships>
</file>

<file path=ppt/slides/_rels/slide1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9.xml"/><Relationship Id="rId1" Type="http://schemas.openxmlformats.org/officeDocument/2006/relationships/slideLayout" Target="../slideLayouts/slideLayout325.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0.xml"/><Relationship Id="rId1" Type="http://schemas.openxmlformats.org/officeDocument/2006/relationships/slideLayout" Target="../slideLayouts/slideLayout3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1.xml"/><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3.xml"/><Relationship Id="rId1" Type="http://schemas.openxmlformats.org/officeDocument/2006/relationships/slideLayout" Target="../slideLayouts/slideLayout270.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5.xml"/><Relationship Id="rId1" Type="http://schemas.openxmlformats.org/officeDocument/2006/relationships/slideLayout" Target="../slideLayouts/slideLayout291.xml"/><Relationship Id="rId4" Type="http://schemas.openxmlformats.org/officeDocument/2006/relationships/image" Target="../media/image105.png"/></Relationships>
</file>

<file path=ppt/slides/_rels/slide1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6.xml"/><Relationship Id="rId1" Type="http://schemas.openxmlformats.org/officeDocument/2006/relationships/slideLayout" Target="../slideLayouts/slideLayout5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5.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70.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1.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3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1.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409.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0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4.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360.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5.xml"/><Relationship Id="rId1" Type="http://schemas.openxmlformats.org/officeDocument/2006/relationships/themeOverride" Target="../theme/themeOverride5.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80.xml"/><Relationship Id="rId4" Type="http://schemas.openxmlformats.org/officeDocument/2006/relationships/image" Target="../media/image54.jpeg"/></Relationships>
</file>

<file path=ppt/slides/_rels/slide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0.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360.xml"/></Relationships>
</file>

<file path=ppt/slides/_rels/slide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7.xml"/><Relationship Id="rId1" Type="http://schemas.openxmlformats.org/officeDocument/2006/relationships/slideLayout" Target="../slideLayouts/slideLayout214.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0.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9.xml"/><Relationship Id="rId1" Type="http://schemas.openxmlformats.org/officeDocument/2006/relationships/themeOverride" Target="../theme/themeOverride6.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9.xml"/><Relationship Id="rId1" Type="http://schemas.openxmlformats.org/officeDocument/2006/relationships/themeOverride" Target="../theme/themeOverride7.xml"/><Relationship Id="rId4" Type="http://schemas.openxmlformats.org/officeDocument/2006/relationships/image" Target="../media/image65.png"/></Relationships>
</file>

<file path=ppt/slides/_rels/slide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hemeOverride" Target="../theme/themeOverride8.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9.xml"/><Relationship Id="rId1" Type="http://schemas.openxmlformats.org/officeDocument/2006/relationships/themeOverride" Target="../theme/themeOverride9.xml"/><Relationship Id="rId5" Type="http://schemas.openxmlformats.org/officeDocument/2006/relationships/image" Target="../media/image68.png"/><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69.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362" name="Rectangle 4"/>
          <p:cNvSpPr>
            <a:spLocks noGrp="1" noChangeArrowheads="1"/>
          </p:cNvSpPr>
          <p:nvPr>
            <p:ph type="subTitle" idx="4294967295"/>
          </p:nvPr>
        </p:nvSpPr>
        <p:spPr>
          <a:xfrm>
            <a:off x="228600" y="4114800"/>
            <a:ext cx="3429000" cy="1447800"/>
          </a:xfrm>
          <a:solidFill>
            <a:schemeClr val="tx2"/>
          </a:solidFill>
          <a:ln>
            <a:solidFill>
              <a:schemeClr val="tx1"/>
            </a:solidFill>
            <a:miter lim="800000"/>
            <a:headEnd/>
            <a:tailEnd/>
          </a:ln>
        </p:spPr>
        <p:txBody>
          <a:bodyPr anchor="ctr" anchorCtr="1"/>
          <a:lstStyle/>
          <a:p>
            <a:pPr marL="0" indent="0" algn="ctr">
              <a:buFontTx/>
              <a:buNone/>
            </a:pPr>
            <a:r>
              <a:rPr kumimoji="0" lang="zh-CN" altLang="en-US" sz="4000" b="1">
                <a:latin typeface="Impact" charset="0"/>
                <a:cs typeface="SimHei" charset="0"/>
              </a:rPr>
              <a:t>灭绝阴谋</a:t>
            </a:r>
          </a:p>
          <a:p>
            <a:pPr marL="0" indent="0" algn="ctr">
              <a:buFontTx/>
              <a:buNone/>
            </a:pPr>
            <a:r>
              <a:rPr kumimoji="0" lang="zh-CN" altLang="en-US" sz="4000" b="1">
                <a:latin typeface="Impact" charset="0"/>
                <a:cs typeface="SimHei" charset="0"/>
              </a:rPr>
              <a:t>被破解</a:t>
            </a:r>
            <a:endParaRPr kumimoji="0" lang="en-US" altLang="zh-CN" sz="4000" b="1">
              <a:latin typeface="Impact" charset="0"/>
              <a:cs typeface="Times New Roman" charset="0"/>
            </a:endParaRPr>
          </a:p>
        </p:txBody>
      </p:sp>
      <p:pic>
        <p:nvPicPr>
          <p:cNvPr id="15363" name="Picture 5" descr="esthercloseup1.14.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0"/>
            <a:ext cx="516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8" name="Rectangle 6"/>
          <p:cNvSpPr>
            <a:spLocks noChangeArrowheads="1"/>
          </p:cNvSpPr>
          <p:nvPr/>
        </p:nvSpPr>
        <p:spPr bwMode="auto">
          <a:xfrm>
            <a:off x="395288" y="476250"/>
            <a:ext cx="3048000" cy="914400"/>
          </a:xfrm>
          <a:prstGeom prst="rect">
            <a:avLst/>
          </a:prstGeom>
          <a:gradFill rotWithShape="0">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charset="0"/>
                <a:ea typeface="ＭＳ Ｐゴシック" charset="0"/>
                <a:cs typeface="SimSun" charset="0"/>
              </a:rPr>
              <a:t>以斯帖记</a:t>
            </a:r>
          </a:p>
        </p:txBody>
      </p:sp>
      <p:sp>
        <p:nvSpPr>
          <p:cNvPr id="7" name="Text Box 6"/>
          <p:cNvSpPr txBox="1">
            <a:spLocks noChangeArrowheads="1"/>
          </p:cNvSpPr>
          <p:nvPr/>
        </p:nvSpPr>
        <p:spPr bwMode="auto">
          <a:xfrm>
            <a:off x="-36512" y="6292386"/>
            <a:ext cx="9252519"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906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2" name="Picture 70" descr="esther-Jan_Victors_-_Esther_en_Haman_voor_Ahasverus.jpg"/>
          <p:cNvPicPr>
            <a:picLocks noGrp="1" noChangeAspect="1"/>
          </p:cNvPicPr>
          <p:nvPr>
            <p:ph idx="1"/>
          </p:nvPr>
        </p:nvPicPr>
        <p:blipFill>
          <a:blip r:embed="rId3">
            <a:lum bright="-14000"/>
            <a:extLst>
              <a:ext uri="{28A0092B-C50C-407E-A947-70E740481C1C}">
                <a14:useLocalDpi xmlns:a14="http://schemas.microsoft.com/office/drawing/2010/main" val="0"/>
              </a:ext>
            </a:extLst>
          </a:blip>
          <a:srcRect/>
          <a:stretch>
            <a:fillRect/>
          </a:stretch>
        </p:blipFill>
        <p:spPr>
          <a:xfrm>
            <a:off x="0" y="0"/>
            <a:ext cx="9144000" cy="6802438"/>
          </a:xfrm>
          <a:noFill/>
        </p:spPr>
      </p:pic>
      <p:sp>
        <p:nvSpPr>
          <p:cNvPr id="12290" name="Rectangle 2"/>
          <p:cNvSpPr>
            <a:spLocks noGrp="1" noChangeArrowheads="1"/>
          </p:cNvSpPr>
          <p:nvPr>
            <p:ph type="title"/>
          </p:nvPr>
        </p:nvSpPr>
        <p:spPr>
          <a:xfrm>
            <a:off x="685800" y="-242888"/>
            <a:ext cx="7772400" cy="1143001"/>
          </a:xfrm>
          <a:solidFill>
            <a:srgbClr val="000000"/>
          </a:solidFill>
          <a:ln>
            <a:solidFill>
              <a:schemeClr val="tx1"/>
            </a:solidFill>
          </a:ln>
        </p:spPr>
        <p:txBody>
          <a:bodyPr/>
          <a:lstStyle/>
          <a:p>
            <a:pPr algn="ctr"/>
            <a:r>
              <a:rPr lang="zh-CN" altLang="en-US" b="1" i="0">
                <a:effectLst>
                  <a:outerShdw blurRad="38100" dist="38100" dir="2700000" algn="tl">
                    <a:srgbClr val="366B1B"/>
                  </a:outerShdw>
                </a:effectLst>
                <a:latin typeface="Arial Black" charset="0"/>
                <a:cs typeface="SimSun" charset="0"/>
              </a:rPr>
              <a:t>以斯帖记</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Times New Roman" charset="0"/>
                <a:ea typeface="Times New Roman" charset="0"/>
                <a:cs typeface="Times New Roman" charset="0"/>
              </a:rPr>
              <a:t>308</a:t>
            </a:r>
          </a:p>
        </p:txBody>
      </p:sp>
      <p:grpSp>
        <p:nvGrpSpPr>
          <p:cNvPr id="46085" name="Group 36"/>
          <p:cNvGrpSpPr>
            <a:grpSpLocks/>
          </p:cNvGrpSpPr>
          <p:nvPr/>
        </p:nvGrpSpPr>
        <p:grpSpPr bwMode="auto">
          <a:xfrm>
            <a:off x="6350" y="765175"/>
            <a:ext cx="9137650" cy="557213"/>
            <a:chOff x="0" y="0"/>
            <a:chExt cx="4240" cy="671"/>
          </a:xfrm>
        </p:grpSpPr>
        <p:sp>
          <p:nvSpPr>
            <p:cNvPr id="46149"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rPr>
                <a:t>灭族阴谋被瓦解</a:t>
              </a:r>
              <a:endParaRPr kumimoji="0" lang="en-US" altLang="zh-CN" sz="36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endParaRPr>
            </a:p>
          </p:txBody>
        </p:sp>
        <p:sp>
          <p:nvSpPr>
            <p:cNvPr id="46150"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6" name="Group 38"/>
          <p:cNvGrpSpPr>
            <a:grpSpLocks/>
          </p:cNvGrpSpPr>
          <p:nvPr/>
        </p:nvGrpSpPr>
        <p:grpSpPr bwMode="auto">
          <a:xfrm>
            <a:off x="6350" y="1319213"/>
            <a:ext cx="4224338" cy="525462"/>
            <a:chOff x="0" y="671"/>
            <a:chExt cx="1960" cy="633"/>
          </a:xfrm>
        </p:grpSpPr>
        <p:sp>
          <p:nvSpPr>
            <p:cNvPr id="46147"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策划阴谋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8"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7" name="Group 40"/>
          <p:cNvGrpSpPr>
            <a:grpSpLocks/>
          </p:cNvGrpSpPr>
          <p:nvPr/>
        </p:nvGrpSpPr>
        <p:grpSpPr bwMode="auto">
          <a:xfrm>
            <a:off x="4230688" y="1319213"/>
            <a:ext cx="4913312" cy="525462"/>
            <a:chOff x="1960" y="671"/>
            <a:chExt cx="2280" cy="633"/>
          </a:xfrm>
        </p:grpSpPr>
        <p:sp>
          <p:nvSpPr>
            <p:cNvPr id="46145"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瓦解阴谋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6"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8" name="Group 42"/>
          <p:cNvGrpSpPr>
            <a:grpSpLocks/>
          </p:cNvGrpSpPr>
          <p:nvPr/>
        </p:nvGrpSpPr>
        <p:grpSpPr bwMode="auto">
          <a:xfrm>
            <a:off x="6350" y="1844675"/>
            <a:ext cx="4224338" cy="525463"/>
            <a:chOff x="0" y="1304"/>
            <a:chExt cx="1960" cy="633"/>
          </a:xfrm>
        </p:grpSpPr>
        <p:sp>
          <p:nvSpPr>
            <p:cNvPr id="46143"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1—4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4"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9" name="Group 44"/>
          <p:cNvGrpSpPr>
            <a:grpSpLocks/>
          </p:cNvGrpSpPr>
          <p:nvPr/>
        </p:nvGrpSpPr>
        <p:grpSpPr bwMode="auto">
          <a:xfrm>
            <a:off x="4230688" y="1844675"/>
            <a:ext cx="4913312" cy="525463"/>
            <a:chOff x="1960" y="1304"/>
            <a:chExt cx="2280" cy="633"/>
          </a:xfrm>
        </p:grpSpPr>
        <p:sp>
          <p:nvSpPr>
            <p:cNvPr id="46141"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5—10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2"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0" name="Group 46"/>
          <p:cNvGrpSpPr>
            <a:grpSpLocks/>
          </p:cNvGrpSpPr>
          <p:nvPr/>
        </p:nvGrpSpPr>
        <p:grpSpPr bwMode="auto">
          <a:xfrm>
            <a:off x="6350" y="2370138"/>
            <a:ext cx="4224338" cy="523875"/>
            <a:chOff x="0" y="1937"/>
            <a:chExt cx="1960" cy="633"/>
          </a:xfrm>
        </p:grpSpPr>
        <p:sp>
          <p:nvSpPr>
            <p:cNvPr id="46139"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威胁</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0"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1" name="Group 48"/>
          <p:cNvGrpSpPr>
            <a:grpSpLocks/>
          </p:cNvGrpSpPr>
          <p:nvPr/>
        </p:nvGrpSpPr>
        <p:grpSpPr bwMode="auto">
          <a:xfrm>
            <a:off x="4230688" y="2370138"/>
            <a:ext cx="4913312" cy="523875"/>
            <a:chOff x="1960" y="1937"/>
            <a:chExt cx="2280" cy="633"/>
          </a:xfrm>
        </p:grpSpPr>
        <p:sp>
          <p:nvSpPr>
            <p:cNvPr id="46137"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胜利</a:t>
              </a:r>
            </a:p>
          </p:txBody>
        </p:sp>
        <p:sp>
          <p:nvSpPr>
            <p:cNvPr id="46138"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2" name="Group 50"/>
          <p:cNvGrpSpPr>
            <a:grpSpLocks/>
          </p:cNvGrpSpPr>
          <p:nvPr/>
        </p:nvGrpSpPr>
        <p:grpSpPr bwMode="auto">
          <a:xfrm>
            <a:off x="6350" y="2894013"/>
            <a:ext cx="4224338" cy="525462"/>
            <a:chOff x="0" y="2570"/>
            <a:chExt cx="1960" cy="633"/>
          </a:xfrm>
        </p:grpSpPr>
        <p:sp>
          <p:nvSpPr>
            <p:cNvPr id="46135"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预备上帝的介入</a:t>
              </a:r>
            </a:p>
          </p:txBody>
        </p:sp>
        <p:sp>
          <p:nvSpPr>
            <p:cNvPr id="46136"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3" name="Group 52"/>
          <p:cNvGrpSpPr>
            <a:grpSpLocks/>
          </p:cNvGrpSpPr>
          <p:nvPr/>
        </p:nvGrpSpPr>
        <p:grpSpPr bwMode="auto">
          <a:xfrm>
            <a:off x="4230688" y="2894013"/>
            <a:ext cx="4913312" cy="525462"/>
            <a:chOff x="1960" y="2570"/>
            <a:chExt cx="2280" cy="633"/>
          </a:xfrm>
        </p:grpSpPr>
        <p:sp>
          <p:nvSpPr>
            <p:cNvPr id="46133"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实施上帝介入</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34"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4" name="Group 54"/>
          <p:cNvGrpSpPr>
            <a:grpSpLocks/>
          </p:cNvGrpSpPr>
          <p:nvPr/>
        </p:nvGrpSpPr>
        <p:grpSpPr bwMode="auto">
          <a:xfrm>
            <a:off x="6350" y="3419475"/>
            <a:ext cx="4224338" cy="525463"/>
            <a:chOff x="0" y="3203"/>
            <a:chExt cx="1960" cy="633"/>
          </a:xfrm>
        </p:grpSpPr>
        <p:sp>
          <p:nvSpPr>
            <p:cNvPr id="46131"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迫害</a:t>
              </a:r>
            </a:p>
          </p:txBody>
        </p:sp>
        <p:sp>
          <p:nvSpPr>
            <p:cNvPr id="46132"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5" name="Group 56"/>
          <p:cNvGrpSpPr>
            <a:grpSpLocks/>
          </p:cNvGrpSpPr>
          <p:nvPr/>
        </p:nvGrpSpPr>
        <p:grpSpPr bwMode="auto">
          <a:xfrm>
            <a:off x="4230688" y="3429000"/>
            <a:ext cx="4913312" cy="525463"/>
            <a:chOff x="1960" y="3203"/>
            <a:chExt cx="2280" cy="633"/>
          </a:xfrm>
        </p:grpSpPr>
        <p:sp>
          <p:nvSpPr>
            <p:cNvPr id="46129"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保存</a:t>
              </a:r>
            </a:p>
          </p:txBody>
        </p:sp>
        <p:sp>
          <p:nvSpPr>
            <p:cNvPr id="46130"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6" name="Group 58"/>
          <p:cNvGrpSpPr>
            <a:grpSpLocks/>
          </p:cNvGrpSpPr>
          <p:nvPr/>
        </p:nvGrpSpPr>
        <p:grpSpPr bwMode="auto">
          <a:xfrm>
            <a:off x="6350" y="3944938"/>
            <a:ext cx="4224338" cy="525462"/>
            <a:chOff x="0" y="3836"/>
            <a:chExt cx="1960" cy="633"/>
          </a:xfrm>
        </p:grpSpPr>
        <p:sp>
          <p:nvSpPr>
            <p:cNvPr id="46127"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大危机</a:t>
              </a:r>
            </a:p>
          </p:txBody>
        </p:sp>
        <p:sp>
          <p:nvSpPr>
            <p:cNvPr id="46128"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7" name="Group 60"/>
          <p:cNvGrpSpPr>
            <a:grpSpLocks/>
          </p:cNvGrpSpPr>
          <p:nvPr/>
        </p:nvGrpSpPr>
        <p:grpSpPr bwMode="auto">
          <a:xfrm>
            <a:off x="4230688" y="3944938"/>
            <a:ext cx="4913312" cy="525462"/>
            <a:chOff x="1960" y="3836"/>
            <a:chExt cx="2280" cy="633"/>
          </a:xfrm>
        </p:grpSpPr>
        <p:sp>
          <p:nvSpPr>
            <p:cNvPr id="46125"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大拯救</a:t>
              </a:r>
            </a:p>
          </p:txBody>
        </p:sp>
        <p:sp>
          <p:nvSpPr>
            <p:cNvPr id="46126"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8" name="Group 62"/>
          <p:cNvGrpSpPr>
            <a:grpSpLocks/>
          </p:cNvGrpSpPr>
          <p:nvPr/>
        </p:nvGrpSpPr>
        <p:grpSpPr bwMode="auto">
          <a:xfrm>
            <a:off x="6350" y="4470400"/>
            <a:ext cx="4224338" cy="525463"/>
            <a:chOff x="0" y="4469"/>
            <a:chExt cx="1960" cy="633"/>
          </a:xfrm>
        </p:grpSpPr>
        <p:sp>
          <p:nvSpPr>
            <p:cNvPr id="46123"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亚哈随鲁王大宴</a:t>
              </a:r>
            </a:p>
          </p:txBody>
        </p:sp>
        <p:sp>
          <p:nvSpPr>
            <p:cNvPr id="46124"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9" name="Group 64"/>
          <p:cNvGrpSpPr>
            <a:grpSpLocks/>
          </p:cNvGrpSpPr>
          <p:nvPr/>
        </p:nvGrpSpPr>
        <p:grpSpPr bwMode="auto">
          <a:xfrm>
            <a:off x="4230688" y="4470400"/>
            <a:ext cx="4913312" cy="525463"/>
            <a:chOff x="1960" y="4469"/>
            <a:chExt cx="2280" cy="633"/>
          </a:xfrm>
        </p:grpSpPr>
        <p:sp>
          <p:nvSpPr>
            <p:cNvPr id="46121"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以斯帖的普珥宴</a:t>
              </a:r>
            </a:p>
          </p:txBody>
        </p:sp>
        <p:sp>
          <p:nvSpPr>
            <p:cNvPr id="46122"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0" name="Group 66"/>
          <p:cNvGrpSpPr>
            <a:grpSpLocks/>
          </p:cNvGrpSpPr>
          <p:nvPr/>
        </p:nvGrpSpPr>
        <p:grpSpPr bwMode="auto">
          <a:xfrm>
            <a:off x="0" y="5013325"/>
            <a:ext cx="2124764" cy="715963"/>
            <a:chOff x="0" y="5102"/>
            <a:chExt cx="986" cy="863"/>
          </a:xfrm>
        </p:grpSpPr>
        <p:sp>
          <p:nvSpPr>
            <p:cNvPr id="46119" name="Rectangle 27"/>
            <p:cNvSpPr>
              <a:spLocks noChangeArrowheads="1"/>
            </p:cNvSpPr>
            <p:nvPr/>
          </p:nvSpPr>
          <p:spPr bwMode="auto">
            <a:xfrm>
              <a:off x="0" y="5102"/>
              <a:ext cx="98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以斯帖被高举 </a:t>
              </a:r>
              <a:endPar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rPr>
                <a:t>1:1—2:18</a:t>
              </a:r>
            </a:p>
          </p:txBody>
        </p:sp>
        <p:sp>
          <p:nvSpPr>
            <p:cNvPr id="46120"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1" name="Group 68"/>
          <p:cNvGrpSpPr>
            <a:grpSpLocks/>
          </p:cNvGrpSpPr>
          <p:nvPr/>
        </p:nvGrpSpPr>
        <p:grpSpPr bwMode="auto">
          <a:xfrm>
            <a:off x="2092325" y="4995863"/>
            <a:ext cx="2138363" cy="715962"/>
            <a:chOff x="968" y="5102"/>
            <a:chExt cx="992" cy="863"/>
          </a:xfrm>
        </p:grpSpPr>
        <p:sp>
          <p:nvSpPr>
            <p:cNvPr id="46117"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哈曼的威胁</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2:19—4:17</a:t>
              </a:r>
            </a:p>
          </p:txBody>
        </p:sp>
        <p:sp>
          <p:nvSpPr>
            <p:cNvPr id="46118"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2" name="Group 70"/>
          <p:cNvGrpSpPr>
            <a:grpSpLocks/>
          </p:cNvGrpSpPr>
          <p:nvPr/>
        </p:nvGrpSpPr>
        <p:grpSpPr bwMode="auto">
          <a:xfrm>
            <a:off x="4230688" y="4995863"/>
            <a:ext cx="1789112" cy="715962"/>
            <a:chOff x="1960" y="5102"/>
            <a:chExt cx="784" cy="863"/>
          </a:xfrm>
        </p:grpSpPr>
        <p:sp>
          <p:nvSpPr>
            <p:cNvPr id="46115"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末底改胜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5:1—8:2</a:t>
              </a:r>
            </a:p>
          </p:txBody>
        </p:sp>
        <p:sp>
          <p:nvSpPr>
            <p:cNvPr id="46116"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3" name="Group 72"/>
          <p:cNvGrpSpPr>
            <a:grpSpLocks/>
          </p:cNvGrpSpPr>
          <p:nvPr/>
        </p:nvGrpSpPr>
        <p:grpSpPr bwMode="auto">
          <a:xfrm>
            <a:off x="6019800" y="4995863"/>
            <a:ext cx="1357313" cy="715962"/>
            <a:chOff x="2744" y="5102"/>
            <a:chExt cx="676" cy="863"/>
          </a:xfrm>
        </p:grpSpPr>
        <p:sp>
          <p:nvSpPr>
            <p:cNvPr id="46113"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以色列胜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敌人</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8:3—9:32 </a:t>
              </a:r>
            </a:p>
          </p:txBody>
        </p:sp>
        <p:sp>
          <p:nvSpPr>
            <p:cNvPr id="46114"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4" name="Group 74"/>
          <p:cNvGrpSpPr>
            <a:grpSpLocks/>
          </p:cNvGrpSpPr>
          <p:nvPr/>
        </p:nvGrpSpPr>
        <p:grpSpPr bwMode="auto">
          <a:xfrm>
            <a:off x="7377113" y="5013325"/>
            <a:ext cx="1766887" cy="715963"/>
            <a:chOff x="3420" y="5102"/>
            <a:chExt cx="820" cy="863"/>
          </a:xfrm>
        </p:grpSpPr>
        <p:sp>
          <p:nvSpPr>
            <p:cNvPr id="46111"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末底统治波斯</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10</a:t>
              </a:r>
            </a:p>
          </p:txBody>
        </p:sp>
        <p:sp>
          <p:nvSpPr>
            <p:cNvPr id="46112"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5" name="Group 78"/>
          <p:cNvGrpSpPr>
            <a:grpSpLocks/>
          </p:cNvGrpSpPr>
          <p:nvPr/>
        </p:nvGrpSpPr>
        <p:grpSpPr bwMode="auto">
          <a:xfrm>
            <a:off x="6350" y="5711825"/>
            <a:ext cx="9132888" cy="525463"/>
            <a:chOff x="0" y="5965"/>
            <a:chExt cx="5752" cy="633"/>
          </a:xfrm>
        </p:grpSpPr>
        <p:sp>
          <p:nvSpPr>
            <p:cNvPr id="46109"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波丝</a:t>
              </a:r>
            </a:p>
          </p:txBody>
        </p:sp>
        <p:sp>
          <p:nvSpPr>
            <p:cNvPr id="46110"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6" name="Group 80"/>
          <p:cNvGrpSpPr>
            <a:grpSpLocks/>
          </p:cNvGrpSpPr>
          <p:nvPr/>
        </p:nvGrpSpPr>
        <p:grpSpPr bwMode="auto">
          <a:xfrm>
            <a:off x="6350" y="6237288"/>
            <a:ext cx="9132888" cy="620712"/>
            <a:chOff x="0" y="6598"/>
            <a:chExt cx="5752" cy="748"/>
          </a:xfrm>
        </p:grpSpPr>
        <p:sp>
          <p:nvSpPr>
            <p:cNvPr id="46107"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年 </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(483-473 BC)</a:t>
              </a:r>
            </a:p>
          </p:txBody>
        </p:sp>
        <p:sp>
          <p:nvSpPr>
            <p:cNvPr id="46108"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extLst>
      <p:ext uri="{BB962C8B-B14F-4D97-AF65-F5344CB8AC3E}">
        <p14:creationId xmlns:p14="http://schemas.microsoft.com/office/powerpoint/2010/main" val="42399692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4" name="Title 3"/>
          <p:cNvSpPr>
            <a:spLocks noGrp="1"/>
          </p:cNvSpPr>
          <p:nvPr>
            <p:ph type="title" idx="4294967295"/>
          </p:nvPr>
        </p:nvSpPr>
        <p:spPr>
          <a:xfrm>
            <a:off x="0" y="6165850"/>
            <a:ext cx="9271000" cy="647700"/>
          </a:xfrm>
        </p:spPr>
        <p:txBody>
          <a:bodyPr/>
          <a:lstStyle/>
          <a:p>
            <a:pPr algn="ctr">
              <a:defRPr/>
            </a:pPr>
            <a:r>
              <a:rPr lang="zh-CN" altLang="en-US" sz="4400" dirty="0">
                <a:effectLst>
                  <a:outerShdw blurRad="38100" dist="38100" dir="2700000" algn="tl">
                    <a:srgbClr val="000000"/>
                  </a:outerShdw>
                </a:effectLst>
                <a:latin typeface="Arial" charset="0"/>
                <a:ea typeface="ＭＳ Ｐゴシック" charset="0"/>
                <a:cs typeface="Arial" charset="0"/>
              </a:rPr>
              <a:t>以斯帖是否德行无暇</a:t>
            </a:r>
            <a:r>
              <a:rPr lang="en-US" sz="4400" dirty="0">
                <a:effectLst>
                  <a:outerShdw blurRad="38100" dist="38100" dir="2700000" algn="tl">
                    <a:srgbClr val="000000"/>
                  </a:outerShdw>
                </a:effectLst>
                <a:latin typeface="Arial" charset="0"/>
                <a:ea typeface="ＭＳ Ｐゴシック" charset="0"/>
                <a:cs typeface="Arial" charset="0"/>
              </a:rPr>
              <a:t>?</a:t>
            </a:r>
          </a:p>
        </p:txBody>
      </p:sp>
      <p:pic>
        <p:nvPicPr>
          <p:cNvPr id="2" name="Picture 1"/>
          <p:cNvPicPr>
            <a:picLocks noChangeAspect="1"/>
          </p:cNvPicPr>
          <p:nvPr/>
        </p:nvPicPr>
        <p:blipFill>
          <a:blip r:embed="rId2"/>
          <a:stretch>
            <a:fillRect/>
          </a:stretch>
        </p:blipFill>
        <p:spPr>
          <a:xfrm>
            <a:off x="9969" y="0"/>
            <a:ext cx="9144000" cy="6055360"/>
          </a:xfrm>
          <a:prstGeom prst="rect">
            <a:avLst/>
          </a:prstGeom>
        </p:spPr>
      </p:pic>
    </p:spTree>
    <p:extLst>
      <p:ext uri="{BB962C8B-B14F-4D97-AF65-F5344CB8AC3E}">
        <p14:creationId xmlns:p14="http://schemas.microsoft.com/office/powerpoint/2010/main" val="18655832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5974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zh-CN" altLang="en-US" sz="4400" dirty="0">
                <a:effectLst>
                  <a:outerShdw blurRad="38100" dist="38100" dir="2700000" algn="tl">
                    <a:srgbClr val="000000"/>
                  </a:outerShdw>
                </a:effectLst>
                <a:latin typeface="Arial" charset="0"/>
                <a:ea typeface="ＭＳ Ｐゴシック" charset="0"/>
                <a:cs typeface="Arial" charset="0"/>
              </a:rPr>
              <a:t>以斯帖是否德行无暇</a:t>
            </a:r>
            <a:r>
              <a:rPr lang="en-US" sz="4400" dirty="0">
                <a:effectLst>
                  <a:outerShdw blurRad="38100" dist="38100" dir="2700000" algn="tl">
                    <a:srgbClr val="00000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33982403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en-US" altLang="ja-JP" i="0" dirty="0">
                <a:effectLst>
                  <a:glow rad="228600">
                    <a:srgbClr val="000000">
                      <a:alpha val="75000"/>
                    </a:srgbClr>
                  </a:glow>
                </a:effectLst>
                <a:latin typeface="Arial Black" charset="0"/>
                <a:ea typeface="ＭＳ Ｐゴシック" charset="0"/>
                <a:cs typeface="Arial" charset="0"/>
              </a:rPr>
              <a:t>All the King's Men</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1355098344"/>
      </p:ext>
    </p:extLst>
  </p:cSld>
  <p:clrMapOvr>
    <a:masterClrMapping/>
  </p:clrMapOvr>
  <p:transition spd="slow">
    <p:dissolv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27"/>
          <p:cNvSpPr>
            <a:spLocks noGrp="1"/>
          </p:cNvSpPr>
          <p:nvPr>
            <p:ph type="title" idx="4294967295"/>
          </p:nvPr>
        </p:nvSpPr>
        <p:spPr>
          <a:xfrm>
            <a:off x="5181600" y="6400800"/>
            <a:ext cx="3962400" cy="6096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Eavesdropping</a:t>
            </a:r>
            <a:endParaRPr lang="en-US" sz="200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4220170123"/>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3306773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Haman the Agagite</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a:t>
            </a:r>
            <a:r>
              <a:rPr lang="ko-KR" altLang="en-US" b="1" i="0" dirty="0" err="1">
                <a:effectLst>
                  <a:glow rad="228600">
                    <a:srgbClr val="000000">
                      <a:alpha val="75000"/>
                    </a:srgbClr>
                  </a:glow>
                </a:effectLst>
                <a:latin typeface="Arial"/>
                <a:ea typeface="ＭＳ Ｐゴシック" charset="0"/>
                <a:cs typeface="Arial"/>
              </a:rPr>
              <a:t>以斯帖</a:t>
            </a:r>
            <a:r>
              <a:rPr lang="en-US" altLang="ja-JP" b="1" i="0" dirty="0">
                <a:effectLst>
                  <a:glow rad="228600">
                    <a:srgbClr val="000000">
                      <a:alpha val="75000"/>
                    </a:srgbClr>
                  </a:glow>
                </a:effectLst>
                <a:latin typeface="Arial"/>
                <a:ea typeface="ＭＳ Ｐゴシック" charset="0"/>
                <a:cs typeface="Arial"/>
              </a:rPr>
              <a:t>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1000854397"/>
      </p:ext>
    </p:extLst>
  </p:cSld>
  <p:clrMapOvr>
    <a:masterClrMapping/>
  </p:clrMapOvr>
  <p:transition spd="slow">
    <p:dissolv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阴谋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32" name="Title 31"/>
          <p:cNvSpPr>
            <a:spLocks noGrp="1"/>
          </p:cNvSpPr>
          <p:nvPr>
            <p:ph type="title" idx="4294967295"/>
          </p:nvPr>
        </p:nvSpPr>
        <p:spPr>
          <a:xfrm>
            <a:off x="2590800" y="6324600"/>
            <a:ext cx="6553200" cy="6858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No Respect (3:1-2)</a:t>
            </a:r>
          </a:p>
        </p:txBody>
      </p:sp>
      <p:pic>
        <p:nvPicPr>
          <p:cNvPr id="33" name="Picture 32">
            <a:extLst>
              <a:ext uri="{FF2B5EF4-FFF2-40B4-BE49-F238E27FC236}">
                <a16:creationId xmlns:a16="http://schemas.microsoft.com/office/drawing/2014/main" id="{7E8D2F5C-B891-D94A-B31F-1D33E6D5318C}"/>
              </a:ext>
            </a:extLst>
          </p:cNvPr>
          <p:cNvPicPr>
            <a:picLocks noChangeAspect="1"/>
          </p:cNvPicPr>
          <p:nvPr/>
        </p:nvPicPr>
        <p:blipFill>
          <a:blip r:embed="rId4"/>
          <a:stretch>
            <a:fillRect/>
          </a:stretch>
        </p:blipFill>
        <p:spPr>
          <a:xfrm>
            <a:off x="3196828" y="40744"/>
            <a:ext cx="5947172" cy="6858000"/>
          </a:xfrm>
          <a:prstGeom prst="rect">
            <a:avLst/>
          </a:prstGeom>
        </p:spPr>
      </p:pic>
    </p:spTree>
    <p:extLst>
      <p:ext uri="{BB962C8B-B14F-4D97-AF65-F5344CB8AC3E}">
        <p14:creationId xmlns:p14="http://schemas.microsoft.com/office/powerpoint/2010/main" val="33668315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777075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sther-before-ahasuerus-giovanni-andrea-sirani.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7173913"/>
          </a:xfrm>
          <a:noFill/>
        </p:spPr>
      </p:pic>
      <p:sp>
        <p:nvSpPr>
          <p:cNvPr id="14338" name="Rectangle 2"/>
          <p:cNvSpPr>
            <a:spLocks noGrp="1" noChangeArrowheads="1"/>
          </p:cNvSpPr>
          <p:nvPr>
            <p:ph type="title"/>
          </p:nvPr>
        </p:nvSpPr>
        <p:spPr/>
        <p:txBody>
          <a:bodyPr/>
          <a:lstStyle/>
          <a:p>
            <a:pPr algn="ctr"/>
            <a:r>
              <a:rPr lang="zh-CN" altLang="en-US" b="1" i="0">
                <a:latin typeface="Arial Black" charset="0"/>
                <a:cs typeface="SimSun" charset="0"/>
              </a:rPr>
              <a:t>錀节</a:t>
            </a:r>
          </a:p>
        </p:txBody>
      </p:sp>
      <p:sp>
        <p:nvSpPr>
          <p:cNvPr id="14341" name="Rectangle 5"/>
          <p:cNvSpPr>
            <a:spLocks noGrp="1" noChangeArrowheads="1"/>
          </p:cNvSpPr>
          <p:nvPr>
            <p:ph type="body" sz="half" idx="1"/>
          </p:nvPr>
        </p:nvSpPr>
        <p:spPr>
          <a:xfrm>
            <a:off x="685800" y="1849438"/>
            <a:ext cx="7558088" cy="4114800"/>
          </a:xfrm>
          <a:effectLst>
            <a:outerShdw blurRad="63500" dist="38099" dir="2700000" algn="ctr" rotWithShape="0">
              <a:srgbClr val="000000">
                <a:alpha val="74998"/>
              </a:srgbClr>
            </a:outerShdw>
          </a:effectLst>
        </p:spPr>
        <p:txBody>
          <a:bodyPr/>
          <a:lstStyle/>
          <a:p>
            <a:pPr algn="ctr">
              <a:buFontTx/>
              <a:buNone/>
            </a:pPr>
            <a:r>
              <a:rPr lang="en-US" altLang="zh-CN" sz="4000" b="1">
                <a:solidFill>
                  <a:schemeClr val="tx2"/>
                </a:solidFill>
                <a:latin typeface="Times" charset="0"/>
                <a:cs typeface="SimSun" charset="0"/>
              </a:rPr>
              <a:t>(</a:t>
            </a:r>
            <a:r>
              <a:rPr lang="ja-JP" altLang="en-US" sz="4000" b="1">
                <a:solidFill>
                  <a:schemeClr val="tx2"/>
                </a:solidFill>
                <a:latin typeface="Times" charset="0"/>
                <a:cs typeface="SimSun" charset="0"/>
              </a:rPr>
              <a:t>末底改</a:t>
            </a:r>
            <a:r>
              <a:rPr lang="zh-CN" altLang="en-US" sz="4000" b="1">
                <a:solidFill>
                  <a:schemeClr val="tx2"/>
                </a:solidFill>
                <a:latin typeface="Times" charset="0"/>
                <a:cs typeface="SimSun" charset="0"/>
              </a:rPr>
              <a:t>对以斯帖说</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此时你若闭口不言</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犹大人必从别处得解脱</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蒙拯救</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你和你父家必至灭亡</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焉知你得了王后的位分不是为现今的机会吗</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以斯帖</a:t>
            </a:r>
            <a:r>
              <a:rPr lang="en-US" altLang="zh-CN" sz="4000" b="1">
                <a:solidFill>
                  <a:schemeClr val="tx2"/>
                </a:solidFill>
                <a:latin typeface="Times" charset="0"/>
                <a:cs typeface="SimSun" charset="0"/>
              </a:rPr>
              <a:t>4:14).</a:t>
            </a:r>
            <a:endParaRPr lang="en-US" sz="4000" b="1">
              <a:solidFill>
                <a:schemeClr val="tx2"/>
              </a:solidFill>
              <a:latin typeface="Times" charset="0"/>
              <a:cs typeface="SimSun"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rPr>
              <a:t>308</a:t>
            </a:r>
          </a:p>
        </p:txBody>
      </p:sp>
    </p:spTree>
    <p:extLst>
      <p:ext uri="{BB962C8B-B14F-4D97-AF65-F5344CB8AC3E}">
        <p14:creationId xmlns:p14="http://schemas.microsoft.com/office/powerpoint/2010/main" val="9505722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284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68212" y="373676"/>
            <a:ext cx="3076775" cy="40132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8884" t="7836" r="11630" b="16160"/>
          <a:stretch/>
        </p:blipFill>
        <p:spPr>
          <a:xfrm rot="5400000">
            <a:off x="3653355" y="755871"/>
            <a:ext cx="5888582" cy="5316639"/>
          </a:xfrm>
          <a:prstGeom prst="rect">
            <a:avLst/>
          </a:prstGeom>
        </p:spPr>
      </p:pic>
      <p:sp>
        <p:nvSpPr>
          <p:cNvPr id="14" name="Rectangle 13"/>
          <p:cNvSpPr/>
          <p:nvPr/>
        </p:nvSpPr>
        <p:spPr>
          <a:xfrm>
            <a:off x="3698904" y="291390"/>
            <a:ext cx="3255036" cy="600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5" name="Title 1"/>
          <p:cNvSpPr txBox="1">
            <a:spLocks/>
          </p:cNvSpPr>
          <p:nvPr/>
        </p:nvSpPr>
        <p:spPr bwMode="auto">
          <a:xfrm>
            <a:off x="2120900" y="1244"/>
            <a:ext cx="44831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cs typeface="Arial"/>
              </a:rPr>
              <a:t>以斯帖</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743459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82380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666376377"/>
      </p:ext>
    </p:extLst>
  </p:cSld>
  <p:clrMapOvr>
    <a:masterClrMapping/>
  </p:clrMapOvr>
  <p:transition spd="slow">
    <p:dissolve/>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at war.</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4047630130"/>
      </p:ext>
    </p:extLst>
  </p:cSld>
  <p:clrMapOvr>
    <a:masterClrMapping/>
  </p:clrMapOvr>
  <p:transition spd="slow">
    <p:dissolve/>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Crossroads</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39822452"/>
      </p:ext>
    </p:extLst>
  </p:cSld>
  <p:clrMapOvr>
    <a:masterClrMapping/>
  </p:clrMapOvr>
  <p:transition spd="slow">
    <p:dissolv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4575216" y="2353629"/>
            <a:ext cx="4389272"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1391344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zh-CN" altLang="en-US" dirty="0">
                <a:effectLst>
                  <a:outerShdw blurRad="38100" dist="38100" dir="2700000" algn="tl">
                    <a:srgbClr val="366B1B"/>
                  </a:outerShdw>
                </a:effectLst>
                <a:latin typeface="Arail" charset="0"/>
                <a:ea typeface="ＭＳ Ｐゴシック" charset="0"/>
                <a:cs typeface="Arail" charset="0"/>
              </a:rPr>
              <a:t>概要</a:t>
            </a:r>
            <a:endParaRPr lang="en-US" dirty="0">
              <a:effectLst>
                <a:outerShdw blurRad="38100" dist="38100" dir="2700000" algn="tl">
                  <a:srgbClr val="366B1B"/>
                </a:outerShdw>
              </a:effectLst>
              <a:latin typeface="Arail" charset="0"/>
              <a:ea typeface="ＭＳ Ｐゴシック" charset="0"/>
              <a:cs typeface="Arail"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effectLst>
                  <a:outerShdw blurRad="38100" dist="38100" dir="2700000" algn="tl">
                    <a:srgbClr val="DDDDDD"/>
                  </a:outerShdw>
                </a:effectLst>
                <a:latin typeface="Arail" charset="0"/>
                <a:cs typeface="Arail" charset="0"/>
              </a:rPr>
              <a:t>I.	(1—4</a:t>
            </a:r>
            <a:r>
              <a:rPr kumimoji="1" lang="zh-CN" altLang="en-US" dirty="0">
                <a:solidFill>
                  <a:srgbClr val="003300"/>
                </a:solidFill>
                <a:effectLst>
                  <a:outerShdw blurRad="38100" dist="38100" dir="2700000" algn="tl">
                    <a:srgbClr val="DDDDDD"/>
                  </a:outerShdw>
                </a:effectLst>
                <a:latin typeface="Arail" charset="0"/>
                <a:cs typeface="Arail" charset="0"/>
              </a:rPr>
              <a:t>章</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因上帝巧妙的策略安排</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末底改与以斯帖</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发现了哈曼的灭绝阴谋</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神以这事件告诫以色列如若</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没有祂的插手，它将无发生存</a:t>
            </a:r>
            <a:r>
              <a:rPr kumimoji="1" lang="en-US" altLang="zh-CN" dirty="0">
                <a:solidFill>
                  <a:srgbClr val="003300"/>
                </a:solidFill>
                <a:effectLst>
                  <a:outerShdw blurRad="38100" dist="38100" dir="2700000" algn="tl">
                    <a:srgbClr val="DDDDDD"/>
                  </a:outerShdw>
                </a:effectLst>
                <a:latin typeface="Arail" charset="0"/>
                <a:cs typeface="Arail" charset="0"/>
              </a:rPr>
              <a:t>.</a:t>
            </a: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effectLst>
                  <a:outerShdw blurRad="38100" dist="38100" dir="2700000" algn="tl">
                    <a:srgbClr val="DDDDDD"/>
                  </a:outerShdw>
                </a:effectLst>
                <a:latin typeface="Arail" charset="0"/>
                <a:cs typeface="Arail" charset="0"/>
              </a:rPr>
              <a:t>II. (5—10</a:t>
            </a:r>
            <a:r>
              <a:rPr kumimoji="1" lang="zh-CN" altLang="en-US" dirty="0">
                <a:solidFill>
                  <a:srgbClr val="003300"/>
                </a:solidFill>
                <a:effectLst>
                  <a:outerShdw blurRad="38100" dist="38100" dir="2700000" algn="tl">
                    <a:srgbClr val="DDDDDD"/>
                  </a:outerShdw>
                </a:effectLst>
                <a:latin typeface="Arail" charset="0"/>
                <a:cs typeface="Arail" charset="0"/>
              </a:rPr>
              <a:t>章</a:t>
            </a:r>
            <a:r>
              <a:rPr kumimoji="1" lang="en-US" altLang="zh-CN" dirty="0">
                <a:solidFill>
                  <a:srgbClr val="003300"/>
                </a:solidFill>
                <a:effectLst>
                  <a:outerShdw blurRad="38100" dist="38100" dir="2700000" algn="tl">
                    <a:srgbClr val="DDDDDD"/>
                  </a:outerShdw>
                </a:effectLst>
                <a:latin typeface="Arail" charset="0"/>
                <a:cs typeface="Arail" charset="0"/>
              </a:rPr>
              <a:t>)</a:t>
            </a:r>
            <a:r>
              <a:rPr kumimoji="1" lang="zh-CN" altLang="en-US" dirty="0">
                <a:solidFill>
                  <a:srgbClr val="003300"/>
                </a:solidFill>
                <a:effectLst>
                  <a:outerShdw blurRad="38100" dist="38100" dir="2700000" algn="tl">
                    <a:srgbClr val="DDDDDD"/>
                  </a:outerShdw>
                </a:effectLst>
                <a:latin typeface="Arail" charset="0"/>
                <a:cs typeface="Arail" charset="0"/>
              </a:rPr>
              <a:t>上帝籍着末底改和以斯帖的眷顾行动使到哈曼的灭绝阴谋反转成作茧自缚，激励了回流的以色列族群相信祂会维持与亞伯拉罕立下的旨约</a:t>
            </a:r>
            <a:r>
              <a:rPr kumimoji="1" lang="en-US" altLang="zh-CN" dirty="0">
                <a:solidFill>
                  <a:srgbClr val="003300"/>
                </a:solidFill>
                <a:effectLst>
                  <a:outerShdw blurRad="38100" dist="38100" dir="2700000" algn="tl">
                    <a:srgbClr val="DDDDDD"/>
                  </a:outerShdw>
                </a:effectLst>
                <a:latin typeface="Arail" charset="0"/>
                <a:cs typeface="Arail" charset="0"/>
              </a:rPr>
              <a:t>. </a:t>
            </a:r>
          </a:p>
        </p:txBody>
      </p:sp>
    </p:spTree>
    <p:extLst>
      <p:ext uri="{BB962C8B-B14F-4D97-AF65-F5344CB8AC3E}">
        <p14:creationId xmlns:p14="http://schemas.microsoft.com/office/powerpoint/2010/main" val="2980144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4831551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阴谋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31" name="Text Box 17"/>
          <p:cNvSpPr txBox="1">
            <a:spLocks noChangeArrowheads="1"/>
          </p:cNvSpPr>
          <p:nvPr/>
        </p:nvSpPr>
        <p:spPr bwMode="auto">
          <a:xfrm rot="-4276547">
            <a:off x="2312987" y="2341275"/>
            <a:ext cx="38830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1" eaLnBrk="1" hangingPunct="1">
              <a:spcBef>
                <a:spcPct val="50000"/>
              </a:spcBef>
              <a:defRPr/>
            </a:pPr>
            <a:r>
              <a:rPr lang="ja-JP" altLang="en-US" sz="3200" dirty="0">
                <a:solidFill>
                  <a:srgbClr val="F1F7E9"/>
                </a:solidFill>
                <a:effectLst>
                  <a:glow rad="228600">
                    <a:srgbClr val="000000"/>
                  </a:glow>
                </a:effectLst>
                <a:latin typeface="Arial"/>
                <a:ea typeface="Times New Roman" pitchFamily="-111" charset="0"/>
                <a:cs typeface="Arial"/>
              </a:rPr>
              <a:t>勇气</a:t>
            </a:r>
            <a:r>
              <a:rPr lang="en-US" altLang="ja-JP" sz="3200" dirty="0">
                <a:solidFill>
                  <a:srgbClr val="F1F7E9"/>
                </a:solidFill>
                <a:effectLst>
                  <a:glow rad="228600">
                    <a:srgbClr val="000000"/>
                  </a:glow>
                </a:effectLst>
                <a:latin typeface="Arial"/>
                <a:ea typeface="Times New Roman" pitchFamily="-111" charset="0"/>
                <a:cs typeface="Arial"/>
              </a:rPr>
              <a:t> 5-7</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32" name="Text Box 20"/>
          <p:cNvSpPr txBox="1">
            <a:spLocks noChangeArrowheads="1"/>
          </p:cNvSpPr>
          <p:nvPr/>
        </p:nvSpPr>
        <p:spPr bwMode="auto">
          <a:xfrm>
            <a:off x="27432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Tree>
    <p:extLst>
      <p:ext uri="{BB962C8B-B14F-4D97-AF65-F5344CB8AC3E}">
        <p14:creationId xmlns:p14="http://schemas.microsoft.com/office/powerpoint/2010/main" val="3487444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r>
              <a:rPr lang="zh-CN" altLang="en-US" sz="4400" dirty="0">
                <a:effectLst>
                  <a:outerShdw blurRad="38100" dist="38100" dir="2700000" algn="tl">
                    <a:srgbClr val="808080"/>
                  </a:outerShdw>
                </a:effectLst>
                <a:latin typeface="Arial" pitchFamily="34" charset="0"/>
                <a:ea typeface="Geneva" charset="0"/>
              </a:rPr>
              <a:t>以斯帖为犹太人冒了生命</a:t>
            </a:r>
            <a:endParaRPr lang="en-US" altLang="en-US" sz="4400" dirty="0">
              <a:effectLst>
                <a:outerShdw blurRad="38100" dist="38100" dir="2700000" algn="tl">
                  <a:srgbClr val="808080"/>
                </a:outerShdw>
              </a:effectLst>
              <a:latin typeface="Arial" pitchFamily="34" charset="0"/>
              <a:ea typeface="Geneva" charset="0"/>
            </a:endParaRPr>
          </a:p>
        </p:txBody>
      </p:sp>
    </p:spTree>
    <p:extLst>
      <p:ext uri="{BB962C8B-B14F-4D97-AF65-F5344CB8AC3E}">
        <p14:creationId xmlns:p14="http://schemas.microsoft.com/office/powerpoint/2010/main" val="1759148150"/>
      </p:ext>
    </p:extLst>
  </p:cSld>
  <p:clrMapOvr>
    <a:masterClrMapping/>
  </p:clrMapOvr>
  <p:transition>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99330" name="Picture 3" descr="OESTH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4"/>
          <p:cNvSpPr txBox="1">
            <a:spLocks noChangeArrowheads="1"/>
          </p:cNvSpPr>
          <p:nvPr/>
        </p:nvSpPr>
        <p:spPr bwMode="auto">
          <a:xfrm>
            <a:off x="395288" y="381000"/>
            <a:ext cx="44815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ja-JP" altLang="en-US" sz="3200">
                <a:solidFill>
                  <a:schemeClr val="tx1"/>
                </a:solidFill>
                <a:latin typeface="Times New Roman" charset="0"/>
              </a:rPr>
              <a:t>以斯帖</a:t>
            </a:r>
            <a:r>
              <a:rPr lang="zh-CN" altLang="en-US" sz="3200">
                <a:solidFill>
                  <a:schemeClr val="tx1"/>
                </a:solidFill>
                <a:latin typeface="Times New Roman" charset="0"/>
                <a:cs typeface="SimSun" charset="0"/>
              </a:rPr>
              <a:t>记 </a:t>
            </a:r>
            <a:r>
              <a:rPr lang="en-US" altLang="ja-JP" sz="3200">
                <a:solidFill>
                  <a:schemeClr val="tx1"/>
                </a:solidFill>
                <a:latin typeface="Times New Roman" charset="0"/>
              </a:rPr>
              <a:t>5:1-8</a:t>
            </a:r>
            <a:endParaRPr lang="en-US" sz="3200">
              <a:solidFill>
                <a:schemeClr val="tx1"/>
              </a:solidFill>
              <a:latin typeface="Times New Roman" charset="0"/>
            </a:endParaRP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ko-KR" altLang="en-US" sz="5400" b="1" i="1" dirty="0" err="1">
                <a:solidFill>
                  <a:schemeClr val="tx1"/>
                </a:solidFill>
                <a:latin typeface="Arial" charset="0"/>
                <a:ea typeface="ＭＳ Ｐゴシック" charset="0"/>
                <a:cs typeface="ＭＳ Ｐゴシック" charset="0"/>
              </a:rPr>
              <a:t>作个坚定忠实的人</a:t>
            </a:r>
            <a:r>
              <a:rPr lang="ko-KR" altLang="en-US" sz="5400" b="1" i="1" dirty="0">
                <a:solidFill>
                  <a:schemeClr val="tx1"/>
                </a:solidFill>
                <a:latin typeface="Arial" charset="0"/>
                <a:ea typeface="ＭＳ Ｐゴシック" charset="0"/>
                <a:cs typeface="ＭＳ Ｐゴシック" charset="0"/>
              </a:rPr>
              <a:t> </a:t>
            </a:r>
            <a:endParaRPr lang="en-US" sz="5400" b="1" i="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977570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r>
              <a:rPr lang="ko-KR" altLang="en-US" sz="3600" dirty="0" err="1"/>
              <a:t>以斯帖</a:t>
            </a:r>
            <a:r>
              <a:rPr lang="en-US" sz="3600" dirty="0"/>
              <a:t> invited Haman and  the king to eat (5:4)</a:t>
            </a:r>
          </a:p>
        </p:txBody>
      </p:sp>
    </p:spTree>
    <p:extLst>
      <p:ext uri="{BB962C8B-B14F-4D97-AF65-F5344CB8AC3E}">
        <p14:creationId xmlns:p14="http://schemas.microsoft.com/office/powerpoint/2010/main" val="3084361974"/>
      </p:ext>
    </p:extLst>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a:defRPr/>
            </a:pPr>
            <a:endParaRPr lang="en-US">
              <a:latin typeface="Arial Narrow" pitchFamily="-112" charset="0"/>
              <a:ea typeface="Times New Roman" charset="0"/>
              <a:cs typeface="Times New Roman" charset="0"/>
            </a:endParaRPr>
          </a:p>
        </p:txBody>
      </p:sp>
      <p:sp>
        <p:nvSpPr>
          <p:cNvPr id="69636" name="Text Box 4"/>
          <p:cNvSpPr txBox="1">
            <a:spLocks noChangeArrowheads="1"/>
          </p:cNvSpPr>
          <p:nvPr/>
        </p:nvSpPr>
        <p:spPr bwMode="auto">
          <a:xfrm>
            <a:off x="304800" y="3810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ja-JP" altLang="en-US" sz="3200">
                <a:solidFill>
                  <a:schemeClr val="bg1"/>
                </a:solidFill>
                <a:latin typeface="Times New Roman" charset="0"/>
              </a:rPr>
              <a:t>以斯帖</a:t>
            </a:r>
            <a:r>
              <a:rPr lang="zh-CN" altLang="en-US" sz="3200">
                <a:solidFill>
                  <a:schemeClr val="bg1"/>
                </a:solidFill>
                <a:latin typeface="Times New Roman" charset="0"/>
                <a:cs typeface="SimSun" charset="0"/>
              </a:rPr>
              <a:t>记 </a:t>
            </a:r>
            <a:r>
              <a:rPr lang="en-US" altLang="ja-JP" sz="3200">
                <a:solidFill>
                  <a:schemeClr val="bg1"/>
                </a:solidFill>
                <a:latin typeface="Times New Roman" charset="0"/>
              </a:rPr>
              <a:t>5:9-14</a:t>
            </a:r>
            <a:endParaRPr lang="en-US" sz="3200">
              <a:solidFill>
                <a:schemeClr val="bg1"/>
              </a:solidFill>
              <a:latin typeface="Times New Roman" charset="0"/>
            </a:endParaRPr>
          </a:p>
        </p:txBody>
      </p:sp>
      <p:pic>
        <p:nvPicPr>
          <p:cNvPr id="5" name="Picture 4">
            <a:extLst>
              <a:ext uri="{FF2B5EF4-FFF2-40B4-BE49-F238E27FC236}">
                <a16:creationId xmlns:a16="http://schemas.microsoft.com/office/drawing/2014/main" id="{33E86E7B-E990-E84D-B173-15367299370C}"/>
              </a:ext>
            </a:extLst>
          </p:cNvPr>
          <p:cNvPicPr>
            <a:picLocks noChangeAspect="1"/>
          </p:cNvPicPr>
          <p:nvPr/>
        </p:nvPicPr>
        <p:blipFill>
          <a:blip r:embed="rId3"/>
          <a:stretch>
            <a:fillRect/>
          </a:stretch>
        </p:blipFill>
        <p:spPr>
          <a:xfrm>
            <a:off x="0" y="932688"/>
            <a:ext cx="9144000" cy="5925312"/>
          </a:xfrm>
          <a:prstGeom prst="rect">
            <a:avLst/>
          </a:prstGeom>
        </p:spPr>
      </p:pic>
    </p:spTree>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 </a:t>
            </a:r>
            <a:r>
              <a:rPr kumimoji="0" lang="en-US" sz="3600" b="1" i="0" u="none" strike="noStrike" kern="1200" cap="none" spc="0" normalizeH="0" baseline="0" noProof="0" dirty="0">
                <a:ln>
                  <a:noFill/>
                </a:ln>
                <a:solidFill>
                  <a:srgbClr val="FFFF00"/>
                </a:solidFill>
                <a:effectLst/>
                <a:uLnTx/>
                <a:uFillTx/>
                <a:latin typeface="Arial" charset="0"/>
                <a:ea typeface="Geneva" charset="0"/>
                <a:cs typeface="Arial" charset="0"/>
              </a:rPr>
              <a:t>gallows</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 built</a:t>
            </a:r>
            <a:r>
              <a:rPr kumimoji="0" lang="mr-IN" sz="3600" b="1" i="0" u="none" strike="noStrike" kern="1200" cap="none" spc="0" normalizeH="0" baseline="0" noProof="0" dirty="0">
                <a:ln>
                  <a:noFill/>
                </a:ln>
                <a:solidFill>
                  <a:srgbClr val="FFFFFF"/>
                </a:solidFill>
                <a:effectLst/>
                <a:uLnTx/>
                <a:uFillTx/>
                <a:latin typeface="Arial" charset="0"/>
                <a:ea typeface="Geneva"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 seventy-five feet tall” </a:t>
            </a:r>
            <a:b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(5:14 </a:t>
            </a:r>
            <a:r>
              <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rPr>
              <a:t>NIV, NAU</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t>
            </a:r>
          </a:p>
        </p:txBody>
      </p:sp>
    </p:spTree>
    <p:extLst>
      <p:ext uri="{BB962C8B-B14F-4D97-AF65-F5344CB8AC3E}">
        <p14:creationId xmlns:p14="http://schemas.microsoft.com/office/powerpoint/2010/main" val="3699589405"/>
      </p:ext>
    </p:extLst>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2133795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2" charset="0"/>
              <a:ea typeface="Times New Roman" charset="0"/>
              <a:cs typeface="Times New Roman" charset="0"/>
            </a:endParaRPr>
          </a:p>
        </p:txBody>
      </p:sp>
      <p:sp>
        <p:nvSpPr>
          <p:cNvPr id="70660" name="Text Box 4"/>
          <p:cNvSpPr txBox="1">
            <a:spLocks noChangeArrowheads="1"/>
          </p:cNvSpPr>
          <p:nvPr/>
        </p:nvSpPr>
        <p:spPr bwMode="auto">
          <a:xfrm>
            <a:off x="304800" y="3810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ja-JP" altLang="en-US" sz="3200">
                <a:solidFill>
                  <a:schemeClr val="bg1"/>
                </a:solidFill>
                <a:latin typeface="Times New Roman" charset="0"/>
              </a:rPr>
              <a:t>以斯帖</a:t>
            </a:r>
            <a:r>
              <a:rPr lang="zh-CN" altLang="en-US" sz="3200">
                <a:solidFill>
                  <a:schemeClr val="bg1"/>
                </a:solidFill>
                <a:latin typeface="Times New Roman" charset="0"/>
                <a:cs typeface="SimSun" charset="0"/>
              </a:rPr>
              <a:t>记 </a:t>
            </a:r>
            <a:r>
              <a:rPr lang="en-US" altLang="ja-JP" sz="3200">
                <a:solidFill>
                  <a:schemeClr val="bg1"/>
                </a:solidFill>
                <a:latin typeface="Times New Roman" charset="0"/>
              </a:rPr>
              <a:t>6</a:t>
            </a:r>
            <a:endParaRPr lang="en-US" sz="3200">
              <a:solidFill>
                <a:schemeClr val="bg1"/>
              </a:solidFill>
              <a:latin typeface="Times New Roman" charset="0"/>
            </a:endParaRPr>
          </a:p>
        </p:txBody>
      </p:sp>
      <p:pic>
        <p:nvPicPr>
          <p:cNvPr id="5" name="Picture 4">
            <a:extLst>
              <a:ext uri="{FF2B5EF4-FFF2-40B4-BE49-F238E27FC236}">
                <a16:creationId xmlns:a16="http://schemas.microsoft.com/office/drawing/2014/main" id="{3BD7E4C4-312A-7145-ACF1-692C74A0509B}"/>
              </a:ext>
            </a:extLst>
          </p:cNvPr>
          <p:cNvPicPr>
            <a:picLocks noChangeAspect="1"/>
          </p:cNvPicPr>
          <p:nvPr/>
        </p:nvPicPr>
        <p:blipFill>
          <a:blip r:embed="rId3"/>
          <a:stretch>
            <a:fillRect/>
          </a:stretch>
        </p:blipFill>
        <p:spPr>
          <a:xfrm>
            <a:off x="2496504" y="0"/>
            <a:ext cx="6647496" cy="6858000"/>
          </a:xfrm>
          <a:prstGeom prst="rect">
            <a:avLst/>
          </a:prstGeom>
        </p:spPr>
      </p:pic>
    </p:spTree>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ko-KR" altLang="en-US" sz="3600" dirty="0" err="1">
                <a:solidFill>
                  <a:schemeClr val="bg1"/>
                </a:solidFill>
                <a:effectLst>
                  <a:glow rad="228600">
                    <a:schemeClr val="tx1"/>
                  </a:glow>
                </a:effectLst>
                <a:latin typeface="Arial" charset="0"/>
                <a:ea typeface="Geneva" charset="0"/>
                <a:cs typeface="Arial" charset="0"/>
              </a:rPr>
              <a:t>我看出</a:t>
            </a:r>
            <a:r>
              <a:rPr lang="ko-KR" altLang="en-US" sz="3600" dirty="0">
                <a:solidFill>
                  <a:schemeClr val="bg1"/>
                </a:solidFill>
                <a:effectLst>
                  <a:glow rad="228600">
                    <a:schemeClr val="tx1"/>
                  </a:glow>
                </a:effectLst>
                <a:latin typeface="Arial" charset="0"/>
                <a:ea typeface="Geneva" charset="0"/>
                <a:cs typeface="Arial" charset="0"/>
              </a:rPr>
              <a:t> </a:t>
            </a:r>
            <a:r>
              <a:rPr lang="ko-KR" altLang="en-US" sz="3600" dirty="0" err="1">
                <a:solidFill>
                  <a:schemeClr val="bg1"/>
                </a:solidFill>
                <a:effectLst>
                  <a:glow rad="228600">
                    <a:schemeClr val="tx1"/>
                  </a:glow>
                </a:effectLst>
                <a:latin typeface="Arial" charset="0"/>
                <a:ea typeface="Geneva" charset="0"/>
                <a:cs typeface="Arial" charset="0"/>
              </a:rPr>
              <a:t>神并没有差派他，是他自己宣讲这话攻击我，因为多比雅和参巴拉收买了他</a:t>
            </a:r>
            <a:r>
              <a:rPr lang="ko-KR" altLang="en-US" sz="3600" dirty="0">
                <a:solidFill>
                  <a:schemeClr val="bg1"/>
                </a:solidFill>
                <a:effectLst>
                  <a:glow rad="228600">
                    <a:schemeClr val="tx1"/>
                  </a:glow>
                </a:effectLst>
                <a:latin typeface="Arial" charset="0"/>
                <a:ea typeface="Geneva" charset="0"/>
                <a:cs typeface="Arial" charset="0"/>
              </a:rPr>
              <a:t>。</a:t>
            </a:r>
            <a:br>
              <a:rPr lang="ko-KR" altLang="en-US" sz="3600" dirty="0">
                <a:solidFill>
                  <a:schemeClr val="bg1"/>
                </a:solidFill>
                <a:effectLst>
                  <a:glow rad="228600">
                    <a:schemeClr val="tx1"/>
                  </a:glow>
                </a:effectLst>
                <a:latin typeface="Arial" charset="0"/>
                <a:ea typeface="Geneva" charset="0"/>
                <a:cs typeface="Arial" charset="0"/>
              </a:rPr>
            </a:br>
            <a:br>
              <a:rPr lang="en-US" sz="3600" dirty="0">
                <a:solidFill>
                  <a:schemeClr val="bg1"/>
                </a:solidFill>
                <a:effectLst>
                  <a:glow rad="228600">
                    <a:schemeClr val="tx1"/>
                  </a:glow>
                </a:effectLst>
                <a:latin typeface="Arial" charset="0"/>
                <a:ea typeface="Geneva" charset="0"/>
                <a:cs typeface="Arial" charset="0"/>
              </a:rPr>
            </a:br>
            <a:r>
              <a:rPr lang="en-US" sz="3600" dirty="0">
                <a:solidFill>
                  <a:schemeClr val="bg1"/>
                </a:solidFill>
                <a:effectLst>
                  <a:glow rad="228600">
                    <a:schemeClr val="tx1"/>
                  </a:glow>
                </a:effectLst>
                <a:latin typeface="Arial" charset="0"/>
                <a:ea typeface="Geneva" charset="0"/>
                <a:cs typeface="Arial" charset="0"/>
              </a:rPr>
              <a:t>(6:12 </a:t>
            </a:r>
            <a:r>
              <a:rPr lang="en-US" sz="3200" dirty="0">
                <a:solidFill>
                  <a:schemeClr val="bg1"/>
                </a:solidFill>
                <a:effectLst>
                  <a:glow rad="228600">
                    <a:schemeClr val="tx1"/>
                  </a:glow>
                </a:effectLst>
                <a:latin typeface="Arial" charset="0"/>
                <a:ea typeface="Geneva" charset="0"/>
                <a:cs typeface="Arial" charset="0"/>
              </a:rPr>
              <a:t>CNV</a:t>
            </a:r>
            <a:r>
              <a:rPr lang="en-US" sz="3600" dirty="0">
                <a:solidFill>
                  <a:schemeClr val="bg1"/>
                </a:solidFill>
                <a:effectLst>
                  <a:glow rad="228600">
                    <a:schemeClr val="tx1"/>
                  </a:glow>
                </a:effectLst>
                <a:latin typeface="Arial" charset="0"/>
                <a:ea typeface="Geneva" charset="0"/>
                <a:cs typeface="Arial" charset="0"/>
              </a:rPr>
              <a:t>)</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3995985683"/>
      </p:ext>
    </p:extLst>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0637621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1" descr="Estherpg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679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descr="Estherpg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ko-KR" altLang="en-US" sz="2400" dirty="0" err="1">
                <a:latin typeface="Times New Roman"/>
                <a:cs typeface="Times New Roman"/>
              </a:rPr>
              <a:t>以斯帖</a:t>
            </a:r>
            <a:r>
              <a:rPr lang="en-US" sz="2000" dirty="0">
                <a:latin typeface="Times New Roman"/>
                <a:cs typeface="Times New Roman"/>
              </a:rPr>
              <a:t> </a:t>
            </a:r>
            <a:r>
              <a:rPr lang="en-US" sz="2400" baseline="0" dirty="0">
                <a:latin typeface="Times New Roman"/>
                <a:cs typeface="Times New Roman"/>
              </a:rPr>
              <a:t>6:3-4a </a:t>
            </a:r>
            <a:r>
              <a:rPr lang="en-US" sz="2000" baseline="0" dirty="0">
                <a:latin typeface="Times New Roman"/>
                <a:cs typeface="Times New Roman"/>
              </a:rPr>
              <a:t>NIV</a:t>
            </a:r>
            <a:endParaRPr lang="en-US" sz="2400" dirty="0">
              <a:latin typeface="Times New Roman"/>
              <a:cs typeface="Times New Roman"/>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pitals"/>
                <a:cs typeface="Capitals"/>
              </a:rPr>
              <a:t>Then Queen </a:t>
            </a:r>
            <a:r>
              <a:rPr kumimoji="0" lang="ko-KR" altLang="en-US" sz="3600" b="1" i="0" u="none" strike="noStrike" kern="1200" cap="none" spc="0" normalizeH="0" baseline="0" noProof="0" dirty="0" err="1">
                <a:ln>
                  <a:noFill/>
                </a:ln>
                <a:solidFill>
                  <a:srgbClr val="800000"/>
                </a:solidFill>
                <a:effectLst/>
                <a:uLnTx/>
                <a:uFillTx/>
                <a:latin typeface="Capitals"/>
                <a:cs typeface="Capitals"/>
              </a:rPr>
              <a:t>以斯帖</a:t>
            </a:r>
            <a:r>
              <a:rPr kumimoji="0" lang="en-US" sz="3600" b="1" i="0" u="none" strike="noStrike" kern="1200" cap="none" spc="0" normalizeH="0" baseline="0" noProof="0" dirty="0">
                <a:ln>
                  <a:noFill/>
                </a:ln>
                <a:solidFill>
                  <a:srgbClr val="800000"/>
                </a:solidFill>
                <a:effectLst/>
                <a:uLnTx/>
                <a:uFillTx/>
                <a:latin typeface="Capitals"/>
                <a:cs typeface="Capitals"/>
              </a:rPr>
              <a:t> answered,</a:t>
            </a:r>
            <a:r>
              <a:rPr kumimoji="0" lang="en-US" sz="2400" b="1" i="0" u="none" strike="noStrike" kern="1200" cap="none" spc="0" normalizeH="0" baseline="0" noProof="0" dirty="0">
                <a:ln>
                  <a:noFill/>
                </a:ln>
                <a:solidFill>
                  <a:srgbClr val="000000"/>
                </a:solidFill>
                <a:effectLst/>
                <a:uLnTx/>
                <a:uFillTx/>
                <a:latin typeface="Capitals"/>
                <a:cs typeface="Capitals"/>
              </a:rPr>
              <a:t> </a:t>
            </a:r>
            <a:br>
              <a:rPr kumimoji="0" lang="en-US" sz="2400" b="1" i="0" u="none" strike="noStrike" kern="1200" cap="none" spc="0" normalizeH="0" baseline="0" noProof="0" dirty="0">
                <a:ln>
                  <a:noFill/>
                </a:ln>
                <a:solidFill>
                  <a:srgbClr val="000000"/>
                </a:solidFill>
                <a:effectLst/>
                <a:uLnTx/>
                <a:uFillTx/>
                <a:latin typeface="Capitals"/>
                <a:cs typeface="Capitals"/>
              </a:rPr>
            </a:br>
            <a:r>
              <a:rPr kumimoji="0" lang="en-US" sz="2400" b="0" i="0" u="none" strike="noStrike" kern="1200" cap="none" spc="0" normalizeH="0" baseline="0" noProof="0" dirty="0">
                <a:ln>
                  <a:noFill/>
                </a:ln>
                <a:solidFill>
                  <a:srgbClr val="000000"/>
                </a:solidFill>
                <a:effectLst/>
                <a:uLnTx/>
                <a:uFillTx/>
                <a:latin typeface="Capitals"/>
                <a:cs typeface="Capitals"/>
              </a:rPr>
              <a:t>"If I have found favor with you, O king, and if it pleases your majesty, grant me my life—this is my petition. And spare my people—this is my request.  </a:t>
            </a:r>
            <a:r>
              <a:rPr kumimoji="0" lang="en-US" sz="2400" b="0" i="0" u="none" strike="noStrike" kern="1200" cap="none" spc="0" normalizeH="0" baseline="30000" noProof="0" dirty="0">
                <a:ln>
                  <a:noFill/>
                </a:ln>
                <a:solidFill>
                  <a:srgbClr val="000000"/>
                </a:solidFill>
                <a:effectLst/>
                <a:uLnTx/>
                <a:uFillTx/>
                <a:latin typeface="Capitals"/>
                <a:cs typeface="Capitals"/>
              </a:rPr>
              <a:t>4</a:t>
            </a:r>
            <a:r>
              <a:rPr kumimoji="0" lang="en-US" sz="2400" b="0" i="0" u="none" strike="noStrike" kern="1200" cap="none" spc="0" normalizeH="0" baseline="0" noProof="0" dirty="0">
                <a:ln>
                  <a:noFill/>
                </a:ln>
                <a:solidFill>
                  <a:srgbClr val="000000"/>
                </a:solidFill>
                <a:effectLst/>
                <a:uLnTx/>
                <a:uFillTx/>
                <a:latin typeface="Capitals"/>
                <a:cs typeface="Capitals"/>
              </a:rPr>
              <a:t>For I and my people have been sold for destruction and slaughter and annihilation."</a:t>
            </a:r>
          </a:p>
        </p:txBody>
      </p:sp>
    </p:spTree>
    <p:extLst>
      <p:ext uri="{BB962C8B-B14F-4D97-AF65-F5344CB8AC3E}">
        <p14:creationId xmlns:p14="http://schemas.microsoft.com/office/powerpoint/2010/main" val="32633674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Esther_Denouncing_Hama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txBox="1">
            <a:spLocks/>
          </p:cNvSpPr>
          <p:nvPr/>
        </p:nvSpPr>
        <p:spPr bwMode="auto">
          <a:xfrm>
            <a:off x="0" y="152400"/>
            <a:ext cx="9144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a:lstStyle>
          <a:p>
            <a:pPr algn="ctr">
              <a:defRPr/>
            </a:pPr>
            <a:r>
              <a:rPr lang="en-US" altLang="ja-JP" b="0" kern="0" dirty="0">
                <a:effectLst>
                  <a:glow rad="228600">
                    <a:srgbClr val="000000"/>
                  </a:glow>
                </a:effectLst>
                <a:latin typeface="Arial" charset="0"/>
                <a:cs typeface="Arial" charset="0"/>
              </a:rPr>
              <a:t>"</a:t>
            </a:r>
            <a:r>
              <a:rPr lang="zh-CN" altLang="en-US" b="0" kern="0" dirty="0">
                <a:effectLst>
                  <a:glow rad="228600">
                    <a:srgbClr val="000000"/>
                  </a:glow>
                </a:effectLst>
                <a:latin typeface="Arial" charset="0"/>
                <a:cs typeface="Arial" charset="0"/>
              </a:rPr>
              <a:t>仇人敌人就是这恶人哈曼</a:t>
            </a:r>
            <a:r>
              <a:rPr lang="en-US" altLang="ja-JP" b="0" kern="0" dirty="0">
                <a:effectLst>
                  <a:glow rad="228600">
                    <a:srgbClr val="000000"/>
                  </a:glow>
                </a:effectLst>
                <a:latin typeface="Arial" charset="0"/>
                <a:cs typeface="Arial" charset="0"/>
              </a:rPr>
              <a:t>” (7:6)</a:t>
            </a:r>
            <a:endParaRPr lang="en-US" b="0" kern="0" dirty="0">
              <a:effectLst>
                <a:glow rad="228600">
                  <a:srgbClr val="000000"/>
                </a:glow>
              </a:effectLst>
              <a:latin typeface="Arial" charset="0"/>
              <a:cs typeface="Arial"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a:outerShdw blurRad="63500" dist="38099" dir="2700000" algn="ctr" rotWithShape="0">
              <a:schemeClr val="bg2">
                <a:alpha val="74998"/>
              </a:schemeClr>
            </a:outerShdw>
          </a:effectLst>
        </p:spPr>
        <p:txBody>
          <a:bodyPr/>
          <a:lstStyle/>
          <a:p>
            <a:pPr eaLnBrk="1" hangingPunct="1">
              <a:defRPr/>
            </a:pPr>
            <a:r>
              <a:rPr lang="en-US" dirty="0">
                <a:solidFill>
                  <a:schemeClr val="bg1"/>
                </a:solidFill>
                <a:effectLst/>
                <a:latin typeface="Arial" charset="0"/>
                <a:ea typeface="Geneva" charset="0"/>
                <a:cs typeface="Arial" charset="0"/>
              </a:rPr>
              <a:t>“</a:t>
            </a:r>
            <a:r>
              <a:rPr lang="zh-CN" altLang="en-US" dirty="0">
                <a:solidFill>
                  <a:schemeClr val="bg1"/>
                </a:solidFill>
                <a:effectLst/>
                <a:latin typeface="Arial" charset="0"/>
                <a:ea typeface="Geneva" charset="0"/>
                <a:cs typeface="Arial" charset="0"/>
              </a:rPr>
              <a:t>这恶人哈曼</a:t>
            </a:r>
            <a:r>
              <a:rPr lang="en-US" dirty="0">
                <a:solidFill>
                  <a:schemeClr val="bg1"/>
                </a:solidFill>
                <a:effectLst/>
                <a:latin typeface="Arial" charset="0"/>
                <a:ea typeface="Geneva" charset="0"/>
                <a:cs typeface="Arial" charset="0"/>
              </a:rPr>
              <a:t>…” (7:6)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86107"/>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Times New Roman"/>
                <a:ea typeface="ＭＳ Ｐゴシック" charset="0"/>
                <a:cs typeface="Times New Roman"/>
              </a:rPr>
              <a:t>一般教会都缺少了认真的委身</a:t>
            </a:r>
            <a:endParaRPr lang="en-US" sz="5400" b="1" dirty="0">
              <a:effectLst>
                <a:glow rad="127000">
                  <a:schemeClr val="tx1"/>
                </a:glow>
              </a:effectLst>
              <a:latin typeface="Times New Roman"/>
              <a:ea typeface="ＭＳ Ｐゴシック" charset="0"/>
              <a:cs typeface="Times New Roman"/>
            </a:endParaRP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为什么会这样</a:t>
            </a:r>
            <a:r>
              <a:rPr kumimoji="0" 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a:t>
            </a:r>
          </a:p>
        </p:txBody>
      </p:sp>
    </p:spTree>
    <p:extLst>
      <p:ext uri="{BB962C8B-B14F-4D97-AF65-F5344CB8AC3E}">
        <p14:creationId xmlns:p14="http://schemas.microsoft.com/office/powerpoint/2010/main" val="13300969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pitchFamily="-111" charset="0"/>
              <a:ea typeface="Times New Roman" pitchFamily="-111" charset="0"/>
              <a:cs typeface="Times New Roman" pitchFamily="-111"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ja-JP" altLang="en-US">
                <a:solidFill>
                  <a:schemeClr val="bg1"/>
                </a:solidFill>
                <a:latin typeface="Times New Roman" charset="0"/>
              </a:rPr>
              <a:t>以斯帖</a:t>
            </a:r>
            <a:r>
              <a:rPr lang="zh-CN" altLang="en-US" dirty="0">
                <a:solidFill>
                  <a:schemeClr val="bg1"/>
                </a:solidFill>
                <a:latin typeface="Times New Roman" charset="0"/>
              </a:rPr>
              <a:t>记</a:t>
            </a:r>
            <a:r>
              <a:rPr lang="en-US" altLang="zh-CN" dirty="0">
                <a:solidFill>
                  <a:schemeClr val="bg1"/>
                </a:solidFill>
                <a:latin typeface="Times New Roman" charset="0"/>
              </a:rPr>
              <a:t> </a:t>
            </a:r>
            <a:r>
              <a:rPr lang="en-US" dirty="0">
                <a:solidFill>
                  <a:schemeClr val="bg1"/>
                </a:solidFill>
                <a:effectLst>
                  <a:outerShdw blurRad="38100" dist="38100" dir="2700000" algn="tl">
                    <a:srgbClr val="000000"/>
                  </a:outerShdw>
                </a:effectLst>
                <a:latin typeface="Arial" charset="0"/>
                <a:ea typeface="ＭＳ Ｐゴシック" charset="0"/>
                <a:cs typeface="Times New Roman" charset="0"/>
              </a:rPr>
              <a:t>7:8</a:t>
            </a:r>
            <a:endParaRPr lang="en-US"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305523151"/>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 </a:t>
            </a:r>
            <a:r>
              <a:rPr kumimoji="0" lang="en-US" sz="3600" b="1" i="0" u="none" strike="noStrike" kern="1200" cap="none" spc="0" normalizeH="0" baseline="0" noProof="0" dirty="0">
                <a:ln>
                  <a:noFill/>
                </a:ln>
                <a:solidFill>
                  <a:srgbClr val="FFFF00"/>
                </a:solidFill>
                <a:effectLst/>
                <a:uLnTx/>
                <a:uFillTx/>
                <a:latin typeface="Arial" charset="0"/>
                <a:ea typeface="Geneva" charset="0"/>
                <a:cs typeface="Arial" charset="0"/>
              </a:rPr>
              <a:t>gallows</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 built</a:t>
            </a:r>
            <a:r>
              <a:rPr kumimoji="0" lang="mr-IN" sz="3600" b="1" i="0" u="none" strike="noStrike" kern="1200" cap="none" spc="0" normalizeH="0" baseline="0" noProof="0" dirty="0">
                <a:ln>
                  <a:noFill/>
                </a:ln>
                <a:solidFill>
                  <a:srgbClr val="FFFFFF"/>
                </a:solidFill>
                <a:effectLst/>
                <a:uLnTx/>
                <a:uFillTx/>
                <a:latin typeface="Arial" charset="0"/>
                <a:ea typeface="Geneva"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 seventy-five feet tall” </a:t>
            </a:r>
            <a:b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(5:14 </a:t>
            </a:r>
            <a:r>
              <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rPr>
              <a:t>NIV, NAU</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t>
            </a:r>
          </a:p>
        </p:txBody>
      </p:sp>
    </p:spTree>
    <p:extLst>
      <p:ext uri="{BB962C8B-B14F-4D97-AF65-F5344CB8AC3E}">
        <p14:creationId xmlns:p14="http://schemas.microsoft.com/office/powerpoint/2010/main" val="2396700766"/>
      </p:ext>
    </p:extLst>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5202598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714500" y="658743"/>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阴謀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勇气 </a:t>
            </a:r>
            <a:r>
              <a:rPr lang="en-US" altLang="zh-CN" sz="3200" dirty="0">
                <a:solidFill>
                  <a:srgbClr val="F1F7E9"/>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93698" y="608689"/>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大拯救</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復仇 </a:t>
            </a:r>
            <a:r>
              <a:rPr lang="en-US" altLang="zh-CN" sz="3200" dirty="0">
                <a:solidFill>
                  <a:srgbClr val="F1F7E9"/>
                </a:solidFill>
                <a:effectLst>
                  <a:glow rad="228600">
                    <a:srgbClr val="000000"/>
                  </a:glow>
                </a:effectLst>
                <a:latin typeface="Arial"/>
                <a:ea typeface="Times New Roman" pitchFamily="-111" charset="0"/>
                <a:cs typeface="Arial"/>
              </a:rPr>
              <a:t>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勝利 </a:t>
            </a:r>
            <a:r>
              <a:rPr lang="en-US" altLang="zh-CN" sz="3200" dirty="0">
                <a:solidFill>
                  <a:srgbClr val="F1F7E9"/>
                </a:solidFill>
                <a:effectLst>
                  <a:glow rad="228600">
                    <a:srgbClr val="000000"/>
                  </a:glow>
                </a:effectLst>
                <a:latin typeface="Arial"/>
                <a:ea typeface="Times New Roman" pitchFamily="-111" charset="0"/>
                <a:cs typeface="Arial"/>
              </a:rPr>
              <a:t>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对犹大人的守护</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宴会</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欢宴</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1588607751"/>
      </p:ext>
    </p:extLst>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2032817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714500" y="658743"/>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阴謀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勇气 </a:t>
            </a:r>
            <a:r>
              <a:rPr lang="en-US" altLang="zh-CN" sz="3200" dirty="0">
                <a:solidFill>
                  <a:srgbClr val="F1F7E9"/>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93698" y="608689"/>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大拯救</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復仇 </a:t>
            </a:r>
            <a:r>
              <a:rPr lang="en-US" altLang="zh-CN" sz="3200" dirty="0">
                <a:solidFill>
                  <a:srgbClr val="F1F7E9"/>
                </a:solidFill>
                <a:effectLst>
                  <a:glow rad="228600">
                    <a:srgbClr val="000000"/>
                  </a:glow>
                </a:effectLst>
                <a:latin typeface="Arial"/>
                <a:ea typeface="Times New Roman" pitchFamily="-111" charset="0"/>
                <a:cs typeface="Arial"/>
              </a:rPr>
              <a:t>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勝利 </a:t>
            </a:r>
            <a:r>
              <a:rPr lang="en-US" altLang="zh-CN" sz="3200" dirty="0">
                <a:solidFill>
                  <a:srgbClr val="F1F7E9"/>
                </a:solidFill>
                <a:effectLst>
                  <a:glow rad="228600">
                    <a:srgbClr val="000000"/>
                  </a:glow>
                </a:effectLst>
                <a:latin typeface="Arial"/>
                <a:ea typeface="Times New Roman" pitchFamily="-111" charset="0"/>
                <a:cs typeface="Arial"/>
              </a:rPr>
              <a:t>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对犹大人的守护</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宴会</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欢宴</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4254738062"/>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esthercrown1.14.E1.jpg"/>
          <p:cNvPicPr>
            <a:picLocks noChangeAspect="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395288" y="765175"/>
            <a:ext cx="8382000" cy="4760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3600">
                <a:solidFill>
                  <a:schemeClr val="bg1"/>
                </a:solidFill>
                <a:cs typeface="SimSun" charset="0"/>
              </a:rPr>
              <a:t>因以丝帖记里的记载</a:t>
            </a:r>
            <a:r>
              <a:rPr lang="zh-CN" altLang="en-US">
                <a:solidFill>
                  <a:schemeClr val="bg1"/>
                </a:solidFill>
                <a:cs typeface="SimSun" charset="0"/>
              </a:rPr>
              <a:t>，</a:t>
            </a:r>
            <a:r>
              <a:rPr lang="ja-JP" altLang="en-US" sz="3600">
                <a:solidFill>
                  <a:schemeClr val="bg1"/>
                </a:solidFill>
                <a:latin typeface="Times New Roman" charset="0"/>
                <a:cs typeface="SimSun" charset="0"/>
              </a:rPr>
              <a:t>普珥</a:t>
            </a:r>
            <a:r>
              <a:rPr lang="zh-CN" altLang="en-US" sz="3600">
                <a:solidFill>
                  <a:schemeClr val="bg1"/>
                </a:solidFill>
                <a:latin typeface="Times New Roman" charset="0"/>
                <a:cs typeface="SimSun" charset="0"/>
              </a:rPr>
              <a:t>节成为犹太日历里一个较小的假日</a:t>
            </a:r>
            <a:r>
              <a:rPr lang="en-US" altLang="zh-CN" sz="3600">
                <a:solidFill>
                  <a:schemeClr val="bg1"/>
                </a:solidFill>
                <a:latin typeface="Times New Roman" charset="0"/>
                <a:cs typeface="SimSun" charset="0"/>
              </a:rPr>
              <a:t>. </a:t>
            </a:r>
            <a:r>
              <a:rPr lang="zh-CN" altLang="en-US" sz="3600">
                <a:solidFill>
                  <a:schemeClr val="bg1"/>
                </a:solidFill>
                <a:cs typeface="SimSun" charset="0"/>
              </a:rPr>
              <a:t>在它</a:t>
            </a:r>
            <a:r>
              <a:rPr lang="zh-CN" altLang="en-US" sz="3600">
                <a:solidFill>
                  <a:schemeClr val="bg1"/>
                </a:solidFill>
                <a:latin typeface="Times New Roman" charset="0"/>
                <a:cs typeface="SimSun" charset="0"/>
              </a:rPr>
              <a:t>之</a:t>
            </a:r>
            <a:r>
              <a:rPr lang="zh-CN" altLang="en-US" sz="3600">
                <a:solidFill>
                  <a:schemeClr val="bg1"/>
                </a:solidFill>
                <a:cs typeface="SimSun" charset="0"/>
              </a:rPr>
              <a:t>前的以丝帖禁食日是</a:t>
            </a:r>
            <a:r>
              <a:rPr lang="zh-CN" altLang="en-US" sz="3600">
                <a:solidFill>
                  <a:schemeClr val="bg1"/>
                </a:solidFill>
                <a:latin typeface="Times New Roman" charset="0"/>
                <a:cs typeface="SimSun" charset="0"/>
              </a:rPr>
              <a:t>记念当时被</a:t>
            </a:r>
            <a:r>
              <a:rPr lang="ja-JP" altLang="en-US" sz="3600">
                <a:solidFill>
                  <a:schemeClr val="bg1"/>
                </a:solidFill>
                <a:cs typeface="SimSun" charset="0"/>
              </a:rPr>
              <a:t>拯救</a:t>
            </a:r>
            <a:r>
              <a:rPr lang="zh-CN" altLang="en-US" sz="3600">
                <a:solidFill>
                  <a:schemeClr val="bg1"/>
                </a:solidFill>
                <a:cs typeface="SimSun" charset="0"/>
              </a:rPr>
              <a:t>前</a:t>
            </a:r>
            <a:r>
              <a:rPr lang="en-US" altLang="zh-CN" sz="3600">
                <a:solidFill>
                  <a:schemeClr val="bg1"/>
                </a:solidFill>
                <a:cs typeface="SimSun" charset="0"/>
              </a:rPr>
              <a:t>, </a:t>
            </a:r>
            <a:r>
              <a:rPr lang="zh-CN" altLang="en-US" sz="3600">
                <a:solidFill>
                  <a:schemeClr val="bg1"/>
                </a:solidFill>
                <a:latin typeface="Times New Roman" charset="0"/>
                <a:cs typeface="SimSun" charset="0"/>
              </a:rPr>
              <a:t>人民聚集</a:t>
            </a:r>
            <a:r>
              <a:rPr lang="zh-CN" altLang="en-US" sz="3600">
                <a:solidFill>
                  <a:schemeClr val="bg1"/>
                </a:solidFill>
                <a:cs typeface="SimSun" charset="0"/>
              </a:rPr>
              <a:t>一起</a:t>
            </a:r>
            <a:r>
              <a:rPr lang="zh-CN" altLang="en-US" sz="3600">
                <a:solidFill>
                  <a:schemeClr val="bg1"/>
                </a:solidFill>
                <a:latin typeface="Times New Roman" charset="0"/>
                <a:cs typeface="SimSun" charset="0"/>
              </a:rPr>
              <a:t>禁食和祷告的事件</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依据他勒目律</a:t>
            </a:r>
            <a:r>
              <a:rPr lang="zh-CN" altLang="en-US" sz="3600">
                <a:solidFill>
                  <a:schemeClr val="bg1"/>
                </a:solidFill>
                <a:cs typeface="SimSun" charset="0"/>
              </a:rPr>
              <a:t>法习俗</a:t>
            </a:r>
            <a:r>
              <a:rPr lang="en-US" altLang="ja-JP" sz="3600">
                <a:solidFill>
                  <a:schemeClr val="bg1"/>
                </a:solidFill>
                <a:latin typeface="Times New Roman" charset="0"/>
                <a:cs typeface="SimSun" charset="0"/>
              </a:rPr>
              <a:t>,</a:t>
            </a:r>
            <a:r>
              <a:rPr lang="zh-CN" altLang="en-US" sz="3600">
                <a:solidFill>
                  <a:schemeClr val="bg1"/>
                </a:solidFill>
                <a:cs typeface="SimSun" charset="0"/>
              </a:rPr>
              <a:t>犹太人在</a:t>
            </a:r>
            <a:r>
              <a:rPr lang="zh-CN" altLang="en-US" sz="3600">
                <a:solidFill>
                  <a:schemeClr val="bg1"/>
                </a:solidFill>
                <a:latin typeface="Times New Roman" charset="0"/>
                <a:cs typeface="SimSun" charset="0"/>
              </a:rPr>
              <a:t>庆祝</a:t>
            </a:r>
            <a:r>
              <a:rPr lang="zh-CN" altLang="en-US" sz="3600">
                <a:solidFill>
                  <a:schemeClr val="bg1"/>
                </a:solidFill>
                <a:cs typeface="SimSun" charset="0"/>
              </a:rPr>
              <a:t>普珥节时</a:t>
            </a:r>
            <a:r>
              <a:rPr lang="en-US" altLang="zh-CN" sz="3600">
                <a:solidFill>
                  <a:schemeClr val="bg1"/>
                </a:solidFill>
                <a:cs typeface="SimSun" charset="0"/>
              </a:rPr>
              <a:t>,</a:t>
            </a:r>
            <a:r>
              <a:rPr lang="zh-CN" sz="3600">
                <a:solidFill>
                  <a:schemeClr val="bg1"/>
                </a:solidFill>
                <a:cs typeface="SimSun" charset="0"/>
              </a:rPr>
              <a:t> </a:t>
            </a:r>
            <a:r>
              <a:rPr lang="zh-CN" altLang="en-US" sz="3600">
                <a:solidFill>
                  <a:schemeClr val="bg1"/>
                </a:solidFill>
                <a:cs typeface="SimSun" charset="0"/>
              </a:rPr>
              <a:t>会在教堂朗诵</a:t>
            </a:r>
            <a:r>
              <a:rPr lang="zh-CN" altLang="en-US" sz="3600">
                <a:solidFill>
                  <a:schemeClr val="bg1"/>
                </a:solidFill>
                <a:latin typeface="Times New Roman" charset="0"/>
                <a:cs typeface="SimSun" charset="0"/>
              </a:rPr>
              <a:t>彌基碌 </a:t>
            </a:r>
            <a:r>
              <a:rPr lang="en-US" altLang="ja-JP" sz="3600">
                <a:solidFill>
                  <a:schemeClr val="bg1"/>
                </a:solidFill>
                <a:latin typeface="Times New Roman" charset="0"/>
                <a:cs typeface="SimSun" charset="0"/>
              </a:rPr>
              <a:t>(</a:t>
            </a:r>
            <a:r>
              <a:rPr lang="zh-CN" altLang="en-US" sz="3600">
                <a:solidFill>
                  <a:schemeClr val="bg1"/>
                </a:solidFill>
                <a:latin typeface="Times New Roman" charset="0"/>
                <a:cs typeface="SimSun" charset="0"/>
              </a:rPr>
              <a:t>以丝帖记卷轴</a:t>
            </a:r>
            <a:r>
              <a:rPr lang="en-US" altLang="ja-JP" sz="3600">
                <a:solidFill>
                  <a:schemeClr val="bg1"/>
                </a:solidFill>
                <a:latin typeface="Times New Roman" charset="0"/>
                <a:cs typeface="SimSun" charset="0"/>
              </a:rPr>
              <a:t>),</a:t>
            </a:r>
            <a:r>
              <a:rPr lang="en-US" altLang="zh-CN"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救済穷人 </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彼此餽送礼物</a:t>
            </a:r>
            <a:r>
              <a:rPr lang="en-US" altLang="ja-JP" sz="3600">
                <a:solidFill>
                  <a:schemeClr val="bg1"/>
                </a:solidFill>
                <a:latin typeface="Times New Roman" charset="0"/>
                <a:cs typeface="SimSun" charset="0"/>
              </a:rPr>
              <a:t>,</a:t>
            </a:r>
            <a:r>
              <a:rPr lang="zh-CN" altLang="en-US" sz="3600">
                <a:solidFill>
                  <a:schemeClr val="bg1"/>
                </a:solidFill>
                <a:cs typeface="SimSun" charset="0"/>
              </a:rPr>
              <a:t>以及</a:t>
            </a:r>
            <a:r>
              <a:rPr lang="zh-CN" altLang="en-US" sz="3600">
                <a:solidFill>
                  <a:schemeClr val="bg1"/>
                </a:solidFill>
                <a:latin typeface="Times New Roman" charset="0"/>
                <a:cs typeface="SimSun" charset="0"/>
              </a:rPr>
              <a:t>设筵共欢</a:t>
            </a:r>
            <a:r>
              <a:rPr lang="en-US" altLang="zh-CN" sz="3600">
                <a:solidFill>
                  <a:schemeClr val="bg1"/>
                </a:solidFill>
                <a:latin typeface="Times New Roman" charset="0"/>
                <a:cs typeface="SimSun" charset="0"/>
              </a:rPr>
              <a:t>.</a:t>
            </a:r>
            <a:endParaRPr lang="en-US" altLang="ja-JP" sz="3600">
              <a:solidFill>
                <a:schemeClr val="bg1"/>
              </a:solidFill>
              <a:latin typeface="Times New Roman" charset="0"/>
              <a:cs typeface="SimSun" charset="0"/>
            </a:endParaRPr>
          </a:p>
          <a:p>
            <a:pPr eaLnBrk="1" hangingPunct="1">
              <a:spcBef>
                <a:spcPct val="50000"/>
              </a:spcBef>
            </a:pPr>
            <a:endParaRPr lang="en-US" sz="3600">
              <a:solidFill>
                <a:schemeClr val="bg1"/>
              </a:solidFill>
              <a:latin typeface="Times New Roman" charset="0"/>
              <a:cs typeface="SimSun" charset="0"/>
            </a:endParaRPr>
          </a:p>
        </p:txBody>
      </p:sp>
      <p:sp>
        <p:nvSpPr>
          <p:cNvPr id="231428" name="Text Box 4"/>
          <p:cNvSpPr txBox="1">
            <a:spLocks noChangeArrowheads="1"/>
          </p:cNvSpPr>
          <p:nvPr/>
        </p:nvSpPr>
        <p:spPr bwMode="auto">
          <a:xfrm>
            <a:off x="4114800" y="62785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spcBef>
                <a:spcPct val="50000"/>
              </a:spcBef>
              <a:defRPr/>
            </a:pPr>
            <a:r>
              <a:rPr lang="en-US" sz="3200" i="1">
                <a:solidFill>
                  <a:schemeClr val="bg1"/>
                </a:solidFill>
                <a:latin typeface="Times New Roman" charset="0"/>
              </a:rPr>
              <a:t>Harper</a:t>
            </a:r>
            <a:r>
              <a:rPr lang="ja-JP" altLang="en-US" sz="3200" i="1">
                <a:solidFill>
                  <a:schemeClr val="bg1"/>
                </a:solidFill>
                <a:latin typeface="Times New Roman" charset="0"/>
              </a:rPr>
              <a:t>’</a:t>
            </a:r>
            <a:r>
              <a:rPr lang="en-US" sz="3200" i="1">
                <a:solidFill>
                  <a:schemeClr val="bg1"/>
                </a:solidFill>
                <a:latin typeface="Times New Roman" charset="0"/>
              </a:rPr>
              <a:t>s Bible Dictionary</a:t>
            </a:r>
            <a:endParaRPr lang="en-US" sz="3200" b="0" i="1">
              <a:solidFill>
                <a:schemeClr val="tx1"/>
              </a:solidFill>
              <a:effectLst>
                <a:outerShdw blurRad="38100" dist="38100" dir="2700000" algn="tl">
                  <a:srgbClr val="000000"/>
                </a:outerShdw>
              </a:effectLst>
              <a:latin typeface="Times New Roman" charset="0"/>
            </a:endParaRP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endParaRPr lang="en-US"/>
          </a:p>
        </p:txBody>
      </p:sp>
      <p:pic>
        <p:nvPicPr>
          <p:cNvPr id="113666" name="Picture 3" descr="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1116013" y="4797425"/>
            <a:ext cx="711358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2" eaLnBrk="1" hangingPunct="1">
              <a:spcBef>
                <a:spcPct val="50000"/>
              </a:spcBef>
            </a:pPr>
            <a:r>
              <a:rPr lang="zh-CN" altLang="en-US" sz="4000" i="1">
                <a:solidFill>
                  <a:schemeClr val="bg1"/>
                </a:solidFill>
                <a:latin typeface="Times New Roman" charset="0"/>
                <a:cs typeface="SimSun" charset="0"/>
              </a:rPr>
              <a:t>签放在怀里，定事由耶和华。</a:t>
            </a:r>
          </a:p>
        </p:txBody>
      </p:sp>
      <p:sp>
        <p:nvSpPr>
          <p:cNvPr id="75781" name="Text Box 5"/>
          <p:cNvSpPr txBox="1">
            <a:spLocks noChangeArrowheads="1"/>
          </p:cNvSpPr>
          <p:nvPr/>
        </p:nvSpPr>
        <p:spPr bwMode="auto">
          <a:xfrm>
            <a:off x="1042988" y="5949950"/>
            <a:ext cx="7823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200">
                <a:solidFill>
                  <a:schemeClr val="bg1"/>
                </a:solidFill>
                <a:latin typeface="Times New Roman" charset="0"/>
                <a:cs typeface="SimSun" charset="0"/>
              </a:rPr>
              <a:t>箴言 </a:t>
            </a:r>
            <a:r>
              <a:rPr lang="en-US" altLang="zh-CN" sz="3200">
                <a:solidFill>
                  <a:schemeClr val="bg1"/>
                </a:solidFill>
                <a:latin typeface="Times New Roman" charset="0"/>
                <a:cs typeface="SimSun" charset="0"/>
              </a:rPr>
              <a:t>16:33 (</a:t>
            </a:r>
            <a:r>
              <a:rPr lang="zh-CN" altLang="en-US" sz="3200">
                <a:solidFill>
                  <a:schemeClr val="bg1"/>
                </a:solidFill>
                <a:latin typeface="Times New Roman" charset="0"/>
                <a:cs typeface="SimSun" charset="0"/>
              </a:rPr>
              <a:t>和合本</a:t>
            </a:r>
            <a:r>
              <a:rPr lang="en-US" altLang="zh-CN" sz="3200">
                <a:solidFill>
                  <a:schemeClr val="bg1"/>
                </a:solidFill>
                <a:latin typeface="Times New Roman" charset="0"/>
                <a:cs typeface="SimSun" charset="0"/>
              </a:rPr>
              <a:t>)</a:t>
            </a:r>
            <a:endParaRPr lang="en-US" altLang="zh-CN" sz="3200" b="0">
              <a:solidFill>
                <a:schemeClr val="tx1"/>
              </a:solidFill>
              <a:effectLst>
                <a:outerShdw blurRad="38100" dist="38100" dir="2700000" algn="tl">
                  <a:srgbClr val="000000"/>
                </a:outerShdw>
              </a:effectLst>
              <a:latin typeface="Times New Roman" charset="0"/>
              <a:cs typeface="SimSun" charset="0"/>
            </a:endParaRPr>
          </a:p>
        </p:txBody>
      </p:sp>
    </p:spTree>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15714" name="Picture 1" descr="estherThe King and Queen0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410200" cy="1143000"/>
          </a:xfrm>
        </p:spPr>
        <p:txBody>
          <a:bodyPr/>
          <a:lstStyle/>
          <a:p>
            <a:r>
              <a:rPr lang="zh-CN" altLang="en-US" sz="3600">
                <a:latin typeface="Arial" charset="0"/>
                <a:cs typeface="SimSun" charset="0"/>
              </a:rPr>
              <a:t>这故事每一年都活在犹太人的话剧中 </a:t>
            </a:r>
            <a:endParaRPr lang="en-US" sz="3600">
              <a:latin typeface="Arial" charset="0"/>
              <a:cs typeface="SimSun"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title"/>
          </p:nvPr>
        </p:nvSpPr>
        <p:spPr>
          <a:xfrm>
            <a:off x="457200" y="76200"/>
            <a:ext cx="8229600" cy="788988"/>
          </a:xfrm>
        </p:spPr>
        <p:txBody>
          <a:bodyPr/>
          <a:lstStyle/>
          <a:p>
            <a:r>
              <a:rPr kumimoji="0" lang="zh-CN" altLang="en-US" b="1">
                <a:solidFill>
                  <a:schemeClr val="bg1"/>
                </a:solidFill>
                <a:effectLst/>
                <a:latin typeface="Times New Roman" charset="0"/>
                <a:cs typeface="SimSun" charset="0"/>
              </a:rPr>
              <a:t>普珥 </a:t>
            </a:r>
            <a:r>
              <a:rPr lang="en-US" altLang="zh-CN">
                <a:latin typeface="Times New Roman" charset="0"/>
                <a:cs typeface="SimSun" charset="0"/>
              </a:rPr>
              <a:t>:</a:t>
            </a:r>
            <a:r>
              <a:rPr lang="zh-CN" altLang="en-US">
                <a:latin typeface="Times New Roman" charset="0"/>
                <a:cs typeface="SimSun" charset="0"/>
              </a:rPr>
              <a:t>胜利者之</a:t>
            </a:r>
            <a:r>
              <a:rPr lang="ja-JP" altLang="en-US">
                <a:latin typeface="Times New Roman" charset="0"/>
              </a:rPr>
              <a:t>掣签</a:t>
            </a:r>
            <a:r>
              <a:rPr lang="en-US" altLang="ja-JP">
                <a:latin typeface="Times New Roman" charset="0"/>
              </a:rPr>
              <a:t> </a:t>
            </a:r>
            <a:endParaRPr lang="en-US">
              <a:latin typeface="Times New Roman"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 name="Title 1"/>
          <p:cNvSpPr>
            <a:spLocks noGrp="1"/>
          </p:cNvSpPr>
          <p:nvPr>
            <p:ph type="title"/>
          </p:nvPr>
        </p:nvSpPr>
        <p:spPr>
          <a:xfrm>
            <a:off x="228600" y="76200"/>
            <a:ext cx="2438400" cy="3886200"/>
          </a:xfrm>
        </p:spPr>
        <p:txBody>
          <a:bodyPr/>
          <a:lstStyle/>
          <a:p>
            <a:pPr>
              <a:defRPr/>
            </a:pPr>
            <a:r>
              <a:rPr lang="zh-CN" altLang="en-US" sz="3600" dirty="0">
                <a:effectLst>
                  <a:outerShdw blurRad="38100" dist="38100" dir="2700000" algn="tl">
                    <a:srgbClr val="000000"/>
                  </a:outerShdw>
                </a:effectLst>
                <a:latin typeface="Arial" charset="0"/>
                <a:ea typeface="ＭＳ Ｐゴシック" charset="0"/>
                <a:cs typeface="Arial" charset="0"/>
              </a:rPr>
              <a:t>神真的关心那些被遗留下来的人吗</a:t>
            </a:r>
            <a:r>
              <a:rPr lang="en-US" sz="3600" dirty="0">
                <a:effectLst>
                  <a:outerShdw blurRad="38100" dist="38100" dir="2700000" algn="tl">
                    <a:srgbClr val="000000"/>
                  </a:outerShdw>
                </a:effectLst>
                <a:latin typeface="Arial" charset="0"/>
                <a:ea typeface="ＭＳ Ｐゴシック" charset="0"/>
                <a:cs typeface="Arial" charset="0"/>
              </a:rPr>
              <a:t>?</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大部分的犹太人即使在被掳时期之后也没能回归到以色列地</a:t>
            </a:r>
            <a:endParaRPr kumimoji="1" 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79876" name="Picture 5" descr="Does_God_Ca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8331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7461081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1781495749"/>
      </p:ext>
    </p:extLst>
  </p:cSld>
  <p:clrMapOvr>
    <a:masterClrMapping/>
  </p:clrMapOvr>
  <p:transition spd="slow">
    <p:dissolve/>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also have a future victory because God’s plan will not be thwarted.</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810380653"/>
      </p:ext>
    </p:extLst>
  </p:cSld>
  <p:clrMapOvr>
    <a:masterClrMapping/>
  </p:clrMapOvr>
  <p:transition spd="slow">
    <p:dissolv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sther-before-ahasuerus-giovanni-andrea-sirani.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7173913"/>
          </a:xfrm>
          <a:noFill/>
        </p:spPr>
      </p:pic>
      <p:sp>
        <p:nvSpPr>
          <p:cNvPr id="14338" name="Rectangle 2"/>
          <p:cNvSpPr>
            <a:spLocks noGrp="1" noChangeArrowheads="1"/>
          </p:cNvSpPr>
          <p:nvPr>
            <p:ph type="title"/>
          </p:nvPr>
        </p:nvSpPr>
        <p:spPr/>
        <p:txBody>
          <a:bodyPr/>
          <a:lstStyle/>
          <a:p>
            <a:pPr algn="ctr"/>
            <a:r>
              <a:rPr lang="zh-CN" altLang="en-US" b="1" i="0">
                <a:latin typeface="Arial Black" charset="0"/>
                <a:cs typeface="SimSun" charset="0"/>
              </a:rPr>
              <a:t>錀节</a:t>
            </a:r>
          </a:p>
        </p:txBody>
      </p:sp>
      <p:sp>
        <p:nvSpPr>
          <p:cNvPr id="14341" name="Rectangle 5"/>
          <p:cNvSpPr>
            <a:spLocks noGrp="1" noChangeArrowheads="1"/>
          </p:cNvSpPr>
          <p:nvPr>
            <p:ph type="body" sz="half" idx="1"/>
          </p:nvPr>
        </p:nvSpPr>
        <p:spPr>
          <a:xfrm>
            <a:off x="685800" y="1849438"/>
            <a:ext cx="7558088" cy="4114800"/>
          </a:xfrm>
          <a:effectLst>
            <a:outerShdw blurRad="63500" dist="38099" dir="2700000" algn="ctr" rotWithShape="0">
              <a:srgbClr val="000000">
                <a:alpha val="74998"/>
              </a:srgbClr>
            </a:outerShdw>
          </a:effectLst>
        </p:spPr>
        <p:txBody>
          <a:bodyPr/>
          <a:lstStyle/>
          <a:p>
            <a:pPr algn="ctr">
              <a:buFontTx/>
              <a:buNone/>
            </a:pPr>
            <a:r>
              <a:rPr lang="en-US" altLang="zh-CN" sz="4000" b="1">
                <a:solidFill>
                  <a:schemeClr val="tx2"/>
                </a:solidFill>
                <a:latin typeface="Times" charset="0"/>
                <a:cs typeface="SimSun" charset="0"/>
              </a:rPr>
              <a:t>(</a:t>
            </a:r>
            <a:r>
              <a:rPr lang="ja-JP" altLang="en-US" sz="4000" b="1">
                <a:solidFill>
                  <a:schemeClr val="tx2"/>
                </a:solidFill>
                <a:latin typeface="Times" charset="0"/>
                <a:cs typeface="SimSun" charset="0"/>
              </a:rPr>
              <a:t>末底改</a:t>
            </a:r>
            <a:r>
              <a:rPr lang="zh-CN" altLang="en-US" sz="4000" b="1">
                <a:solidFill>
                  <a:schemeClr val="tx2"/>
                </a:solidFill>
                <a:latin typeface="Times" charset="0"/>
                <a:cs typeface="SimSun" charset="0"/>
              </a:rPr>
              <a:t>对以斯帖说</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此时你若闭口不言</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犹大人必从别处得解脱</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蒙拯救</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你和你父家必至灭亡</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焉知你得了王后的位分不是为现今的机会吗</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以斯帖</a:t>
            </a:r>
            <a:r>
              <a:rPr lang="en-US" altLang="zh-CN" sz="4000" b="1">
                <a:solidFill>
                  <a:schemeClr val="tx2"/>
                </a:solidFill>
                <a:latin typeface="Times" charset="0"/>
                <a:cs typeface="SimSun" charset="0"/>
              </a:rPr>
              <a:t>4:14).</a:t>
            </a:r>
            <a:endParaRPr lang="en-US" sz="4000" b="1">
              <a:solidFill>
                <a:schemeClr val="tx2"/>
              </a:solidFill>
              <a:latin typeface="Times" charset="0"/>
              <a:cs typeface="SimSun"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rPr>
              <a:t>308</a:t>
            </a:r>
          </a:p>
        </p:txBody>
      </p:sp>
    </p:spTree>
    <p:extLst>
      <p:ext uri="{BB962C8B-B14F-4D97-AF65-F5344CB8AC3E}">
        <p14:creationId xmlns:p14="http://schemas.microsoft.com/office/powerpoint/2010/main" val="7241121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860877"/>
          </a:xfrm>
        </p:spPr>
        <p:txBody>
          <a:bodyPr anchor="t"/>
          <a:lstStyle/>
          <a:p>
            <a:pPr>
              <a:defRPr/>
            </a:pPr>
            <a:r>
              <a:rPr lang="en-US" altLang="ja-JP" b="1" dirty="0">
                <a:effectLst>
                  <a:glow rad="228600">
                    <a:srgbClr val="000000">
                      <a:alpha val="75000"/>
                    </a:srgbClr>
                  </a:glow>
                </a:effectLst>
                <a:latin typeface="Arial"/>
                <a:ea typeface="ＭＳ Ｐゴシック" charset="0"/>
                <a:cs typeface="Arial"/>
              </a:rPr>
              <a:t>You can't thwart God’s sovereign plan. But you can be part of it. </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2836726433"/>
      </p:ext>
    </p:extLst>
  </p:cSld>
  <p:clrMapOvr>
    <a:masterClrMapping/>
  </p:clrMapOvr>
  <p:transition spd="slow">
    <p:dissolve/>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246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388" y="0"/>
            <a:ext cx="9091612"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9" name="Rectangle 2"/>
          <p:cNvSpPr>
            <a:spLocks noGrp="1" noChangeArrowheads="1"/>
          </p:cNvSpPr>
          <p:nvPr>
            <p:ph type="title"/>
          </p:nvPr>
        </p:nvSpPr>
        <p:spPr>
          <a:xfrm>
            <a:off x="-3175" y="0"/>
            <a:ext cx="9144000" cy="908050"/>
          </a:xfrm>
        </p:spPr>
        <p:txBody>
          <a:bodyPr/>
          <a:lstStyle/>
          <a:p>
            <a:r>
              <a:rPr lang="zh-CN" sz="4800">
                <a:latin typeface="Arial" charset="0"/>
                <a:ea typeface="ＭＳ Ｐゴシック" charset="0"/>
                <a:cs typeface="Arial" charset="0"/>
              </a:rPr>
              <a:t>“圣经”的视交叉</a:t>
            </a:r>
            <a:endParaRPr lang="en-US" sz="3600">
              <a:latin typeface="Arial" charset="0"/>
              <a:ea typeface="ＭＳ Ｐゴシック" charset="0"/>
              <a:cs typeface="Arial" charset="0"/>
            </a:endParaRPr>
          </a:p>
        </p:txBody>
      </p:sp>
      <p:sp>
        <p:nvSpPr>
          <p:cNvPr id="70247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ＭＳ Ｐゴシック" charset="0"/>
              </a:rPr>
              <a:t>以相反的顺序重复模式</a:t>
            </a:r>
            <a:endPar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val="0"/>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368425" y="5572125"/>
            <a:ext cx="2030413" cy="7207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创造</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5540375" y="5519738"/>
            <a:ext cx="2070100" cy="9366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新创造</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533400" y="2784475"/>
            <a:ext cx="2114550" cy="240823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男人的规则失去在秋季</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6291263" y="2552700"/>
            <a:ext cx="2520950" cy="245268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在千年恢复男人的规则</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0" y="1982788"/>
            <a:ext cx="2913063"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基督的救赎</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6180138" y="1811338"/>
            <a:ext cx="2605087"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基督的规则</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0247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446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3090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5b </a:t>
            </a:r>
            <a:r>
              <a:rPr kumimoji="0" lang="zh-CN" altLang="en-US" sz="20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这是头一次的</a:t>
            </a:r>
            <a:r>
              <a:rPr kumimoji="0" lang="zh-CN" altLang="en-US" sz="2000" b="1" i="0" u="none" strike="noStrike" kern="1200" cap="none" spc="0" normalizeH="0" baseline="0" noProof="0">
                <a:ln>
                  <a:noFill/>
                </a:ln>
                <a:solidFill>
                  <a:srgbClr val="FF0000"/>
                </a:solidFill>
                <a:effectLst/>
                <a:uLnTx/>
                <a:uFillTx/>
                <a:latin typeface="NSimSun" pitchFamily="49" charset="-122"/>
                <a:ea typeface="NSimSun" pitchFamily="49" charset="-122"/>
                <a:cs typeface="+mn-cs"/>
              </a:rPr>
              <a:t>复活。</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6a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在头一次复活有分的、有福了、圣洁了．第二次的死在他们身上没有权柄</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5a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其余的死人还没有</a:t>
            </a:r>
            <a:r>
              <a:rPr kumimoji="0" lang="zh-CN" altLang="en-US" sz="2400" b="1" i="0" u="none" strike="noStrike" kern="1200" cap="none" spc="0" normalizeH="0" baseline="0" noProof="0">
                <a:ln>
                  <a:noFill/>
                </a:ln>
                <a:solidFill>
                  <a:srgbClr val="AB3226"/>
                </a:solidFill>
                <a:effectLst/>
                <a:uLnTx/>
                <a:uFillTx/>
                <a:latin typeface="NSimSun" pitchFamily="49" charset="-122"/>
                <a:ea typeface="NSimSun" pitchFamily="49" charset="-122"/>
                <a:cs typeface="+mn-cs"/>
              </a:rPr>
              <a:t>复活</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、直等那</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完了。 </a:t>
            </a:r>
            <a:r>
              <a:rPr kumimoji="0" lang="en-US" altLang="ja-JP"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a:t>
            </a:r>
            <a:endParaRPr kumimoji="0" 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6b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他们必作　神和基督的祭司、并要与基督一同作王</a:t>
            </a:r>
            <a:r>
              <a:rPr kumimoji="0" lang="zh-CN" altLang="en-US" sz="2000" b="1" i="0" u="none" strike="noStrike" kern="1200" cap="none" spc="0" normalizeH="0" baseline="0" noProof="0">
                <a:ln>
                  <a:noFill/>
                </a:ln>
                <a:solidFill>
                  <a:srgbClr val="2E3ED0"/>
                </a:solidFill>
                <a:effectLst/>
                <a:uLnTx/>
                <a:uFillTx/>
                <a:latin typeface="Arial" pitchFamily="34" charset="0"/>
                <a:ea typeface="MS PGothic" pitchFamily="34" charset="-128"/>
                <a:cs typeface="+mn-cs"/>
              </a:rPr>
              <a:t>千一年</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endParaRPr kumimoji="0" lang="en-US" sz="24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4a </a:t>
            </a:r>
            <a:r>
              <a:rPr kumimoji="0" lang="zh-CN" altLang="en-US" sz="24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4b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他们都</a:t>
            </a:r>
            <a:r>
              <a:rPr kumimoji="0" lang="zh-CN" altLang="en-US" sz="2400" b="1" i="0" u="sng" strike="noStrike" kern="1200" cap="none" spc="0" normalizeH="0" baseline="0" noProof="0">
                <a:ln>
                  <a:noFill/>
                </a:ln>
                <a:solidFill>
                  <a:srgbClr val="AB3226"/>
                </a:solidFill>
                <a:effectLst/>
                <a:uLnTx/>
                <a:uFillTx/>
                <a:latin typeface="NSimSun" pitchFamily="49" charset="-122"/>
                <a:ea typeface="NSimSun" pitchFamily="49" charset="-122"/>
                <a:cs typeface="+mn-cs"/>
              </a:rPr>
              <a:t>复活了</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、与基督一同作王</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 </a:t>
            </a: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1000 </a:t>
            </a:r>
            <a:r>
              <a:rPr kumimoji="0" lang="zh-TW" altLang="en-US" sz="24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年</a:t>
            </a:r>
            <a:r>
              <a:rPr kumimoji="0" lang="zh-TW" alt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 </a:t>
            </a:r>
            <a:endPar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3936550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406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神的工作面临</a:t>
            </a:r>
            <a:r>
              <a:rPr lang="zh-CN" altLang="en-US" sz="4800" dirty="0">
                <a:solidFill>
                  <a:srgbClr val="FFFF00"/>
                </a:solidFill>
                <a:effectLst>
                  <a:glow rad="127000">
                    <a:schemeClr val="tx1"/>
                  </a:glow>
                </a:effectLst>
                <a:latin typeface="Arial" charset="0"/>
                <a:ea typeface="ＭＳ Ｐゴシック" charset="0"/>
                <a:cs typeface="ＭＳ Ｐゴシック" charset="0"/>
              </a:rPr>
              <a:t>威胁</a:t>
            </a:r>
            <a:r>
              <a:rPr lang="en-US" sz="4800" dirty="0">
                <a:effectLst>
                  <a:glow rad="127000">
                    <a:schemeClr val="tx1"/>
                  </a:glow>
                </a:effectLst>
                <a:latin typeface="Arial" charset="0"/>
                <a:ea typeface="ＭＳ Ｐゴシック" charset="0"/>
                <a:cs typeface="ＭＳ Ｐゴシック" charset="0"/>
              </a:rPr>
              <a:t> </a:t>
            </a:r>
            <a:br>
              <a:rPr lang="en-US" sz="4800" dirty="0">
                <a:effectLst>
                  <a:glow rad="127000">
                    <a:schemeClr val="tx1"/>
                  </a:glow>
                </a:effectLst>
                <a:latin typeface="Arial" charset="0"/>
                <a:ea typeface="ＭＳ Ｐゴシック" charset="0"/>
                <a:cs typeface="ＭＳ Ｐゴシック" charset="0"/>
              </a:rPr>
            </a:br>
            <a:r>
              <a:rPr lang="en-US" sz="4800" dirty="0">
                <a:effectLst>
                  <a:glow rad="127000">
                    <a:schemeClr val="tx1"/>
                  </a:glow>
                </a:effectLst>
                <a:latin typeface="Arial" charset="0"/>
                <a:ea typeface="ＭＳ Ｐゴシック" charset="0"/>
                <a:cs typeface="ＭＳ Ｐゴシック" charset="0"/>
              </a:rPr>
              <a:t>(</a:t>
            </a:r>
            <a:r>
              <a:rPr lang="ko-KR" altLang="en-US" sz="4800" dirty="0">
                <a:effectLst>
                  <a:glow rad="127000">
                    <a:schemeClr val="tx1"/>
                  </a:glow>
                </a:effectLst>
                <a:latin typeface="Arial" charset="0"/>
                <a:ea typeface="ＭＳ Ｐゴシック" charset="0"/>
                <a:cs typeface="ＭＳ Ｐゴシック" charset="0"/>
              </a:rPr>
              <a:t>以斯帖</a:t>
            </a:r>
            <a:r>
              <a:rPr lang="en-US" sz="4800" dirty="0">
                <a:effectLst>
                  <a:glow rad="127000">
                    <a:schemeClr val="tx1"/>
                  </a:glow>
                </a:effectLst>
                <a:latin typeface="Arial" charset="0"/>
                <a:ea typeface="ＭＳ Ｐゴシック" charset="0"/>
                <a:cs typeface="ＭＳ Ｐゴシック" charset="0"/>
              </a:rPr>
              <a:t> 1–4)</a:t>
            </a:r>
            <a:r>
              <a:rPr lang="zh-CN" altLang="en-US" sz="4800"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主旨</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尽管撒旦诸般威胁，</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神终必胜利</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endParaRPr kumimoji="0" lang="en-US" sz="4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77879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2971800" cy="685800"/>
          </a:xfrm>
          <a:solidFill>
            <a:srgbClr val="000000"/>
          </a:solidFill>
        </p:spPr>
        <p:txBody>
          <a:bodyPr/>
          <a:lstStyle/>
          <a:p>
            <a:pPr algn="ctr">
              <a:defRPr/>
            </a:pPr>
            <a:r>
              <a:rPr lang="zh-CN" altLang="en-US" sz="3200" i="0">
                <a:effectLst>
                  <a:outerShdw blurRad="38100" dist="38100" dir="2700000" algn="tl">
                    <a:srgbClr val="366B1B"/>
                  </a:outerShdw>
                </a:effectLst>
                <a:latin typeface="Arial Black" charset="0"/>
                <a:ea typeface="ＭＳ Ｐゴシック" charset="0"/>
                <a:cs typeface="Arial" charset="0"/>
              </a:rPr>
              <a:t>应用</a:t>
            </a:r>
            <a:endParaRPr lang="en-US" sz="3200" i="0">
              <a:effectLst>
                <a:outerShdw blurRad="38100" dist="38100" dir="2700000" algn="tl">
                  <a:srgbClr val="366B1B"/>
                </a:outerShdw>
              </a:effectLst>
              <a:latin typeface="Arial Black" charset="0"/>
              <a:ea typeface="ＭＳ Ｐゴシック" charset="0"/>
              <a:cs typeface="Arial" charset="0"/>
            </a:endParaRP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308</a:t>
            </a:r>
          </a:p>
        </p:txBody>
      </p:sp>
      <p:sp>
        <p:nvSpPr>
          <p:cNvPr id="18436" name="WordArt 4"/>
          <p:cNvSpPr>
            <a:spLocks noChangeArrowheads="1" noChangeShapeType="1" noTextEdit="1"/>
          </p:cNvSpPr>
          <p:nvPr/>
        </p:nvSpPr>
        <p:spPr bwMode="auto">
          <a:xfrm>
            <a:off x="3563938" y="4653136"/>
            <a:ext cx="5227637" cy="190006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在上帝把你摆在的位</a:t>
            </a:r>
            <a:endParaRPr kumimoji="0" lang="en-GB" altLang="zh-CN"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置上去帮助神的百姓。</a:t>
            </a:r>
            <a:endParaRPr kumimoji="0" 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294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2114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5" descr="esther0903-Iran 17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362200" y="4876800"/>
            <a:ext cx="4730750" cy="2133600"/>
          </a:xfrm>
        </p:spPr>
        <p:txBody>
          <a:bodyPr/>
          <a:lstStyle/>
          <a:p>
            <a:pPr algn="ctr"/>
            <a:r>
              <a:rPr lang="zh-CN" altLang="en-US" b="1">
                <a:latin typeface="Arial Black" charset="0"/>
                <a:cs typeface="SimSun" charset="0"/>
              </a:rPr>
              <a:t>以斯帖</a:t>
            </a:r>
            <a:r>
              <a:rPr lang="zh-CN" altLang="en-US" b="1">
                <a:latin typeface="Times New Roman" charset="0"/>
                <a:cs typeface="SimSun" charset="0"/>
              </a:rPr>
              <a:t>坟墓存留与</a:t>
            </a:r>
            <a:r>
              <a:rPr lang="zh-CN" altLang="en-US" b="1">
                <a:latin typeface="Arial Black" charset="0"/>
                <a:cs typeface="SimSun" charset="0"/>
              </a:rPr>
              <a:t>今天的</a:t>
            </a:r>
            <a:r>
              <a:rPr lang="zh-CN" altLang="en-US" b="1">
                <a:latin typeface="Times New Roman" charset="0"/>
                <a:cs typeface="SimSun" charset="0"/>
              </a:rPr>
              <a:t>伊朗</a:t>
            </a:r>
            <a:endParaRPr lang="en-US" altLang="zh-CN" b="1">
              <a:latin typeface="Times New Roman" charset="0"/>
              <a:cs typeface="SimSun"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1651712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5277202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0"/>
            <a:ext cx="9144000" cy="6858000"/>
          </a:xfrm>
          <a:prstGeom prst="rect">
            <a:avLst/>
          </a:prstGeom>
          <a:solidFill>
            <a:srgbClr val="E4D6E4"/>
          </a:solidFill>
          <a:ln w="9525">
            <a:solidFill>
              <a:schemeClr val="tx1"/>
            </a:solidFill>
            <a:miter lim="800000"/>
            <a:headEnd/>
            <a:tailEnd/>
          </a:ln>
        </p:spPr>
        <p:txBody>
          <a:bodyPr wrap="none" anchor="ctr"/>
          <a:lstStyle/>
          <a:p>
            <a:endParaRPr lang="en-US"/>
          </a:p>
        </p:txBody>
      </p:sp>
      <p:pic>
        <p:nvPicPr>
          <p:cNvPr id="119811" name="Picture 3" descr="gallows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59513" y="2362200"/>
            <a:ext cx="28082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381000" y="381000"/>
            <a:ext cx="83820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i="1">
                <a:solidFill>
                  <a:schemeClr val="tx1"/>
                </a:solidFill>
                <a:latin typeface="Times New Roman" charset="0"/>
                <a:cs typeface="SimSun" charset="0"/>
              </a:rPr>
              <a:t>真理永远悬挂在</a:t>
            </a:r>
            <a:r>
              <a:rPr lang="zh-CN" altLang="en-US" sz="4000" i="1">
                <a:solidFill>
                  <a:schemeClr val="tx1"/>
                </a:solidFill>
                <a:cs typeface="SimSun" charset="0"/>
              </a:rPr>
              <a:t>支</a:t>
            </a:r>
            <a:r>
              <a:rPr lang="zh-CN" altLang="en-US" sz="4000" i="1">
                <a:solidFill>
                  <a:schemeClr val="tx1"/>
                </a:solidFill>
                <a:latin typeface="Times New Roman" charset="0"/>
                <a:cs typeface="SimSun" charset="0"/>
              </a:rPr>
              <a:t>架上，</a:t>
            </a:r>
          </a:p>
          <a:p>
            <a:pPr eaLnBrk="1" hangingPunct="1">
              <a:spcBef>
                <a:spcPct val="50000"/>
              </a:spcBef>
            </a:pPr>
            <a:r>
              <a:rPr lang="zh-CN" altLang="en-US" sz="4000" i="1">
                <a:solidFill>
                  <a:schemeClr val="tx1"/>
                </a:solidFill>
                <a:latin typeface="Times New Roman" charset="0"/>
                <a:cs typeface="SimSun" charset="0"/>
              </a:rPr>
              <a:t>错误</a:t>
            </a:r>
            <a:r>
              <a:rPr lang="zh-CN" altLang="en-US" sz="4000" i="1">
                <a:solidFill>
                  <a:schemeClr val="tx1"/>
                </a:solidFill>
                <a:cs typeface="SimSun" charset="0"/>
              </a:rPr>
              <a:t>永立于</a:t>
            </a:r>
            <a:r>
              <a:rPr lang="zh-CN" altLang="en-US" sz="4000" i="1">
                <a:solidFill>
                  <a:schemeClr val="tx1"/>
                </a:solidFill>
                <a:latin typeface="Times New Roman" charset="0"/>
                <a:cs typeface="SimSun" charset="0"/>
              </a:rPr>
              <a:t>宝座上</a:t>
            </a:r>
          </a:p>
          <a:p>
            <a:pPr eaLnBrk="1" hangingPunct="1">
              <a:spcBef>
                <a:spcPct val="50000"/>
              </a:spcBef>
            </a:pPr>
            <a:r>
              <a:rPr lang="zh-CN" altLang="en-US" sz="4000" i="1">
                <a:solidFill>
                  <a:schemeClr val="tx1"/>
                </a:solidFill>
                <a:latin typeface="Times New Roman" charset="0"/>
                <a:cs typeface="SimSun" charset="0"/>
              </a:rPr>
              <a:t>然而，支架左翼右倾着未来，</a:t>
            </a:r>
          </a:p>
          <a:p>
            <a:pPr eaLnBrk="1" hangingPunct="1">
              <a:spcBef>
                <a:spcPct val="50000"/>
              </a:spcBef>
            </a:pPr>
            <a:r>
              <a:rPr lang="zh-CN" altLang="en-US" sz="4000" i="1">
                <a:solidFill>
                  <a:schemeClr val="tx1"/>
                </a:solidFill>
                <a:latin typeface="Times New Roman" charset="0"/>
                <a:cs typeface="SimSun" charset="0"/>
              </a:rPr>
              <a:t>而在暗淡不明的背后， </a:t>
            </a:r>
          </a:p>
          <a:p>
            <a:pPr eaLnBrk="1" hangingPunct="1">
              <a:spcBef>
                <a:spcPct val="50000"/>
              </a:spcBef>
            </a:pPr>
            <a:r>
              <a:rPr lang="zh-CN" altLang="en-US" sz="4000" i="1">
                <a:solidFill>
                  <a:schemeClr val="tx1"/>
                </a:solidFill>
                <a:latin typeface="Times New Roman" charset="0"/>
                <a:cs typeface="SimSun" charset="0"/>
              </a:rPr>
              <a:t>上帝虽隐藏不见</a:t>
            </a:r>
            <a:r>
              <a:rPr lang="en-US" altLang="zh-CN" sz="4000" i="1">
                <a:solidFill>
                  <a:schemeClr val="tx1"/>
                </a:solidFill>
                <a:latin typeface="Times New Roman" charset="0"/>
                <a:cs typeface="SimSun" charset="0"/>
              </a:rPr>
              <a:t>, </a:t>
            </a:r>
          </a:p>
          <a:p>
            <a:pPr eaLnBrk="1" hangingPunct="1">
              <a:spcBef>
                <a:spcPct val="50000"/>
              </a:spcBef>
            </a:pPr>
            <a:r>
              <a:rPr lang="zh-CN" altLang="en-US" sz="4000" i="1">
                <a:solidFill>
                  <a:schemeClr val="tx1"/>
                </a:solidFill>
                <a:latin typeface="Times New Roman" charset="0"/>
                <a:cs typeface="SimSun" charset="0"/>
              </a:rPr>
              <a:t>主祂必定慈爱佑护。 </a:t>
            </a:r>
          </a:p>
          <a:p>
            <a:pPr eaLnBrk="1" hangingPunct="1">
              <a:spcBef>
                <a:spcPct val="50000"/>
              </a:spcBef>
            </a:pPr>
            <a:r>
              <a:rPr lang="en-US" sz="4000" i="1">
                <a:solidFill>
                  <a:schemeClr val="tx1"/>
                </a:solidFill>
                <a:latin typeface="Times New Roman" charset="0"/>
                <a:cs typeface="SimSun" charset="0"/>
              </a:rPr>
              <a:t> </a:t>
            </a:r>
            <a:endParaRPr lang="en-US" sz="4000">
              <a:solidFill>
                <a:schemeClr val="tx1"/>
              </a:solidFill>
              <a:latin typeface="Times New Roman" charset="0"/>
              <a:cs typeface="SimSun" charset="0"/>
            </a:endParaRPr>
          </a:p>
          <a:p>
            <a:pPr eaLnBrk="1" hangingPunct="1">
              <a:spcBef>
                <a:spcPct val="50000"/>
              </a:spcBef>
            </a:pPr>
            <a:r>
              <a:rPr lang="en-US" sz="4000">
                <a:solidFill>
                  <a:schemeClr val="tx1"/>
                </a:solidFill>
                <a:latin typeface="Times New Roman" charset="0"/>
                <a:cs typeface="SimSun" charset="0"/>
              </a:rPr>
              <a:t> </a:t>
            </a:r>
          </a:p>
        </p:txBody>
      </p:sp>
      <p:sp>
        <p:nvSpPr>
          <p:cNvPr id="119813" name="Text Box 5"/>
          <p:cNvSpPr txBox="1">
            <a:spLocks noChangeArrowheads="1"/>
          </p:cNvSpPr>
          <p:nvPr/>
        </p:nvSpPr>
        <p:spPr bwMode="auto">
          <a:xfrm>
            <a:off x="539750" y="6172200"/>
            <a:ext cx="9975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3200">
                <a:solidFill>
                  <a:schemeClr val="tx1"/>
                </a:solidFill>
                <a:latin typeface="Times New Roman" charset="0"/>
                <a:cs typeface="SimSun" charset="0"/>
              </a:rPr>
              <a:t>现代的危机 </a:t>
            </a:r>
            <a:r>
              <a:rPr lang="en-US" sz="3200">
                <a:solidFill>
                  <a:schemeClr val="tx1"/>
                </a:solidFill>
                <a:latin typeface="Times New Roman" charset="0"/>
                <a:cs typeface="SimSun" charset="0"/>
              </a:rPr>
              <a:t>[1844], </a:t>
            </a:r>
            <a:r>
              <a:rPr lang="zh-CN" altLang="en-US" sz="2800">
                <a:solidFill>
                  <a:schemeClr val="tx1"/>
                </a:solidFill>
                <a:latin typeface="Times New Roman" charset="0"/>
                <a:cs typeface="SimSun" charset="0"/>
              </a:rPr>
              <a:t>詹姆斯 罗素 洛威尔</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77828"/>
                                        </p:tgtEl>
                                        <p:attrNameLst>
                                          <p:attrName>style.visibility</p:attrName>
                                        </p:attrNameLst>
                                      </p:cBhvr>
                                      <p:to>
                                        <p:strVal val="visible"/>
                                      </p:to>
                                    </p:set>
                                    <p:animEffect transition="in" filter="dissolve">
                                      <p:cBhvr>
                                        <p:cTn id="7" dur="75"/>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10363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755650" y="1812925"/>
            <a:ext cx="838835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ltLang="zh-CN"/>
              <a:t>  </a:t>
            </a:r>
            <a:r>
              <a:rPr lang="en-US"/>
              <a:t>1</a:t>
            </a:r>
            <a:r>
              <a:rPr lang="zh-CN" altLang="en-US"/>
              <a:t>　上主作为何等奧秘，</a:t>
            </a:r>
          </a:p>
          <a:p>
            <a:r>
              <a:rPr lang="en-US" altLang="zh-CN"/>
              <a:t>        </a:t>
            </a:r>
            <a:r>
              <a:rPr lang="zh-CN" altLang="en-US"/>
              <a:t>行事伟大神奇</a:t>
            </a:r>
          </a:p>
          <a:p>
            <a:r>
              <a:rPr lang="en-US" altLang="zh-CN"/>
              <a:t>        </a:t>
            </a:r>
            <a:r>
              <a:rPr lang="zh-CN" altLang="en-US"/>
              <a:t>海洋之中有其踪， </a:t>
            </a:r>
          </a:p>
          <a:p>
            <a:r>
              <a:rPr lang="en-US" altLang="zh-CN"/>
              <a:t>        </a:t>
            </a:r>
            <a:r>
              <a:rPr lang="zh-CN" altLang="en-US"/>
              <a:t>驾御风暴飞驰。 </a:t>
            </a:r>
          </a:p>
          <a:p>
            <a:r>
              <a:rPr lang="en-US"/>
              <a:t>		</a:t>
            </a:r>
          </a:p>
        </p:txBody>
      </p:sp>
      <p:sp>
        <p:nvSpPr>
          <p:cNvPr id="79876" name="Text Box 4"/>
          <p:cNvSpPr txBox="1">
            <a:spLocks noChangeArrowheads="1"/>
          </p:cNvSpPr>
          <p:nvPr/>
        </p:nvSpPr>
        <p:spPr bwMode="auto">
          <a:xfrm>
            <a:off x="900113" y="476250"/>
            <a:ext cx="7920037" cy="70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zh-CN" altLang="en-US"/>
              <a:t>上主作为何等奧秘 </a:t>
            </a:r>
          </a:p>
        </p:txBody>
      </p:sp>
      <p:sp>
        <p:nvSpPr>
          <p:cNvPr id="79877" name="Text Box 5"/>
          <p:cNvSpPr txBox="1">
            <a:spLocks noChangeArrowheads="1"/>
          </p:cNvSpPr>
          <p:nvPr/>
        </p:nvSpPr>
        <p:spPr bwMode="auto">
          <a:xfrm>
            <a:off x="3851275" y="6021388"/>
            <a:ext cx="80359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zh-CN" altLang="en-US"/>
              <a:t>威廉 蔻佩爾</a:t>
            </a:r>
            <a:r>
              <a:rPr lang="en-US" altLang="ja-JP"/>
              <a:t>, 1731-1800</a:t>
            </a:r>
            <a:endParaRPr lang="en-US"/>
          </a:p>
        </p:txBody>
      </p:sp>
    </p:spTree>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
          <p:cNvGrpSpPr>
            <a:grpSpLocks/>
          </p:cNvGrpSpPr>
          <p:nvPr/>
        </p:nvGrpSpPr>
        <p:grpSpPr bwMode="auto">
          <a:xfrm>
            <a:off x="0" y="0"/>
            <a:ext cx="9144000" cy="6858000"/>
            <a:chOff x="0" y="0"/>
            <a:chExt cx="5760" cy="4320"/>
          </a:xfrm>
        </p:grpSpPr>
        <p:sp>
          <p:nvSpPr>
            <p:cNvPr id="123909" name="Rectangle 3"/>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23910" name="Picture 4" descr="lantern in darkn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2" y="1436"/>
              <a:ext cx="5328"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1" name="Text Box 5"/>
          <p:cNvSpPr txBox="1">
            <a:spLocks noChangeArrowheads="1"/>
          </p:cNvSpPr>
          <p:nvPr/>
        </p:nvSpPr>
        <p:spPr bwMode="auto">
          <a:xfrm>
            <a:off x="1258888" y="1812925"/>
            <a:ext cx="7885112"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2. </a:t>
            </a:r>
            <a:r>
              <a:rPr lang="zh-CN" altLang="en-US"/>
              <a:t>深不可测</a:t>
            </a:r>
            <a:r>
              <a:rPr lang="en-US" altLang="zh-CN"/>
              <a:t>, </a:t>
            </a:r>
            <a:r>
              <a:rPr lang="zh-CN" altLang="en-US"/>
              <a:t>祂的蕴藏</a:t>
            </a:r>
          </a:p>
          <a:p>
            <a:r>
              <a:rPr lang="en-US" altLang="zh-CN"/>
              <a:t>    </a:t>
            </a:r>
            <a:r>
              <a:rPr lang="zh-CN" altLang="en-US"/>
              <a:t>巧妙永不失败， </a:t>
            </a:r>
          </a:p>
          <a:p>
            <a:r>
              <a:rPr lang="en-US" altLang="zh-CN"/>
              <a:t>    </a:t>
            </a:r>
            <a:r>
              <a:rPr lang="zh-CN" altLang="en-US"/>
              <a:t>隐藏祂的智慧设计， </a:t>
            </a:r>
          </a:p>
          <a:p>
            <a:r>
              <a:rPr lang="en-US" altLang="zh-CN"/>
              <a:t>    </a:t>
            </a:r>
            <a:r>
              <a:rPr lang="zh-CN" altLang="en-US"/>
              <a:t>行祂独立旨意。 </a:t>
            </a:r>
          </a:p>
          <a:p>
            <a:r>
              <a:rPr lang="en-US"/>
              <a:t>				</a:t>
            </a:r>
          </a:p>
        </p:txBody>
      </p:sp>
      <p:sp>
        <p:nvSpPr>
          <p:cNvPr id="80902" name="Text Box 6"/>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zh-CN" altLang="en-US"/>
              <a:t>上主作为何等奧秘</a:t>
            </a:r>
          </a:p>
          <a:p>
            <a:endParaRPr lang="en-US"/>
          </a:p>
        </p:txBody>
      </p:sp>
      <p:sp>
        <p:nvSpPr>
          <p:cNvPr id="80903" name="Text Box 7"/>
          <p:cNvSpPr txBox="1">
            <a:spLocks noChangeArrowheads="1"/>
          </p:cNvSpPr>
          <p:nvPr/>
        </p:nvSpPr>
        <p:spPr bwMode="auto">
          <a:xfrm>
            <a:off x="3657600" y="5949950"/>
            <a:ext cx="8229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CLOUD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15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835150" y="1812925"/>
            <a:ext cx="860425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3. </a:t>
            </a:r>
            <a:r>
              <a:rPr lang="zh-CN" altLang="en-US"/>
              <a:t>圣徒应当鼓勇振奋， </a:t>
            </a:r>
          </a:p>
          <a:p>
            <a:r>
              <a:rPr lang="en-US" altLang="zh-CN"/>
              <a:t>    </a:t>
            </a:r>
            <a:r>
              <a:rPr lang="zh-CN" altLang="en-US"/>
              <a:t>不怕天空多云， </a:t>
            </a:r>
          </a:p>
          <a:p>
            <a:r>
              <a:rPr lang="en-US" altLang="zh-CN"/>
              <a:t>    </a:t>
            </a:r>
            <a:r>
              <a:rPr lang="zh-CN" altLang="en-US"/>
              <a:t>云中深慈爱隣悯，</a:t>
            </a:r>
          </a:p>
          <a:p>
            <a:r>
              <a:rPr lang="zh-CN" altLang="en-US"/>
              <a:t>　化为恩雨降临</a:t>
            </a:r>
            <a:r>
              <a:rPr lang="ja-JP" altLang="en-US"/>
              <a:t>。</a:t>
            </a:r>
            <a:r>
              <a:rPr lang="en-US" altLang="ja-JP"/>
              <a:t> </a:t>
            </a:r>
          </a:p>
          <a:p>
            <a:r>
              <a:rPr lang="en-US"/>
              <a:t>			</a:t>
            </a:r>
          </a:p>
        </p:txBody>
      </p:sp>
      <p:sp>
        <p:nvSpPr>
          <p:cNvPr id="81924" name="Text Box 4"/>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zh-CN" altLang="en-US"/>
              <a:t>上主作为何等奧秘</a:t>
            </a:r>
          </a:p>
          <a:p>
            <a:endParaRPr lang="en-US"/>
          </a:p>
        </p:txBody>
      </p:sp>
      <p:sp>
        <p:nvSpPr>
          <p:cNvPr id="81925"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CLOUD0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10515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763713" y="1812925"/>
            <a:ext cx="8675687" cy="3324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4. </a:t>
            </a:r>
            <a:r>
              <a:rPr lang="zh-CN" altLang="en-US"/>
              <a:t>莫憑感觉臆断上主，</a:t>
            </a:r>
            <a:br>
              <a:rPr lang="en-US" altLang="ja-JP"/>
            </a:br>
            <a:r>
              <a:rPr lang="en-US" altLang="zh-CN"/>
              <a:t>　</a:t>
            </a:r>
            <a:r>
              <a:rPr lang="zh-CN" altLang="en-US"/>
              <a:t>一心靠主恩典，</a:t>
            </a:r>
          </a:p>
          <a:p>
            <a:r>
              <a:rPr lang="zh-CN" altLang="en-US"/>
              <a:t>　愁云雾隐密之处，</a:t>
            </a:r>
          </a:p>
          <a:p>
            <a:r>
              <a:rPr lang="zh-CN" altLang="en-US"/>
              <a:t>　有主仁慈笑脸</a:t>
            </a:r>
            <a:r>
              <a:rPr lang="en-US" altLang="ja-JP"/>
              <a:t>.</a:t>
            </a:r>
            <a:endParaRPr lang="en-US"/>
          </a:p>
        </p:txBody>
      </p:sp>
      <p:sp>
        <p:nvSpPr>
          <p:cNvPr id="82948" name="Text Box 4"/>
          <p:cNvSpPr txBox="1">
            <a:spLocks noChangeArrowheads="1"/>
          </p:cNvSpPr>
          <p:nvPr/>
        </p:nvSpPr>
        <p:spPr bwMode="auto">
          <a:xfrm>
            <a:off x="457200" y="212725"/>
            <a:ext cx="8229600" cy="70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上主作为何等奧秘</a:t>
            </a:r>
            <a:endParaRPr lang="en-US"/>
          </a:p>
        </p:txBody>
      </p:sp>
      <p:sp>
        <p:nvSpPr>
          <p:cNvPr id="82949"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ood 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1692275" y="1628775"/>
            <a:ext cx="7900988" cy="30194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5. </a:t>
            </a:r>
            <a:r>
              <a:rPr lang="zh-CN" altLang="en-US"/>
              <a:t>祂的计划逐渐成熟</a:t>
            </a:r>
            <a:r>
              <a:rPr lang="en-US" altLang="ja-JP"/>
              <a:t>,</a:t>
            </a:r>
            <a:br>
              <a:rPr lang="en-US" altLang="ja-JP"/>
            </a:br>
            <a:r>
              <a:rPr lang="zh-CN" altLang="en-US"/>
              <a:t>　正沿时日推展</a:t>
            </a:r>
            <a:r>
              <a:rPr lang="en-US" altLang="ja-JP"/>
              <a:t>;</a:t>
            </a:r>
            <a:br>
              <a:rPr lang="en-US" altLang="ja-JP"/>
            </a:br>
            <a:r>
              <a:rPr lang="zh-CN" altLang="en-US"/>
              <a:t>　苞虽难免生涩带苦</a:t>
            </a:r>
            <a:r>
              <a:rPr lang="en-US" altLang="ja-JP"/>
              <a:t>,</a:t>
            </a:r>
            <a:br>
              <a:rPr lang="en-US" altLang="ja-JP"/>
            </a:br>
            <a:r>
              <a:rPr lang="zh-CN" altLang="en-US"/>
              <a:t>　花却必定芬甘</a:t>
            </a:r>
            <a:r>
              <a:rPr lang="en-US" altLang="ja-JP"/>
              <a:t>.	</a:t>
            </a:r>
            <a:endParaRPr lang="en-US"/>
          </a:p>
        </p:txBody>
      </p:sp>
      <p:sp>
        <p:nvSpPr>
          <p:cNvPr id="83972" name="Text Box 4"/>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上主作为何等奧秘</a:t>
            </a:r>
            <a:endParaRPr lang="en-US" altLang="ja-JP"/>
          </a:p>
          <a:p>
            <a:endParaRPr lang="en-US"/>
          </a:p>
        </p:txBody>
      </p:sp>
      <p:sp>
        <p:nvSpPr>
          <p:cNvPr id="83973"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earthlights_dmsp_bi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52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63713" y="1844675"/>
            <a:ext cx="7899400" cy="3260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6. </a:t>
            </a:r>
            <a:r>
              <a:rPr lang="zh-CN" altLang="en-US"/>
              <a:t>盲目不信导致错误，</a:t>
            </a:r>
            <a:br>
              <a:rPr lang="zh-CN" altLang="en-US"/>
            </a:br>
            <a:r>
              <a:rPr lang="zh-CN" altLang="en-US"/>
              <a:t>　观察却不令悟</a:t>
            </a:r>
            <a:r>
              <a:rPr lang="en-US" altLang="ja-JP"/>
              <a:t>;</a:t>
            </a:r>
            <a:br>
              <a:rPr lang="en-US" altLang="ja-JP"/>
            </a:br>
            <a:r>
              <a:rPr lang="zh-CN" altLang="en-US"/>
              <a:t>　惟神自己洞悉其工</a:t>
            </a:r>
            <a:r>
              <a:rPr lang="en-US" altLang="ja-JP"/>
              <a:t>,</a:t>
            </a:r>
            <a:br>
              <a:rPr lang="en-US" altLang="ja-JP"/>
            </a:br>
            <a:r>
              <a:rPr lang="zh-CN" altLang="en-US"/>
              <a:t>　向人啟发显明</a:t>
            </a:r>
            <a:r>
              <a:rPr lang="en-US" altLang="ja-JP"/>
              <a:t>.</a:t>
            </a:r>
            <a:endParaRPr lang="en-US"/>
          </a:p>
        </p:txBody>
      </p:sp>
      <p:sp>
        <p:nvSpPr>
          <p:cNvPr id="84996" name="Text Box 4"/>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上主作为何等奧秘</a:t>
            </a:r>
            <a:endParaRPr lang="en-US" altLang="ja-JP"/>
          </a:p>
          <a:p>
            <a:endParaRPr lang="en-US"/>
          </a:p>
        </p:txBody>
      </p:sp>
      <p:sp>
        <p:nvSpPr>
          <p:cNvPr id="84997"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75815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6" descr="1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1187450" y="2362200"/>
            <a:ext cx="6913563"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 . . </a:t>
            </a:r>
            <a:r>
              <a:rPr lang="zh-CN" altLang="en-US"/>
              <a:t>并且知道你是从小明白圣经，这圣经能使你因信基督耶稣，有得救的智慧。</a:t>
            </a:r>
          </a:p>
        </p:txBody>
      </p:sp>
      <p:sp>
        <p:nvSpPr>
          <p:cNvPr id="87044" name="Text Box 4"/>
          <p:cNvSpPr txBox="1">
            <a:spLocks noChangeArrowheads="1"/>
          </p:cNvSpPr>
          <p:nvPr/>
        </p:nvSpPr>
        <p:spPr bwMode="auto">
          <a:xfrm>
            <a:off x="1600200" y="5745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zh-CN" altLang="en-US"/>
              <a:t>提摩太</a:t>
            </a:r>
            <a:r>
              <a:rPr lang="en-US" altLang="ja-JP"/>
              <a:t> 3:15 </a:t>
            </a:r>
            <a:r>
              <a:rPr lang="en-US" altLang="zh-CN"/>
              <a:t>(</a:t>
            </a:r>
            <a:r>
              <a:rPr lang="zh-CN" altLang="en-US"/>
              <a:t>和合本</a:t>
            </a:r>
            <a:r>
              <a:rPr lang="en-US" altLang="zh-CN"/>
              <a:t>)</a:t>
            </a:r>
            <a:r>
              <a:rPr lang="en-US" altLang="ja-JP"/>
              <a:t> </a:t>
            </a:r>
            <a:endParaRPr lang="en-US"/>
          </a:p>
        </p:txBody>
      </p:sp>
      <p:sp>
        <p:nvSpPr>
          <p:cNvPr id="87045" name="Text Box 5"/>
          <p:cNvSpPr txBox="1">
            <a:spLocks noChangeArrowheads="1"/>
          </p:cNvSpPr>
          <p:nvPr/>
        </p:nvSpPr>
        <p:spPr bwMode="auto">
          <a:xfrm>
            <a:off x="762000" y="533400"/>
            <a:ext cx="7391400" cy="21478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以斯帖</a:t>
            </a:r>
            <a:r>
              <a:rPr lang="zh-CN" altLang="en-US"/>
              <a:t>记</a:t>
            </a:r>
          </a:p>
          <a:p>
            <a:endParaRPr lang="en-US"/>
          </a:p>
        </p:txBody>
      </p:sp>
    </p:spTree>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descr="Green marble"/>
          <p:cNvSpPr>
            <a:spLocks noChangeArrowheads="1"/>
          </p:cNvSpPr>
          <p:nvPr/>
        </p:nvSpPr>
        <p:spPr bwMode="auto">
          <a:xfrm>
            <a:off x="0" y="0"/>
            <a:ext cx="9220200" cy="6858000"/>
          </a:xfrm>
          <a:prstGeom prst="rect">
            <a:avLst/>
          </a:prstGeom>
          <a:solidFill>
            <a:schemeClr val="tx2"/>
          </a:solidFill>
          <a:ln w="9525">
            <a:solidFill>
              <a:schemeClr val="tx1"/>
            </a:solidFill>
            <a:miter lim="800000"/>
            <a:headEnd/>
            <a:tailEnd/>
          </a:ln>
        </p:spPr>
        <p:txBody>
          <a:bodyPr wrap="none" anchor="ctr"/>
          <a:lstStyle/>
          <a:p>
            <a:endParaRPr lang="en-US"/>
          </a:p>
        </p:txBody>
      </p:sp>
      <p:pic>
        <p:nvPicPr>
          <p:cNvPr id="136194" name="Picture 5" descr="estherlots_ill1.jpe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8463"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3"/>
          <p:cNvSpPr txBox="1">
            <a:spLocks noChangeArrowheads="1"/>
          </p:cNvSpPr>
          <p:nvPr/>
        </p:nvSpPr>
        <p:spPr bwMode="auto">
          <a:xfrm>
            <a:off x="4211638" y="1844675"/>
            <a:ext cx="4608512"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lnSpc>
                <a:spcPct val="120000"/>
              </a:lnSpc>
              <a:spcBef>
                <a:spcPct val="50000"/>
              </a:spcBef>
            </a:pPr>
            <a:r>
              <a:rPr lang="zh-CN" altLang="en-US" sz="4000" i="1">
                <a:solidFill>
                  <a:schemeClr val="tx1"/>
                </a:solidFill>
                <a:latin typeface="Times New Roman" charset="0"/>
                <a:cs typeface="SimSun" charset="0"/>
              </a:rPr>
              <a:t>从前所写的圣经都是为教训我们写的，叫我们因圣经所生的忍耐和安慰可以得著盼望。</a:t>
            </a:r>
          </a:p>
        </p:txBody>
      </p:sp>
      <p:sp>
        <p:nvSpPr>
          <p:cNvPr id="136196" name="Text Box 4"/>
          <p:cNvSpPr txBox="1">
            <a:spLocks noChangeArrowheads="1"/>
          </p:cNvSpPr>
          <p:nvPr/>
        </p:nvSpPr>
        <p:spPr bwMode="auto">
          <a:xfrm>
            <a:off x="1600200" y="57451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200">
                <a:solidFill>
                  <a:schemeClr val="tx1"/>
                </a:solidFill>
                <a:latin typeface="Times New Roman" charset="0"/>
                <a:cs typeface="SimSun" charset="0"/>
              </a:rPr>
              <a:t>罗马书 </a:t>
            </a:r>
            <a:r>
              <a:rPr lang="en-US" sz="3200">
                <a:solidFill>
                  <a:schemeClr val="tx1"/>
                </a:solidFill>
                <a:latin typeface="Times New Roman" charset="0"/>
                <a:cs typeface="SimSun" charset="0"/>
              </a:rPr>
              <a:t>15:4 </a:t>
            </a:r>
            <a:r>
              <a:rPr lang="en-US" altLang="zh-CN" sz="3200">
                <a:solidFill>
                  <a:schemeClr val="tx1"/>
                </a:solidFill>
                <a:latin typeface="Times New Roman" charset="0"/>
                <a:cs typeface="Arial" charset="0"/>
              </a:rPr>
              <a:t>(</a:t>
            </a:r>
            <a:r>
              <a:rPr lang="zh-CN" altLang="en-US" sz="3200">
                <a:solidFill>
                  <a:schemeClr val="tx1"/>
                </a:solidFill>
                <a:latin typeface="Times New Roman" charset="0"/>
                <a:cs typeface="SimSun" charset="0"/>
              </a:rPr>
              <a:t>和合本</a:t>
            </a:r>
            <a:r>
              <a:rPr lang="en-US" altLang="zh-CN" sz="3200">
                <a:solidFill>
                  <a:schemeClr val="tx1"/>
                </a:solidFill>
                <a:latin typeface="Times New Roman" charset="0"/>
                <a:cs typeface="Arial" charset="0"/>
              </a:rPr>
              <a:t>)</a:t>
            </a:r>
            <a:r>
              <a:rPr lang="en-US" altLang="ja-JP" sz="3200">
                <a:solidFill>
                  <a:schemeClr val="tx1"/>
                </a:solidFill>
                <a:latin typeface="Times New Roman" charset="0"/>
                <a:cs typeface="Arial" charset="0"/>
              </a:rPr>
              <a:t> </a:t>
            </a:r>
            <a:endParaRPr lang="en-US" sz="3200">
              <a:solidFill>
                <a:schemeClr val="tx1"/>
              </a:solidFill>
              <a:latin typeface="Times New Roman" charset="0"/>
              <a:cs typeface="Arial" charset="0"/>
            </a:endParaRPr>
          </a:p>
        </p:txBody>
      </p:sp>
      <p:sp>
        <p:nvSpPr>
          <p:cNvPr id="136197" name="Text Box 5"/>
          <p:cNvSpPr txBox="1">
            <a:spLocks noChangeArrowheads="1"/>
          </p:cNvSpPr>
          <p:nvPr/>
        </p:nvSpPr>
        <p:spPr bwMode="auto">
          <a:xfrm>
            <a:off x="4205288" y="549275"/>
            <a:ext cx="4608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5400">
                <a:solidFill>
                  <a:schemeClr val="tx1"/>
                </a:solidFill>
                <a:latin typeface="Times New Roman" charset="0"/>
              </a:rPr>
              <a:t>以斯帖</a:t>
            </a:r>
            <a:r>
              <a:rPr lang="zh-CN" altLang="en-US" sz="5400">
                <a:solidFill>
                  <a:schemeClr val="tx1"/>
                </a:solidFill>
                <a:latin typeface="Times New Roman" charset="0"/>
                <a:cs typeface="SimSun" charset="0"/>
              </a:rPr>
              <a:t>记</a:t>
            </a: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8"/>
          <p:cNvSpPr>
            <a:spLocks noChangeArrowheads="1"/>
          </p:cNvSpPr>
          <p:nvPr/>
        </p:nvSpPr>
        <p:spPr bwMode="auto">
          <a:xfrm>
            <a:off x="0" y="0"/>
            <a:ext cx="9220200" cy="7086600"/>
          </a:xfrm>
          <a:prstGeom prst="rect">
            <a:avLst/>
          </a:prstGeom>
          <a:solidFill>
            <a:srgbClr val="000000"/>
          </a:solidFill>
          <a:ln w="9525">
            <a:solidFill>
              <a:srgbClr val="000000"/>
            </a:solidFill>
            <a:round/>
            <a:headEnd/>
            <a:tailEnd/>
          </a:ln>
        </p:spPr>
        <p:txBody>
          <a:bodyPr/>
          <a:lstStyle/>
          <a:p>
            <a:endParaRPr lang="en-US" sz="2000">
              <a:latin typeface="Arial" charset="0"/>
              <a:cs typeface="Arial" charset="0"/>
            </a:endParaRPr>
          </a:p>
        </p:txBody>
      </p:sp>
      <p:pic>
        <p:nvPicPr>
          <p:cNvPr id="138242" name="Picture 5" descr="esth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005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5076825" y="2349500"/>
            <a:ext cx="4067175" cy="42116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3600" i="1">
                <a:solidFill>
                  <a:schemeClr val="bg1"/>
                </a:solidFill>
                <a:latin typeface="Times New Roman" charset="0"/>
                <a:cs typeface="SimSun" charset="0"/>
              </a:rPr>
              <a:t>他们遭遇这些事，都要作为监戒；</a:t>
            </a:r>
          </a:p>
          <a:p>
            <a:pPr eaLnBrk="1" hangingPunct="1">
              <a:spcBef>
                <a:spcPct val="50000"/>
              </a:spcBef>
            </a:pPr>
            <a:r>
              <a:rPr lang="zh-CN" altLang="en-US" sz="3600" i="1">
                <a:solidFill>
                  <a:schemeClr val="bg1"/>
                </a:solidFill>
                <a:latin typeface="Times New Roman" charset="0"/>
                <a:cs typeface="SimSun" charset="0"/>
              </a:rPr>
              <a:t>并且写在经上，正是警戒我们这</a:t>
            </a:r>
          </a:p>
          <a:p>
            <a:pPr eaLnBrk="1" hangingPunct="1">
              <a:spcBef>
                <a:spcPct val="50000"/>
              </a:spcBef>
            </a:pPr>
            <a:r>
              <a:rPr lang="zh-CN" altLang="en-US" sz="3600" i="1">
                <a:solidFill>
                  <a:schemeClr val="bg1"/>
                </a:solidFill>
                <a:latin typeface="Times New Roman" charset="0"/>
                <a:cs typeface="SimSun" charset="0"/>
              </a:rPr>
              <a:t>末世的人。</a:t>
            </a:r>
          </a:p>
          <a:p>
            <a:pPr eaLnBrk="1" hangingPunct="1">
              <a:spcBef>
                <a:spcPct val="50000"/>
              </a:spcBef>
            </a:pPr>
            <a:endParaRPr lang="en-US" sz="3600" i="1">
              <a:solidFill>
                <a:schemeClr val="bg1"/>
              </a:solidFill>
              <a:latin typeface="Times New Roman" charset="0"/>
            </a:endParaRPr>
          </a:p>
        </p:txBody>
      </p:sp>
      <p:sp>
        <p:nvSpPr>
          <p:cNvPr id="89093" name="Text Box 5"/>
          <p:cNvSpPr txBox="1">
            <a:spLocks noChangeArrowheads="1"/>
          </p:cNvSpPr>
          <p:nvPr/>
        </p:nvSpPr>
        <p:spPr bwMode="auto">
          <a:xfrm>
            <a:off x="5149850" y="476250"/>
            <a:ext cx="3382963"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200">
                <a:solidFill>
                  <a:schemeClr val="bg1"/>
                </a:solidFill>
                <a:latin typeface="Times New Roman" charset="0"/>
                <a:cs typeface="SimSun" charset="0"/>
              </a:rPr>
              <a:t>哥林多前书 </a:t>
            </a:r>
            <a:r>
              <a:rPr lang="en-US" sz="3200">
                <a:solidFill>
                  <a:schemeClr val="bg1"/>
                </a:solidFill>
                <a:latin typeface="Times New Roman" charset="0"/>
                <a:cs typeface="SimSun" charset="0"/>
              </a:rPr>
              <a:t>10:11 (</a:t>
            </a:r>
            <a:r>
              <a:rPr lang="zh-CN" altLang="en-US" sz="3200">
                <a:solidFill>
                  <a:schemeClr val="bg1"/>
                </a:solidFill>
                <a:latin typeface="Times New Roman" charset="0"/>
                <a:cs typeface="SimSun" charset="0"/>
              </a:rPr>
              <a:t>和合本</a:t>
            </a:r>
            <a:r>
              <a:rPr lang="en-US" altLang="ja-JP" sz="3200">
                <a:solidFill>
                  <a:schemeClr val="bg1"/>
                </a:solidFill>
                <a:latin typeface="Times New Roman" charset="0"/>
                <a:cs typeface="Arial" charset="0"/>
              </a:rPr>
              <a:t>) </a:t>
            </a:r>
            <a:endParaRPr lang="en-US" sz="3200">
              <a:solidFill>
                <a:schemeClr val="bg1"/>
              </a:solidFill>
              <a:latin typeface="Times New Roman" charset="0"/>
              <a:cs typeface="Arial" charset="0"/>
            </a:endParaRPr>
          </a:p>
        </p:txBody>
      </p:sp>
    </p:spTree>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714500" y="658743"/>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阴謀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勇气 </a:t>
            </a:r>
            <a:r>
              <a:rPr lang="en-US" altLang="zh-CN" sz="3200" dirty="0">
                <a:solidFill>
                  <a:srgbClr val="F1F7E9"/>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93698" y="608689"/>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大拯救</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復仇 </a:t>
            </a:r>
            <a:r>
              <a:rPr lang="en-US" altLang="zh-CN" sz="3200" dirty="0">
                <a:solidFill>
                  <a:srgbClr val="F1F7E9"/>
                </a:solidFill>
                <a:effectLst>
                  <a:glow rad="228600">
                    <a:srgbClr val="000000"/>
                  </a:glow>
                </a:effectLst>
                <a:latin typeface="Arial"/>
                <a:ea typeface="Times New Roman" pitchFamily="-111" charset="0"/>
                <a:cs typeface="Arial"/>
              </a:rPr>
              <a:t>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勝利 </a:t>
            </a:r>
            <a:r>
              <a:rPr lang="en-US" altLang="zh-CN" sz="3200" dirty="0">
                <a:solidFill>
                  <a:srgbClr val="F1F7E9"/>
                </a:solidFill>
                <a:effectLst>
                  <a:glow rad="228600">
                    <a:srgbClr val="000000"/>
                  </a:glow>
                </a:effectLst>
                <a:latin typeface="Arial"/>
                <a:ea typeface="Times New Roman" pitchFamily="-111" charset="0"/>
                <a:cs typeface="Arial"/>
              </a:rPr>
              <a:t>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对犹大人的守护</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宴会</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欢宴</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3227324123"/>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001000" cy="990600"/>
          </a:xfrm>
          <a:solidFill>
            <a:srgbClr val="000000"/>
          </a:solidFill>
        </p:spPr>
        <p:txBody>
          <a:bodyPr/>
          <a:lstStyle/>
          <a:p>
            <a:pPr algn="ctr">
              <a:lnSpc>
                <a:spcPct val="80000"/>
              </a:lnSpc>
            </a:pPr>
            <a:r>
              <a:rPr lang="zh-CN" altLang="en-US" b="1">
                <a:effectLst>
                  <a:outerShdw blurRad="38100" dist="38100" dir="2700000" algn="tl">
                    <a:srgbClr val="366B1B"/>
                  </a:outerShdw>
                </a:effectLst>
                <a:latin typeface="Arial Black" charset="0"/>
                <a:cs typeface="SimSun" charset="0"/>
              </a:rPr>
              <a:t>波丝王国事蹟时序</a:t>
            </a:r>
            <a:br>
              <a:rPr lang="zh-CN" altLang="en-US" b="1">
                <a:effectLst>
                  <a:outerShdw blurRad="38100" dist="38100" dir="2700000" algn="tl">
                    <a:srgbClr val="366B1B"/>
                  </a:outerShdw>
                </a:effectLst>
                <a:latin typeface="Arial Black" charset="0"/>
                <a:cs typeface="SimSun" charset="0"/>
              </a:rPr>
            </a:br>
            <a:r>
              <a:rPr lang="en-US" sz="1400" b="1">
                <a:effectLst>
                  <a:outerShdw blurRad="38100" dist="38100" dir="2700000" algn="tl">
                    <a:srgbClr val="366B1B"/>
                  </a:outerShdw>
                </a:effectLst>
                <a:latin typeface="Arial Black" charset="0"/>
                <a:cs typeface="SimSun" charset="0"/>
              </a:rPr>
              <a:t>John H. Walton, Chronological and Background Charts of the OT, 2d ed., 70</a:t>
            </a:r>
            <a:endParaRPr lang="zh-CN" altLang="en-US" sz="1400" b="1">
              <a:effectLst>
                <a:outerShdw blurRad="38100" dist="38100" dir="2700000" algn="tl">
                  <a:srgbClr val="366B1B"/>
                </a:outerShdw>
              </a:effectLst>
              <a:latin typeface="Arial Black" charset="0"/>
              <a:cs typeface="SimSun" charset="0"/>
            </a:endParaRPr>
          </a:p>
        </p:txBody>
      </p:sp>
      <p:sp>
        <p:nvSpPr>
          <p:cNvPr id="142339"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313</a:t>
            </a:r>
          </a:p>
        </p:txBody>
      </p:sp>
      <p:grpSp>
        <p:nvGrpSpPr>
          <p:cNvPr id="142340" name="Group 81"/>
          <p:cNvGrpSpPr>
            <a:grpSpLocks/>
          </p:cNvGrpSpPr>
          <p:nvPr/>
        </p:nvGrpSpPr>
        <p:grpSpPr bwMode="auto">
          <a:xfrm>
            <a:off x="228600" y="1143000"/>
            <a:ext cx="8915400" cy="5715000"/>
            <a:chOff x="0" y="0"/>
            <a:chExt cx="3911" cy="4125"/>
          </a:xfrm>
        </p:grpSpPr>
        <p:grpSp>
          <p:nvGrpSpPr>
            <p:cNvPr id="142341" name="Group 34"/>
            <p:cNvGrpSpPr>
              <a:grpSpLocks/>
            </p:cNvGrpSpPr>
            <p:nvPr/>
          </p:nvGrpSpPr>
          <p:grpSpPr bwMode="auto">
            <a:xfrm>
              <a:off x="0" y="0"/>
              <a:ext cx="1004" cy="730"/>
              <a:chOff x="0" y="0"/>
              <a:chExt cx="1004" cy="730"/>
            </a:xfrm>
          </p:grpSpPr>
          <p:sp>
            <p:nvSpPr>
              <p:cNvPr id="142411"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a:solidFill>
                      <a:schemeClr val="tx1"/>
                    </a:solidFill>
                    <a:cs typeface="SimSun" charset="0"/>
                  </a:rPr>
                  <a:t>波丝帝国的君王</a:t>
                </a:r>
              </a:p>
            </p:txBody>
          </p:sp>
          <p:sp>
            <p:nvSpPr>
              <p:cNvPr id="142412"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2" name="Group 36"/>
            <p:cNvGrpSpPr>
              <a:grpSpLocks/>
            </p:cNvGrpSpPr>
            <p:nvPr/>
          </p:nvGrpSpPr>
          <p:grpSpPr bwMode="auto">
            <a:xfrm>
              <a:off x="1004" y="0"/>
              <a:ext cx="470" cy="730"/>
              <a:chOff x="1004" y="0"/>
              <a:chExt cx="470" cy="730"/>
            </a:xfrm>
          </p:grpSpPr>
          <p:sp>
            <p:nvSpPr>
              <p:cNvPr id="142409"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日期</a:t>
                </a:r>
              </a:p>
            </p:txBody>
          </p:sp>
          <p:sp>
            <p:nvSpPr>
              <p:cNvPr id="142410"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3" name="Group 38"/>
            <p:cNvGrpSpPr>
              <a:grpSpLocks/>
            </p:cNvGrpSpPr>
            <p:nvPr/>
          </p:nvGrpSpPr>
          <p:grpSpPr bwMode="auto">
            <a:xfrm>
              <a:off x="1474" y="0"/>
              <a:ext cx="1229" cy="730"/>
              <a:chOff x="1474" y="0"/>
              <a:chExt cx="1229" cy="730"/>
            </a:xfrm>
          </p:grpSpPr>
          <p:sp>
            <p:nvSpPr>
              <p:cNvPr id="142407"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与圣经相关之事</a:t>
                </a:r>
                <a:endParaRPr lang="en-US">
                  <a:solidFill>
                    <a:schemeClr val="tx1"/>
                  </a:solidFill>
                  <a:cs typeface="SimSun" charset="0"/>
                </a:endParaRPr>
              </a:p>
            </p:txBody>
          </p:sp>
          <p:sp>
            <p:nvSpPr>
              <p:cNvPr id="142408"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4" name="Group 40"/>
            <p:cNvGrpSpPr>
              <a:grpSpLocks/>
            </p:cNvGrpSpPr>
            <p:nvPr/>
          </p:nvGrpSpPr>
          <p:grpSpPr bwMode="auto">
            <a:xfrm>
              <a:off x="2703" y="0"/>
              <a:ext cx="1208" cy="730"/>
              <a:chOff x="2703" y="0"/>
              <a:chExt cx="1208" cy="730"/>
            </a:xfrm>
          </p:grpSpPr>
          <p:sp>
            <p:nvSpPr>
              <p:cNvPr id="142405"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与希腊相关之事</a:t>
                </a:r>
                <a:endParaRPr lang="en-US">
                  <a:solidFill>
                    <a:schemeClr val="tx1"/>
                  </a:solidFill>
                  <a:cs typeface="SimSun" charset="0"/>
                </a:endParaRPr>
              </a:p>
            </p:txBody>
          </p:sp>
          <p:sp>
            <p:nvSpPr>
              <p:cNvPr id="142406"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5" name="Group 42"/>
            <p:cNvGrpSpPr>
              <a:grpSpLocks/>
            </p:cNvGrpSpPr>
            <p:nvPr/>
          </p:nvGrpSpPr>
          <p:grpSpPr bwMode="auto">
            <a:xfrm>
              <a:off x="0" y="730"/>
              <a:ext cx="1004" cy="518"/>
              <a:chOff x="0" y="730"/>
              <a:chExt cx="1004" cy="518"/>
            </a:xfrm>
          </p:grpSpPr>
          <p:sp>
            <p:nvSpPr>
              <p:cNvPr id="142403"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居鲁士</a:t>
                </a:r>
              </a:p>
            </p:txBody>
          </p:sp>
          <p:sp>
            <p:nvSpPr>
              <p:cNvPr id="142404"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6" name="Group 44"/>
            <p:cNvGrpSpPr>
              <a:grpSpLocks/>
            </p:cNvGrpSpPr>
            <p:nvPr/>
          </p:nvGrpSpPr>
          <p:grpSpPr bwMode="auto">
            <a:xfrm>
              <a:off x="1004" y="730"/>
              <a:ext cx="470" cy="518"/>
              <a:chOff x="1004" y="730"/>
              <a:chExt cx="470" cy="518"/>
            </a:xfrm>
          </p:grpSpPr>
          <p:sp>
            <p:nvSpPr>
              <p:cNvPr id="142401"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539-530</a:t>
                </a:r>
              </a:p>
            </p:txBody>
          </p:sp>
          <p:sp>
            <p:nvSpPr>
              <p:cNvPr id="142402"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7" name="Group 46"/>
            <p:cNvGrpSpPr>
              <a:grpSpLocks/>
            </p:cNvGrpSpPr>
            <p:nvPr/>
          </p:nvGrpSpPr>
          <p:grpSpPr bwMode="auto">
            <a:xfrm>
              <a:off x="1474" y="730"/>
              <a:ext cx="1229" cy="518"/>
              <a:chOff x="1474" y="730"/>
              <a:chExt cx="1229" cy="518"/>
            </a:xfrm>
          </p:grpSpPr>
          <p:sp>
            <p:nvSpPr>
              <p:cNvPr id="142399"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sz="2000">
                    <a:solidFill>
                      <a:schemeClr val="tx1"/>
                    </a:solidFill>
                  </a:rPr>
                  <a:t>所罗巴伯</a:t>
                </a:r>
                <a:r>
                  <a:rPr lang="zh-CN" altLang="en-US" sz="2000">
                    <a:solidFill>
                      <a:schemeClr val="tx1"/>
                    </a:solidFill>
                    <a:cs typeface="SimSun" charset="0"/>
                  </a:rPr>
                  <a:t>与</a:t>
                </a:r>
              </a:p>
              <a:p>
                <a:pPr algn="ctr" eaLnBrk="0" hangingPunct="0"/>
                <a:r>
                  <a:rPr lang="ja-JP" altLang="en-US" sz="2000">
                    <a:solidFill>
                      <a:schemeClr val="tx1"/>
                    </a:solidFill>
                  </a:rPr>
                  <a:t>耶书亚</a:t>
                </a:r>
                <a:r>
                  <a:rPr lang="zh-CN" altLang="en-US" sz="2000">
                    <a:solidFill>
                      <a:schemeClr val="tx1"/>
                    </a:solidFill>
                    <a:cs typeface="SimSun" charset="0"/>
                  </a:rPr>
                  <a:t>回归 </a:t>
                </a:r>
                <a:r>
                  <a:rPr lang="en-US" altLang="ja-JP" sz="1800">
                    <a:solidFill>
                      <a:schemeClr val="tx1"/>
                    </a:solidFill>
                  </a:rPr>
                  <a:t>(</a:t>
                </a:r>
                <a:r>
                  <a:rPr lang="zh-CN" altLang="en-US" sz="1800">
                    <a:solidFill>
                      <a:schemeClr val="tx1"/>
                    </a:solidFill>
                    <a:cs typeface="SimSun" charset="0"/>
                  </a:rPr>
                  <a:t>以斯拉记 </a:t>
                </a:r>
                <a:r>
                  <a:rPr lang="en-US" altLang="ja-JP" sz="1800">
                    <a:solidFill>
                      <a:schemeClr val="tx1"/>
                    </a:solidFill>
                  </a:rPr>
                  <a:t>1-3)</a:t>
                </a:r>
                <a:endParaRPr lang="en-US" sz="1800">
                  <a:solidFill>
                    <a:schemeClr val="tx1"/>
                  </a:solidFill>
                </a:endParaRPr>
              </a:p>
            </p:txBody>
          </p:sp>
          <p:sp>
            <p:nvSpPr>
              <p:cNvPr id="142400"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8" name="Group 48"/>
            <p:cNvGrpSpPr>
              <a:grpSpLocks/>
            </p:cNvGrpSpPr>
            <p:nvPr/>
          </p:nvGrpSpPr>
          <p:grpSpPr bwMode="auto">
            <a:xfrm>
              <a:off x="2703" y="730"/>
              <a:ext cx="1208" cy="518"/>
              <a:chOff x="2703" y="730"/>
              <a:chExt cx="1208" cy="518"/>
            </a:xfrm>
          </p:grpSpPr>
          <p:sp>
            <p:nvSpPr>
              <p:cNvPr id="142397"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142398"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9" name="Group 50"/>
            <p:cNvGrpSpPr>
              <a:grpSpLocks/>
            </p:cNvGrpSpPr>
            <p:nvPr/>
          </p:nvGrpSpPr>
          <p:grpSpPr bwMode="auto">
            <a:xfrm>
              <a:off x="0" y="1248"/>
              <a:ext cx="1004" cy="518"/>
              <a:chOff x="0" y="1248"/>
              <a:chExt cx="1004" cy="518"/>
            </a:xfrm>
          </p:grpSpPr>
          <p:sp>
            <p:nvSpPr>
              <p:cNvPr id="142395"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刚比西丝斯</a:t>
                </a:r>
              </a:p>
            </p:txBody>
          </p:sp>
          <p:sp>
            <p:nvSpPr>
              <p:cNvPr id="142396"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0" name="Group 52"/>
            <p:cNvGrpSpPr>
              <a:grpSpLocks/>
            </p:cNvGrpSpPr>
            <p:nvPr/>
          </p:nvGrpSpPr>
          <p:grpSpPr bwMode="auto">
            <a:xfrm>
              <a:off x="1004" y="1248"/>
              <a:ext cx="470" cy="518"/>
              <a:chOff x="1004" y="1248"/>
              <a:chExt cx="470" cy="518"/>
            </a:xfrm>
          </p:grpSpPr>
          <p:sp>
            <p:nvSpPr>
              <p:cNvPr id="142393"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530-522</a:t>
                </a:r>
              </a:p>
            </p:txBody>
          </p:sp>
          <p:sp>
            <p:nvSpPr>
              <p:cNvPr id="142394"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1" name="Group 54"/>
            <p:cNvGrpSpPr>
              <a:grpSpLocks/>
            </p:cNvGrpSpPr>
            <p:nvPr/>
          </p:nvGrpSpPr>
          <p:grpSpPr bwMode="auto">
            <a:xfrm>
              <a:off x="1474" y="1248"/>
              <a:ext cx="1229" cy="518"/>
              <a:chOff x="1474" y="1248"/>
              <a:chExt cx="1229" cy="518"/>
            </a:xfrm>
          </p:grpSpPr>
          <p:sp>
            <p:nvSpPr>
              <p:cNvPr id="142391"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2200">
                    <a:solidFill>
                      <a:schemeClr val="tx1"/>
                    </a:solidFill>
                    <a:cs typeface="SimSun" charset="0"/>
                  </a:rPr>
                  <a:t>       耶路撒冷重建停止</a:t>
                </a:r>
                <a:r>
                  <a:rPr lang="en-US" altLang="ja-JP" sz="2200">
                    <a:solidFill>
                      <a:schemeClr val="tx1"/>
                    </a:solidFill>
                    <a:cs typeface="SimSun" charset="0"/>
                  </a:rPr>
                  <a:t> </a:t>
                </a:r>
                <a:r>
                  <a:rPr lang="en-US" altLang="zh-CN" sz="2200">
                    <a:solidFill>
                      <a:schemeClr val="tx1"/>
                    </a:solidFill>
                    <a:cs typeface="SimSun" charset="0"/>
                  </a:rPr>
                  <a:t>  </a:t>
                </a:r>
                <a:r>
                  <a:rPr lang="en-US" altLang="ja-JP" sz="1800">
                    <a:solidFill>
                      <a:schemeClr val="tx1"/>
                    </a:solidFill>
                    <a:cs typeface="SimSun" charset="0"/>
                  </a:rPr>
                  <a:t>(</a:t>
                </a:r>
                <a:r>
                  <a:rPr lang="ja-JP" altLang="en-US" sz="1800">
                    <a:solidFill>
                      <a:schemeClr val="tx1"/>
                    </a:solidFill>
                    <a:cs typeface="SimSun" charset="0"/>
                  </a:rPr>
                  <a:t>以斯拉记</a:t>
                </a:r>
                <a:r>
                  <a:rPr lang="en-US" altLang="zh-CN" sz="1800">
                    <a:solidFill>
                      <a:schemeClr val="tx1"/>
                    </a:solidFill>
                    <a:cs typeface="SimSun" charset="0"/>
                  </a:rPr>
                  <a:t> </a:t>
                </a:r>
                <a:r>
                  <a:rPr lang="en-US" altLang="ja-JP" sz="1800">
                    <a:solidFill>
                      <a:schemeClr val="tx1"/>
                    </a:solidFill>
                    <a:cs typeface="SimSun" charset="0"/>
                  </a:rPr>
                  <a:t>4)</a:t>
                </a:r>
                <a:endParaRPr lang="en-US" sz="1800">
                  <a:solidFill>
                    <a:schemeClr val="tx1"/>
                  </a:solidFill>
                  <a:cs typeface="SimSun" charset="0"/>
                </a:endParaRPr>
              </a:p>
            </p:txBody>
          </p:sp>
          <p:sp>
            <p:nvSpPr>
              <p:cNvPr id="142392"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2" name="Group 56"/>
            <p:cNvGrpSpPr>
              <a:grpSpLocks/>
            </p:cNvGrpSpPr>
            <p:nvPr/>
          </p:nvGrpSpPr>
          <p:grpSpPr bwMode="auto">
            <a:xfrm>
              <a:off x="2703" y="1248"/>
              <a:ext cx="1208" cy="518"/>
              <a:chOff x="2703" y="1248"/>
              <a:chExt cx="1208" cy="518"/>
            </a:xfrm>
          </p:grpSpPr>
          <p:sp>
            <p:nvSpPr>
              <p:cNvPr id="142389"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142390"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3" name="Group 58"/>
            <p:cNvGrpSpPr>
              <a:grpSpLocks/>
            </p:cNvGrpSpPr>
            <p:nvPr/>
          </p:nvGrpSpPr>
          <p:grpSpPr bwMode="auto">
            <a:xfrm>
              <a:off x="0" y="1766"/>
              <a:ext cx="1004" cy="748"/>
              <a:chOff x="0" y="1766"/>
              <a:chExt cx="1004" cy="748"/>
            </a:xfrm>
          </p:grpSpPr>
          <p:sp>
            <p:nvSpPr>
              <p:cNvPr id="142387"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大流士一世</a:t>
                </a:r>
                <a:endParaRPr lang="en-US">
                  <a:solidFill>
                    <a:schemeClr val="tx1"/>
                  </a:solidFill>
                  <a:cs typeface="SimSun" charset="0"/>
                </a:endParaRPr>
              </a:p>
            </p:txBody>
          </p:sp>
          <p:sp>
            <p:nvSpPr>
              <p:cNvPr id="142388"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4" name="Group 60"/>
            <p:cNvGrpSpPr>
              <a:grpSpLocks/>
            </p:cNvGrpSpPr>
            <p:nvPr/>
          </p:nvGrpSpPr>
          <p:grpSpPr bwMode="auto">
            <a:xfrm>
              <a:off x="1004" y="1766"/>
              <a:ext cx="470" cy="748"/>
              <a:chOff x="1004" y="1766"/>
              <a:chExt cx="470" cy="748"/>
            </a:xfrm>
          </p:grpSpPr>
          <p:sp>
            <p:nvSpPr>
              <p:cNvPr id="142385"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522-486</a:t>
                </a:r>
              </a:p>
            </p:txBody>
          </p:sp>
          <p:sp>
            <p:nvSpPr>
              <p:cNvPr id="142386"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5" name="Group 62"/>
            <p:cNvGrpSpPr>
              <a:grpSpLocks/>
            </p:cNvGrpSpPr>
            <p:nvPr/>
          </p:nvGrpSpPr>
          <p:grpSpPr bwMode="auto">
            <a:xfrm>
              <a:off x="1474" y="1766"/>
              <a:ext cx="1229" cy="748"/>
              <a:chOff x="1474" y="1766"/>
              <a:chExt cx="1229" cy="748"/>
            </a:xfrm>
          </p:grpSpPr>
          <p:sp>
            <p:nvSpPr>
              <p:cNvPr id="142383"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90000"/>
                  </a:lnSpc>
                </a:pPr>
                <a:r>
                  <a:rPr lang="zh-CN" altLang="en-US" sz="1600">
                    <a:solidFill>
                      <a:schemeClr val="tx1"/>
                    </a:solidFill>
                    <a:cs typeface="SimSun" charset="0"/>
                  </a:rPr>
                  <a:t>哈该与撒迦利亚 </a:t>
                </a:r>
              </a:p>
              <a:p>
                <a:pPr algn="ctr">
                  <a:lnSpc>
                    <a:spcPct val="90000"/>
                  </a:lnSpc>
                </a:pPr>
                <a:r>
                  <a:rPr lang="zh-CN" altLang="en-US" sz="1600">
                    <a:solidFill>
                      <a:schemeClr val="tx1"/>
                    </a:solidFill>
                    <a:cs typeface="SimSun" charset="0"/>
                  </a:rPr>
                  <a:t>的预言</a:t>
                </a:r>
                <a:r>
                  <a:rPr lang="en-US" altLang="ja-JP" sz="1600">
                    <a:solidFill>
                      <a:schemeClr val="tx1"/>
                    </a:solidFill>
                    <a:cs typeface="SimSun" charset="0"/>
                  </a:rPr>
                  <a:t>(520)</a:t>
                </a:r>
                <a:endParaRPr lang="en-US" altLang="zh-CN" sz="1600">
                  <a:solidFill>
                    <a:schemeClr val="tx1"/>
                  </a:solidFill>
                  <a:cs typeface="SimSun" charset="0"/>
                </a:endParaRPr>
              </a:p>
              <a:p>
                <a:pPr algn="ctr">
                  <a:lnSpc>
                    <a:spcPct val="90000"/>
                  </a:lnSpc>
                </a:pPr>
                <a:r>
                  <a:rPr lang="zh-CN" altLang="en-US" sz="1600">
                    <a:solidFill>
                      <a:schemeClr val="tx1"/>
                    </a:solidFill>
                    <a:cs typeface="SimSun" charset="0"/>
                  </a:rPr>
                  <a:t>神殿完工 </a:t>
                </a:r>
                <a:r>
                  <a:rPr lang="en-US" sz="1600">
                    <a:solidFill>
                      <a:schemeClr val="tx1"/>
                    </a:solidFill>
                    <a:cs typeface="SimSun" charset="0"/>
                  </a:rPr>
                  <a:t>(516)</a:t>
                </a:r>
              </a:p>
              <a:p>
                <a:pPr algn="ctr" eaLnBrk="0" hangingPunct="0">
                  <a:lnSpc>
                    <a:spcPct val="90000"/>
                  </a:lnSpc>
                </a:pPr>
                <a:r>
                  <a:rPr lang="en-US" sz="1600">
                    <a:solidFill>
                      <a:schemeClr val="tx1"/>
                    </a:solidFill>
                    <a:cs typeface="SimSun" charset="0"/>
                  </a:rPr>
                  <a:t>(</a:t>
                </a:r>
                <a:r>
                  <a:rPr lang="ja-JP" altLang="en-US" sz="1600">
                    <a:solidFill>
                      <a:schemeClr val="tx1"/>
                    </a:solidFill>
                    <a:cs typeface="SimSun" charset="0"/>
                  </a:rPr>
                  <a:t>以斯拉记</a:t>
                </a:r>
                <a:r>
                  <a:rPr lang="en-US" altLang="ja-JP" sz="1600">
                    <a:solidFill>
                      <a:schemeClr val="tx1"/>
                    </a:solidFill>
                    <a:cs typeface="SimSun" charset="0"/>
                  </a:rPr>
                  <a:t> 5-6)</a:t>
                </a:r>
                <a:endParaRPr lang="en-US" sz="1600">
                  <a:solidFill>
                    <a:schemeClr val="tx1"/>
                  </a:solidFill>
                  <a:cs typeface="SimSun" charset="0"/>
                </a:endParaRPr>
              </a:p>
            </p:txBody>
          </p:sp>
          <p:sp>
            <p:nvSpPr>
              <p:cNvPr id="142384"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6" name="Group 64"/>
            <p:cNvGrpSpPr>
              <a:grpSpLocks/>
            </p:cNvGrpSpPr>
            <p:nvPr/>
          </p:nvGrpSpPr>
          <p:grpSpPr bwMode="auto">
            <a:xfrm>
              <a:off x="2703" y="1766"/>
              <a:ext cx="1208" cy="748"/>
              <a:chOff x="2703" y="1766"/>
              <a:chExt cx="1208" cy="748"/>
            </a:xfrm>
          </p:grpSpPr>
          <p:sp>
            <p:nvSpPr>
              <p:cNvPr id="142381"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2300">
                    <a:solidFill>
                      <a:schemeClr val="tx1"/>
                    </a:solidFill>
                    <a:cs typeface="SimSun" charset="0"/>
                  </a:rPr>
                  <a:t>雅典军队</a:t>
                </a:r>
                <a:r>
                  <a:rPr lang="zh-CN" altLang="en-US">
                    <a:solidFill>
                      <a:schemeClr val="tx1"/>
                    </a:solidFill>
                    <a:cs typeface="SimSun" charset="0"/>
                  </a:rPr>
                  <a:t>於马拉松打</a:t>
                </a:r>
                <a:r>
                  <a:rPr lang="zh-CN" altLang="en-US" sz="2300">
                    <a:solidFill>
                      <a:schemeClr val="tx1"/>
                    </a:solidFill>
                    <a:cs typeface="SimSun" charset="0"/>
                  </a:rPr>
                  <a:t>败波丝军</a:t>
                </a:r>
                <a:r>
                  <a:rPr lang="zh-CN" altLang="en-US">
                    <a:solidFill>
                      <a:schemeClr val="tx1"/>
                    </a:solidFill>
                    <a:cs typeface="SimSun" charset="0"/>
                  </a:rPr>
                  <a:t>队</a:t>
                </a:r>
                <a:r>
                  <a:rPr lang="en-US" altLang="ja-JP" sz="2300">
                    <a:solidFill>
                      <a:schemeClr val="tx1"/>
                    </a:solidFill>
                    <a:cs typeface="SimSun" charset="0"/>
                  </a:rPr>
                  <a:t> (490)</a:t>
                </a:r>
                <a:endParaRPr lang="en-US" sz="2300">
                  <a:solidFill>
                    <a:schemeClr val="tx1"/>
                  </a:solidFill>
                  <a:cs typeface="SimSun" charset="0"/>
                </a:endParaRPr>
              </a:p>
            </p:txBody>
          </p:sp>
          <p:sp>
            <p:nvSpPr>
              <p:cNvPr id="142382"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7" name="Group 66"/>
            <p:cNvGrpSpPr>
              <a:grpSpLocks/>
            </p:cNvGrpSpPr>
            <p:nvPr/>
          </p:nvGrpSpPr>
          <p:grpSpPr bwMode="auto">
            <a:xfrm>
              <a:off x="0" y="2514"/>
              <a:ext cx="1004" cy="748"/>
              <a:chOff x="0" y="2514"/>
              <a:chExt cx="1004" cy="748"/>
            </a:xfrm>
          </p:grpSpPr>
          <p:sp>
            <p:nvSpPr>
              <p:cNvPr id="142379"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a:solidFill>
                      <a:schemeClr val="tx1"/>
                    </a:solidFill>
                    <a:latin typeface="Times New Roman" charset="0"/>
                  </a:rPr>
                  <a:t>薛西斯</a:t>
                </a:r>
                <a:endParaRPr lang="en-US">
                  <a:solidFill>
                    <a:schemeClr val="tx1"/>
                  </a:solidFill>
                  <a:latin typeface="Times New Roman" charset="0"/>
                </a:endParaRPr>
              </a:p>
            </p:txBody>
          </p:sp>
          <p:sp>
            <p:nvSpPr>
              <p:cNvPr id="142380"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8" name="Group 68"/>
            <p:cNvGrpSpPr>
              <a:grpSpLocks/>
            </p:cNvGrpSpPr>
            <p:nvPr/>
          </p:nvGrpSpPr>
          <p:grpSpPr bwMode="auto">
            <a:xfrm>
              <a:off x="1004" y="2514"/>
              <a:ext cx="470" cy="748"/>
              <a:chOff x="1004" y="2514"/>
              <a:chExt cx="470" cy="748"/>
            </a:xfrm>
          </p:grpSpPr>
          <p:sp>
            <p:nvSpPr>
              <p:cNvPr id="142377"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486-464</a:t>
                </a:r>
              </a:p>
            </p:txBody>
          </p:sp>
          <p:sp>
            <p:nvSpPr>
              <p:cNvPr id="142378"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9" name="Group 70"/>
            <p:cNvGrpSpPr>
              <a:grpSpLocks/>
            </p:cNvGrpSpPr>
            <p:nvPr/>
          </p:nvGrpSpPr>
          <p:grpSpPr bwMode="auto">
            <a:xfrm>
              <a:off x="1474" y="2514"/>
              <a:ext cx="1229" cy="748"/>
              <a:chOff x="1474" y="2514"/>
              <a:chExt cx="1229" cy="748"/>
            </a:xfrm>
          </p:grpSpPr>
          <p:sp>
            <p:nvSpPr>
              <p:cNvPr id="142375"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sz="2200">
                    <a:solidFill>
                      <a:schemeClr val="tx1"/>
                    </a:solidFill>
                  </a:rPr>
                  <a:t>以斯帖</a:t>
                </a:r>
                <a:r>
                  <a:rPr lang="zh-CN" altLang="en-US" sz="2200">
                    <a:solidFill>
                      <a:schemeClr val="tx1"/>
                    </a:solidFill>
                    <a:cs typeface="SimSun" charset="0"/>
                  </a:rPr>
                  <a:t>的故事 </a:t>
                </a:r>
              </a:p>
              <a:p>
                <a:pPr algn="ctr"/>
                <a:r>
                  <a:rPr lang="en-US" sz="1800">
                    <a:solidFill>
                      <a:schemeClr val="tx1"/>
                    </a:solidFill>
                  </a:rPr>
                  <a:t>(</a:t>
                </a:r>
                <a:r>
                  <a:rPr lang="ja-JP" altLang="en-US" sz="1800">
                    <a:solidFill>
                      <a:schemeClr val="tx1"/>
                    </a:solidFill>
                  </a:rPr>
                  <a:t>以斯帖</a:t>
                </a:r>
                <a:r>
                  <a:rPr lang="zh-CN" altLang="en-US" sz="1800">
                    <a:solidFill>
                      <a:schemeClr val="tx1"/>
                    </a:solidFill>
                    <a:cs typeface="SimSun" charset="0"/>
                  </a:rPr>
                  <a:t>记</a:t>
                </a:r>
                <a:r>
                  <a:rPr lang="zh-CN" altLang="en-US" sz="1800">
                    <a:cs typeface="SimSun" charset="0"/>
                  </a:rPr>
                  <a:t> </a:t>
                </a:r>
                <a:r>
                  <a:rPr lang="en-US" altLang="ja-JP" sz="1800">
                    <a:solidFill>
                      <a:schemeClr val="tx1"/>
                    </a:solidFill>
                  </a:rPr>
                  <a:t>1-9)</a:t>
                </a:r>
                <a:endParaRPr lang="en-US" sz="1800">
                  <a:solidFill>
                    <a:schemeClr val="tx1"/>
                  </a:solidFill>
                </a:endParaRPr>
              </a:p>
            </p:txBody>
          </p:sp>
          <p:sp>
            <p:nvSpPr>
              <p:cNvPr id="142376"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0" name="Group 72"/>
            <p:cNvGrpSpPr>
              <a:grpSpLocks/>
            </p:cNvGrpSpPr>
            <p:nvPr/>
          </p:nvGrpSpPr>
          <p:grpSpPr bwMode="auto">
            <a:xfrm>
              <a:off x="2703" y="2514"/>
              <a:ext cx="1208" cy="748"/>
              <a:chOff x="2703" y="2514"/>
              <a:chExt cx="1208" cy="748"/>
            </a:xfrm>
          </p:grpSpPr>
          <p:sp>
            <p:nvSpPr>
              <p:cNvPr id="142373"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1600">
                    <a:solidFill>
                      <a:schemeClr val="tx1"/>
                    </a:solidFill>
                    <a:cs typeface="SimSun" charset="0"/>
                  </a:rPr>
                  <a:t>雅典军队伍打败波丝军队於</a:t>
                </a:r>
                <a:endParaRPr lang="en-US" altLang="zh-CN" sz="1600">
                  <a:solidFill>
                    <a:schemeClr val="tx1"/>
                  </a:solidFill>
                  <a:cs typeface="SimSun" charset="0"/>
                </a:endParaRPr>
              </a:p>
              <a:p>
                <a:pPr algn="ctr"/>
                <a:r>
                  <a:rPr lang="en-US" sz="1600">
                    <a:solidFill>
                      <a:schemeClr val="tx1"/>
                    </a:solidFill>
                    <a:cs typeface="SimSun" charset="0"/>
                  </a:rPr>
                  <a:t> </a:t>
                </a:r>
                <a:r>
                  <a:rPr lang="zh-CN" altLang="en-US" sz="1600">
                    <a:solidFill>
                      <a:schemeClr val="tx1"/>
                    </a:solidFill>
                    <a:cs typeface="SimSun" charset="0"/>
                  </a:rPr>
                  <a:t>帖模派里 </a:t>
                </a:r>
                <a:r>
                  <a:rPr lang="en-US" sz="1600">
                    <a:solidFill>
                      <a:schemeClr val="tx1"/>
                    </a:solidFill>
                    <a:cs typeface="SimSun" charset="0"/>
                  </a:rPr>
                  <a:t>(480</a:t>
                </a:r>
                <a:r>
                  <a:rPr lang="en-US" altLang="zh-CN" sz="1600">
                    <a:solidFill>
                      <a:schemeClr val="tx1"/>
                    </a:solidFill>
                    <a:cs typeface="SimSun" charset="0"/>
                  </a:rPr>
                  <a:t>)</a:t>
                </a:r>
                <a:r>
                  <a:rPr lang="en-US" sz="1600">
                    <a:solidFill>
                      <a:schemeClr val="tx1"/>
                    </a:solidFill>
                    <a:cs typeface="SimSun" charset="0"/>
                  </a:rPr>
                  <a:t> </a:t>
                </a:r>
                <a:r>
                  <a:rPr lang="zh-CN" altLang="en-US" sz="1600">
                    <a:solidFill>
                      <a:schemeClr val="tx1"/>
                    </a:solidFill>
                    <a:cs typeface="SimSun" charset="0"/>
                  </a:rPr>
                  <a:t>与</a:t>
                </a:r>
              </a:p>
              <a:p>
                <a:pPr algn="ctr"/>
                <a:r>
                  <a:rPr lang="en-US" sz="1600">
                    <a:solidFill>
                      <a:schemeClr val="tx1"/>
                    </a:solidFill>
                    <a:cs typeface="SimSun" charset="0"/>
                  </a:rPr>
                  <a:t> </a:t>
                </a:r>
                <a:r>
                  <a:rPr lang="ja-JP" altLang="en-US" sz="1600">
                    <a:solidFill>
                      <a:schemeClr val="tx1"/>
                    </a:solidFill>
                    <a:cs typeface="SimSun" charset="0"/>
                  </a:rPr>
                  <a:t>萨拉米斯</a:t>
                </a:r>
                <a:r>
                  <a:rPr lang="en-US" altLang="ja-JP" sz="1600">
                    <a:solidFill>
                      <a:schemeClr val="tx1"/>
                    </a:solidFill>
                    <a:cs typeface="SimSun" charset="0"/>
                  </a:rPr>
                  <a:t> (479)</a:t>
                </a:r>
                <a:r>
                  <a:rPr lang="en-US" altLang="zh-CN" sz="1600">
                    <a:solidFill>
                      <a:schemeClr val="tx1"/>
                    </a:solidFill>
                    <a:cs typeface="SimSun" charset="0"/>
                  </a:rPr>
                  <a:t> </a:t>
                </a:r>
                <a:endParaRPr lang="zh-CN" altLang="en-US" sz="1600">
                  <a:solidFill>
                    <a:schemeClr val="tx1"/>
                  </a:solidFill>
                  <a:cs typeface="SimSun" charset="0"/>
                </a:endParaRPr>
              </a:p>
              <a:p>
                <a:pPr algn="ctr" eaLnBrk="0" hangingPunct="0"/>
                <a:r>
                  <a:rPr lang="zh-CN" altLang="en-US" sz="1600">
                    <a:solidFill>
                      <a:schemeClr val="tx1"/>
                    </a:solidFill>
                    <a:cs typeface="SimSun" charset="0"/>
                  </a:rPr>
                  <a:t>希罗多德 </a:t>
                </a:r>
                <a:r>
                  <a:rPr lang="en-US" sz="1600">
                    <a:solidFill>
                      <a:schemeClr val="tx1"/>
                    </a:solidFill>
                    <a:cs typeface="SimSun" charset="0"/>
                  </a:rPr>
                  <a:t>485-425</a:t>
                </a:r>
              </a:p>
            </p:txBody>
          </p:sp>
          <p:sp>
            <p:nvSpPr>
              <p:cNvPr id="142374"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1" name="Group 74"/>
            <p:cNvGrpSpPr>
              <a:grpSpLocks/>
            </p:cNvGrpSpPr>
            <p:nvPr/>
          </p:nvGrpSpPr>
          <p:grpSpPr bwMode="auto">
            <a:xfrm>
              <a:off x="0" y="3262"/>
              <a:ext cx="1004" cy="863"/>
              <a:chOff x="0" y="3262"/>
              <a:chExt cx="1004" cy="863"/>
            </a:xfrm>
          </p:grpSpPr>
          <p:sp>
            <p:nvSpPr>
              <p:cNvPr id="142371"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亚达薛西 一世</a:t>
                </a:r>
                <a:endParaRPr lang="en-US" altLang="zh-CN">
                  <a:solidFill>
                    <a:schemeClr val="tx1"/>
                  </a:solidFill>
                  <a:cs typeface="SimSun" charset="0"/>
                </a:endParaRPr>
              </a:p>
            </p:txBody>
          </p:sp>
          <p:sp>
            <p:nvSpPr>
              <p:cNvPr id="142372"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2" name="Group 76"/>
            <p:cNvGrpSpPr>
              <a:grpSpLocks/>
            </p:cNvGrpSpPr>
            <p:nvPr/>
          </p:nvGrpSpPr>
          <p:grpSpPr bwMode="auto">
            <a:xfrm>
              <a:off x="1004" y="3262"/>
              <a:ext cx="470" cy="863"/>
              <a:chOff x="1004" y="3262"/>
              <a:chExt cx="470" cy="863"/>
            </a:xfrm>
          </p:grpSpPr>
          <p:sp>
            <p:nvSpPr>
              <p:cNvPr id="142369"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464-423</a:t>
                </a:r>
              </a:p>
            </p:txBody>
          </p:sp>
          <p:sp>
            <p:nvSpPr>
              <p:cNvPr id="142370"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3" name="Group 78"/>
            <p:cNvGrpSpPr>
              <a:grpSpLocks/>
            </p:cNvGrpSpPr>
            <p:nvPr/>
          </p:nvGrpSpPr>
          <p:grpSpPr bwMode="auto">
            <a:xfrm>
              <a:off x="1474" y="3262"/>
              <a:ext cx="1229" cy="863"/>
              <a:chOff x="1474" y="3262"/>
              <a:chExt cx="1229" cy="863"/>
            </a:xfrm>
          </p:grpSpPr>
          <p:sp>
            <p:nvSpPr>
              <p:cNvPr id="142367"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sz="1600">
                    <a:solidFill>
                      <a:schemeClr val="tx1"/>
                    </a:solidFill>
                  </a:rPr>
                  <a:t>以斯拉回</a:t>
                </a:r>
                <a:r>
                  <a:rPr lang="zh-CN" altLang="en-US" sz="1600">
                    <a:solidFill>
                      <a:schemeClr val="tx1"/>
                    </a:solidFill>
                    <a:cs typeface="SimSun" charset="0"/>
                  </a:rPr>
                  <a:t>归 </a:t>
                </a:r>
                <a:r>
                  <a:rPr lang="en-US" altLang="ja-JP" sz="1600">
                    <a:solidFill>
                      <a:schemeClr val="tx1"/>
                    </a:solidFill>
                  </a:rPr>
                  <a:t>(458)</a:t>
                </a:r>
              </a:p>
              <a:p>
                <a:pPr algn="ctr" eaLnBrk="0" hangingPunct="0"/>
                <a:r>
                  <a:rPr lang="en-US" sz="1600">
                    <a:solidFill>
                      <a:schemeClr val="tx1"/>
                    </a:solidFill>
                  </a:rPr>
                  <a:t>(</a:t>
                </a:r>
                <a:r>
                  <a:rPr lang="ja-JP" altLang="en-US" sz="1600">
                    <a:solidFill>
                      <a:schemeClr val="tx1"/>
                    </a:solidFill>
                  </a:rPr>
                  <a:t>以斯拉</a:t>
                </a:r>
                <a:r>
                  <a:rPr lang="zh-CN" altLang="en-US" sz="1600">
                    <a:solidFill>
                      <a:schemeClr val="tx1"/>
                    </a:solidFill>
                    <a:cs typeface="SimSun" charset="0"/>
                  </a:rPr>
                  <a:t>记 </a:t>
                </a:r>
                <a:r>
                  <a:rPr lang="en-US" altLang="ja-JP" sz="1600">
                    <a:solidFill>
                      <a:schemeClr val="tx1"/>
                    </a:solidFill>
                  </a:rPr>
                  <a:t>7-10)</a:t>
                </a:r>
              </a:p>
              <a:p>
                <a:pPr algn="ctr" eaLnBrk="0" hangingPunct="0"/>
                <a:r>
                  <a:rPr lang="ja-JP" altLang="en-US" sz="1600">
                    <a:solidFill>
                      <a:schemeClr val="tx1"/>
                    </a:solidFill>
                  </a:rPr>
                  <a:t>尼希米</a:t>
                </a:r>
                <a:r>
                  <a:rPr lang="zh-CN" altLang="en-US" sz="1600">
                    <a:solidFill>
                      <a:schemeClr val="tx1"/>
                    </a:solidFill>
                    <a:cs typeface="SimSun" charset="0"/>
                  </a:rPr>
                  <a:t>回归 </a:t>
                </a:r>
                <a:r>
                  <a:rPr lang="en-US" altLang="ja-JP" sz="1600">
                    <a:solidFill>
                      <a:schemeClr val="tx1"/>
                    </a:solidFill>
                  </a:rPr>
                  <a:t>(445)</a:t>
                </a:r>
              </a:p>
              <a:p>
                <a:pPr algn="ctr" eaLnBrk="0" hangingPunct="0"/>
                <a:r>
                  <a:rPr lang="en-US" sz="1600">
                    <a:solidFill>
                      <a:schemeClr val="tx1"/>
                    </a:solidFill>
                  </a:rPr>
                  <a:t>(</a:t>
                </a:r>
                <a:r>
                  <a:rPr lang="ja-JP" altLang="en-US" sz="1600">
                    <a:solidFill>
                      <a:schemeClr val="tx1"/>
                    </a:solidFill>
                  </a:rPr>
                  <a:t>尼希米</a:t>
                </a:r>
                <a:r>
                  <a:rPr lang="en-US" altLang="ja-JP" sz="1600">
                    <a:solidFill>
                      <a:schemeClr val="tx1"/>
                    </a:solidFill>
                  </a:rPr>
                  <a:t> 1-2)</a:t>
                </a:r>
              </a:p>
              <a:p>
                <a:pPr algn="ctr" eaLnBrk="0" hangingPunct="0"/>
                <a:r>
                  <a:rPr lang="zh-CN" altLang="en-US" sz="1600">
                    <a:solidFill>
                      <a:schemeClr val="tx1"/>
                    </a:solidFill>
                    <a:cs typeface="SimSun" charset="0"/>
                  </a:rPr>
                  <a:t>马拉基的预言 </a:t>
                </a:r>
                <a:r>
                  <a:rPr lang="en-US" sz="1600">
                    <a:solidFill>
                      <a:schemeClr val="tx1"/>
                    </a:solidFill>
                  </a:rPr>
                  <a:t>(433)</a:t>
                </a:r>
              </a:p>
            </p:txBody>
          </p:sp>
          <p:sp>
            <p:nvSpPr>
              <p:cNvPr id="142368"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4" name="Group 80"/>
            <p:cNvGrpSpPr>
              <a:grpSpLocks/>
            </p:cNvGrpSpPr>
            <p:nvPr/>
          </p:nvGrpSpPr>
          <p:grpSpPr bwMode="auto">
            <a:xfrm>
              <a:off x="2703" y="3262"/>
              <a:ext cx="1208" cy="863"/>
              <a:chOff x="2703" y="3262"/>
              <a:chExt cx="1208" cy="863"/>
            </a:xfrm>
          </p:grpSpPr>
          <p:sp>
            <p:nvSpPr>
              <p:cNvPr id="142365"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黄金时代 </a:t>
                </a:r>
                <a:r>
                  <a:rPr lang="en-US">
                    <a:solidFill>
                      <a:schemeClr val="tx1"/>
                    </a:solidFill>
                    <a:cs typeface="SimSun" charset="0"/>
                  </a:rPr>
                  <a:t>(461-431)</a:t>
                </a:r>
              </a:p>
              <a:p>
                <a:pPr algn="ctr" eaLnBrk="0" hangingPunct="0"/>
                <a:r>
                  <a:rPr lang="zh-CN" altLang="en-US">
                    <a:solidFill>
                      <a:schemeClr val="tx1"/>
                    </a:solidFill>
                    <a:cs typeface="SimSun" charset="0"/>
                  </a:rPr>
                  <a:t>伯利克里 </a:t>
                </a:r>
                <a:r>
                  <a:rPr lang="en-US">
                    <a:solidFill>
                      <a:schemeClr val="tx1"/>
                    </a:solidFill>
                    <a:cs typeface="SimSun" charset="0"/>
                  </a:rPr>
                  <a:t>(460-429)</a:t>
                </a:r>
              </a:p>
              <a:p>
                <a:pPr algn="ctr" eaLnBrk="0" hangingPunct="0"/>
                <a:r>
                  <a:rPr lang="zh-CN" altLang="en-US">
                    <a:solidFill>
                      <a:schemeClr val="tx1"/>
                    </a:solidFill>
                    <a:cs typeface="SimSun" charset="0"/>
                  </a:rPr>
                  <a:t>雅典统治</a:t>
                </a:r>
                <a:endParaRPr lang="en-US">
                  <a:solidFill>
                    <a:schemeClr val="tx1"/>
                  </a:solidFill>
                  <a:cs typeface="SimSun" charset="0"/>
                </a:endParaRPr>
              </a:p>
            </p:txBody>
          </p:sp>
          <p:sp>
            <p:nvSpPr>
              <p:cNvPr id="142366"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0"/>
            <a:ext cx="8001000" cy="990600"/>
          </a:xfrm>
          <a:solidFill>
            <a:srgbClr val="000000"/>
          </a:solidFill>
        </p:spPr>
        <p:txBody>
          <a:bodyPr/>
          <a:lstStyle/>
          <a:p>
            <a:pPr algn="ctr">
              <a:lnSpc>
                <a:spcPct val="80000"/>
              </a:lnSpc>
            </a:pPr>
            <a:r>
              <a:rPr lang="zh-CN" altLang="en-US" sz="4000" b="1">
                <a:effectLst>
                  <a:outerShdw blurRad="38100" dist="38100" dir="2700000" algn="tl">
                    <a:srgbClr val="366B1B"/>
                  </a:outerShdw>
                </a:effectLst>
                <a:latin typeface="Arial Black" charset="0"/>
                <a:cs typeface="SimSun" charset="0"/>
              </a:rPr>
              <a:t>波丝王国事蹟时序</a:t>
            </a:r>
            <a:br>
              <a:rPr lang="zh-CN" altLang="en-US" sz="4000" b="1">
                <a:effectLst>
                  <a:outerShdw blurRad="38100" dist="38100" dir="2700000" algn="tl">
                    <a:srgbClr val="366B1B"/>
                  </a:outerShdw>
                </a:effectLst>
                <a:latin typeface="Arial Black" charset="0"/>
                <a:cs typeface="SimSun" charset="0"/>
              </a:rPr>
            </a:br>
            <a:r>
              <a:rPr lang="en-US" sz="1400" b="1">
                <a:effectLst>
                  <a:outerShdw blurRad="38100" dist="38100" dir="2700000" algn="tl">
                    <a:srgbClr val="366B1B"/>
                  </a:outerShdw>
                </a:effectLst>
                <a:latin typeface="Arial Black" charset="0"/>
                <a:cs typeface="SimSun" charset="0"/>
              </a:rPr>
              <a:t>John H. Walton, Chronological and Background Charts of the OT, 2d ed., 70</a:t>
            </a:r>
          </a:p>
        </p:txBody>
      </p:sp>
      <p:sp>
        <p:nvSpPr>
          <p:cNvPr id="144387"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313</a:t>
            </a:r>
          </a:p>
        </p:txBody>
      </p:sp>
      <p:sp>
        <p:nvSpPr>
          <p:cNvPr id="144388" name="Rectangle 89"/>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89" name="Rectangle 91"/>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0" name="Rectangle 95"/>
          <p:cNvSpPr>
            <a:spLocks noChangeArrowheads="1"/>
          </p:cNvSpPr>
          <p:nvPr/>
        </p:nvSpPr>
        <p:spPr bwMode="auto">
          <a:xfrm>
            <a:off x="1468438" y="100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1" name="Rectangle 101"/>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2" name="Rectangle 103"/>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3" name="Rectangle 105"/>
          <p:cNvSpPr>
            <a:spLocks noChangeArrowheads="1"/>
          </p:cNvSpPr>
          <p:nvPr/>
        </p:nvSpPr>
        <p:spPr bwMode="auto">
          <a:xfrm>
            <a:off x="1468438" y="81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4" name="Rectangle 111"/>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5" name="Rectangle 117"/>
          <p:cNvSpPr>
            <a:spLocks noChangeArrowheads="1"/>
          </p:cNvSpPr>
          <p:nvPr/>
        </p:nvSpPr>
        <p:spPr bwMode="auto">
          <a:xfrm>
            <a:off x="1468438" y="33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6" name="Rectangle 123"/>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7" name="Rectangle 129"/>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8" name="Rectangle 190"/>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9" name="Rectangle 202"/>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0" name="Rectangle 212"/>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1" name="Rectangle 218"/>
          <p:cNvSpPr>
            <a:spLocks noChangeArrowheads="1"/>
          </p:cNvSpPr>
          <p:nvPr/>
        </p:nvSpPr>
        <p:spPr bwMode="auto">
          <a:xfrm>
            <a:off x="1476375" y="330200"/>
            <a:ext cx="91360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2" name="Rectangle 22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3" name="Rectangle 230"/>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4" name="Rectangle 29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5" name="Rectangle 293"/>
          <p:cNvSpPr>
            <a:spLocks noChangeArrowheads="1"/>
          </p:cNvSpPr>
          <p:nvPr/>
        </p:nvSpPr>
        <p:spPr bwMode="auto">
          <a:xfrm>
            <a:off x="1468438" y="-585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6" name="Rectangle 295"/>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7" name="Rectangle 297"/>
          <p:cNvSpPr>
            <a:spLocks noChangeArrowheads="1"/>
          </p:cNvSpPr>
          <p:nvPr/>
        </p:nvSpPr>
        <p:spPr bwMode="auto">
          <a:xfrm>
            <a:off x="1468438" y="471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8" name="Rectangle 30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9" name="Rectangle 30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0" name="Rectangle 3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1" name="Rectangle 31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2" name="Rectangle 32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3" name="Rectangle 33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44414" name="Group 387"/>
          <p:cNvGrpSpPr>
            <a:grpSpLocks/>
          </p:cNvGrpSpPr>
          <p:nvPr/>
        </p:nvGrpSpPr>
        <p:grpSpPr bwMode="auto">
          <a:xfrm>
            <a:off x="152400" y="1066800"/>
            <a:ext cx="8915400" cy="5761038"/>
            <a:chOff x="96" y="672"/>
            <a:chExt cx="5616" cy="3629"/>
          </a:xfrm>
        </p:grpSpPr>
        <p:grpSp>
          <p:nvGrpSpPr>
            <p:cNvPr id="144416" name="Group 385"/>
            <p:cNvGrpSpPr>
              <a:grpSpLocks/>
            </p:cNvGrpSpPr>
            <p:nvPr/>
          </p:nvGrpSpPr>
          <p:grpSpPr bwMode="auto">
            <a:xfrm>
              <a:off x="96" y="672"/>
              <a:ext cx="5616" cy="3629"/>
              <a:chOff x="96" y="672"/>
              <a:chExt cx="5616" cy="3629"/>
            </a:xfrm>
          </p:grpSpPr>
          <p:grpSp>
            <p:nvGrpSpPr>
              <p:cNvPr id="144418" name="Group 334"/>
              <p:cNvGrpSpPr>
                <a:grpSpLocks/>
              </p:cNvGrpSpPr>
              <p:nvPr/>
            </p:nvGrpSpPr>
            <p:grpSpPr bwMode="auto">
              <a:xfrm>
                <a:off x="96" y="672"/>
                <a:ext cx="1442" cy="461"/>
                <a:chOff x="0" y="0"/>
                <a:chExt cx="1004" cy="730"/>
              </a:xfrm>
            </p:grpSpPr>
            <p:sp>
              <p:nvSpPr>
                <p:cNvPr id="144482" name="Rectangle 27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a:solidFill>
                        <a:schemeClr val="tx1"/>
                      </a:solidFill>
                      <a:cs typeface="SimSun" charset="0"/>
                    </a:rPr>
                    <a:t>波丝帝国的君王</a:t>
                  </a:r>
                  <a:endParaRPr lang="en-US" altLang="zh-CN">
                    <a:solidFill>
                      <a:schemeClr val="tx1"/>
                    </a:solidFill>
                    <a:cs typeface="SimSun" charset="0"/>
                  </a:endParaRPr>
                </a:p>
              </p:txBody>
            </p:sp>
            <p:sp>
              <p:nvSpPr>
                <p:cNvPr id="144483" name="Rectangle 3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19" name="Group 336"/>
              <p:cNvGrpSpPr>
                <a:grpSpLocks/>
              </p:cNvGrpSpPr>
              <p:nvPr/>
            </p:nvGrpSpPr>
            <p:grpSpPr bwMode="auto">
              <a:xfrm>
                <a:off x="1538" y="672"/>
                <a:ext cx="675" cy="461"/>
                <a:chOff x="1004" y="0"/>
                <a:chExt cx="470" cy="730"/>
              </a:xfrm>
            </p:grpSpPr>
            <p:sp>
              <p:nvSpPr>
                <p:cNvPr id="144480" name="Rectangle 28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日期</a:t>
                  </a:r>
                  <a:endParaRPr lang="en-US">
                    <a:solidFill>
                      <a:schemeClr val="tx1"/>
                    </a:solidFill>
                    <a:cs typeface="SimSun" charset="0"/>
                  </a:endParaRPr>
                </a:p>
              </p:txBody>
            </p:sp>
            <p:sp>
              <p:nvSpPr>
                <p:cNvPr id="144481" name="Rectangle 3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0" name="Group 338"/>
              <p:cNvGrpSpPr>
                <a:grpSpLocks/>
              </p:cNvGrpSpPr>
              <p:nvPr/>
            </p:nvGrpSpPr>
            <p:grpSpPr bwMode="auto">
              <a:xfrm>
                <a:off x="2213" y="672"/>
                <a:ext cx="1764" cy="461"/>
                <a:chOff x="1474" y="0"/>
                <a:chExt cx="1229" cy="730"/>
              </a:xfrm>
            </p:grpSpPr>
            <p:sp>
              <p:nvSpPr>
                <p:cNvPr id="144478" name="Rectangle 28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与圣经相关之事</a:t>
                  </a:r>
                </a:p>
              </p:txBody>
            </p:sp>
            <p:sp>
              <p:nvSpPr>
                <p:cNvPr id="144479" name="Rectangle 3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1" name="Group 340"/>
              <p:cNvGrpSpPr>
                <a:grpSpLocks/>
              </p:cNvGrpSpPr>
              <p:nvPr/>
            </p:nvGrpSpPr>
            <p:grpSpPr bwMode="auto">
              <a:xfrm>
                <a:off x="3977" y="672"/>
                <a:ext cx="1735" cy="461"/>
                <a:chOff x="2703" y="0"/>
                <a:chExt cx="1208" cy="730"/>
              </a:xfrm>
            </p:grpSpPr>
            <p:sp>
              <p:nvSpPr>
                <p:cNvPr id="144476" name="Rectangle 28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与希腊相关之事</a:t>
                  </a:r>
                  <a:endParaRPr lang="en-US" altLang="zh-CN">
                    <a:solidFill>
                      <a:schemeClr val="tx1"/>
                    </a:solidFill>
                    <a:cs typeface="SimSun" charset="0"/>
                  </a:endParaRPr>
                </a:p>
              </p:txBody>
            </p:sp>
            <p:sp>
              <p:nvSpPr>
                <p:cNvPr id="144477" name="Rectangle 3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2" name="Group 342"/>
              <p:cNvGrpSpPr>
                <a:grpSpLocks/>
              </p:cNvGrpSpPr>
              <p:nvPr/>
            </p:nvGrpSpPr>
            <p:grpSpPr bwMode="auto">
              <a:xfrm>
                <a:off x="96" y="1132"/>
                <a:ext cx="1442" cy="691"/>
                <a:chOff x="0" y="730"/>
                <a:chExt cx="1004" cy="1665"/>
              </a:xfrm>
            </p:grpSpPr>
            <p:sp>
              <p:nvSpPr>
                <p:cNvPr id="144474" name="Rectangle 284"/>
                <p:cNvSpPr>
                  <a:spLocks noChangeArrowheads="1"/>
                </p:cNvSpPr>
                <p:nvPr/>
              </p:nvSpPr>
              <p:spPr bwMode="auto">
                <a:xfrm>
                  <a:off x="0" y="730"/>
                  <a:ext cx="1004"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大流士 二世</a:t>
                  </a:r>
                  <a:endParaRPr lang="en-US" altLang="zh-CN">
                    <a:solidFill>
                      <a:schemeClr val="tx1"/>
                    </a:solidFill>
                    <a:cs typeface="SimSun" charset="0"/>
                  </a:endParaRPr>
                </a:p>
              </p:txBody>
            </p:sp>
            <p:sp>
              <p:nvSpPr>
                <p:cNvPr id="144475" name="Rectangle 341"/>
                <p:cNvSpPr>
                  <a:spLocks noChangeArrowheads="1"/>
                </p:cNvSpPr>
                <p:nvPr/>
              </p:nvSpPr>
              <p:spPr bwMode="auto">
                <a:xfrm>
                  <a:off x="0" y="730"/>
                  <a:ext cx="1004"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3" name="Group 344"/>
              <p:cNvGrpSpPr>
                <a:grpSpLocks/>
              </p:cNvGrpSpPr>
              <p:nvPr/>
            </p:nvGrpSpPr>
            <p:grpSpPr bwMode="auto">
              <a:xfrm>
                <a:off x="1538" y="1132"/>
                <a:ext cx="675" cy="691"/>
                <a:chOff x="1004" y="730"/>
                <a:chExt cx="470" cy="1665"/>
              </a:xfrm>
            </p:grpSpPr>
            <p:sp>
              <p:nvSpPr>
                <p:cNvPr id="144472" name="Rectangle 285"/>
                <p:cNvSpPr>
                  <a:spLocks noChangeArrowheads="1"/>
                </p:cNvSpPr>
                <p:nvPr/>
              </p:nvSpPr>
              <p:spPr bwMode="auto">
                <a:xfrm>
                  <a:off x="1004" y="730"/>
                  <a:ext cx="470"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423-404</a:t>
                  </a:r>
                </a:p>
              </p:txBody>
            </p:sp>
            <p:sp>
              <p:nvSpPr>
                <p:cNvPr id="144473" name="Rectangle 343"/>
                <p:cNvSpPr>
                  <a:spLocks noChangeArrowheads="1"/>
                </p:cNvSpPr>
                <p:nvPr/>
              </p:nvSpPr>
              <p:spPr bwMode="auto">
                <a:xfrm>
                  <a:off x="1004" y="730"/>
                  <a:ext cx="470"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4" name="Group 348"/>
              <p:cNvGrpSpPr>
                <a:grpSpLocks/>
              </p:cNvGrpSpPr>
              <p:nvPr/>
            </p:nvGrpSpPr>
            <p:grpSpPr bwMode="auto">
              <a:xfrm>
                <a:off x="3977" y="1132"/>
                <a:ext cx="1735" cy="691"/>
                <a:chOff x="2703" y="730"/>
                <a:chExt cx="1208" cy="1665"/>
              </a:xfrm>
            </p:grpSpPr>
            <p:sp>
              <p:nvSpPr>
                <p:cNvPr id="144470" name="Rectangle 289"/>
                <p:cNvSpPr>
                  <a:spLocks noChangeArrowheads="1"/>
                </p:cNvSpPr>
                <p:nvPr/>
              </p:nvSpPr>
              <p:spPr bwMode="auto">
                <a:xfrm>
                  <a:off x="2703" y="730"/>
                  <a:ext cx="1208"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100">
                      <a:solidFill>
                        <a:schemeClr val="tx1"/>
                      </a:solidFill>
                      <a:cs typeface="SimSun" charset="0"/>
                    </a:rPr>
                    <a:t>伯罗奔尼撒之战</a:t>
                  </a:r>
                  <a:endParaRPr lang="en-US" altLang="ja-JP" sz="2100">
                    <a:solidFill>
                      <a:schemeClr val="tx1"/>
                    </a:solidFill>
                    <a:cs typeface="SimSun" charset="0"/>
                  </a:endParaRPr>
                </a:p>
                <a:p>
                  <a:pPr algn="ctr" eaLnBrk="0" hangingPunct="0">
                    <a:lnSpc>
                      <a:spcPct val="80000"/>
                    </a:lnSpc>
                  </a:pPr>
                  <a:r>
                    <a:rPr lang="en-US" sz="2100">
                      <a:solidFill>
                        <a:schemeClr val="tx1"/>
                      </a:solidFill>
                      <a:cs typeface="SimSun" charset="0"/>
                    </a:rPr>
                    <a:t>(431-404)</a:t>
                  </a:r>
                </a:p>
                <a:p>
                  <a:pPr algn="ctr" eaLnBrk="0" hangingPunct="0">
                    <a:lnSpc>
                      <a:spcPct val="80000"/>
                    </a:lnSpc>
                  </a:pPr>
                  <a:r>
                    <a:rPr lang="zh-CN" altLang="en-US" sz="2100">
                      <a:solidFill>
                        <a:schemeClr val="tx1"/>
                      </a:solidFill>
                      <a:cs typeface="SimSun" charset="0"/>
                    </a:rPr>
                    <a:t>雅典落败</a:t>
                  </a:r>
                  <a:r>
                    <a:rPr lang="en-US" altLang="ja-JP" sz="2100">
                      <a:solidFill>
                        <a:schemeClr val="tx1"/>
                      </a:solidFill>
                      <a:cs typeface="SimSun" charset="0"/>
                    </a:rPr>
                    <a:t>(404)</a:t>
                  </a:r>
                </a:p>
                <a:p>
                  <a:pPr algn="ctr" eaLnBrk="0" hangingPunct="0">
                    <a:lnSpc>
                      <a:spcPct val="80000"/>
                    </a:lnSpc>
                  </a:pPr>
                  <a:r>
                    <a:rPr lang="zh-CN" altLang="en-US" sz="2100">
                      <a:solidFill>
                        <a:schemeClr val="tx1"/>
                      </a:solidFill>
                      <a:cs typeface="SimSun" charset="0"/>
                    </a:rPr>
                    <a:t>斯巴达统治</a:t>
                  </a:r>
                  <a:endParaRPr lang="en-US" sz="2100">
                    <a:solidFill>
                      <a:schemeClr val="tx1"/>
                    </a:solidFill>
                    <a:cs typeface="SimSun" charset="0"/>
                  </a:endParaRPr>
                </a:p>
              </p:txBody>
            </p:sp>
            <p:sp>
              <p:nvSpPr>
                <p:cNvPr id="144471" name="Rectangle 347"/>
                <p:cNvSpPr>
                  <a:spLocks noChangeArrowheads="1"/>
                </p:cNvSpPr>
                <p:nvPr/>
              </p:nvSpPr>
              <p:spPr bwMode="auto">
                <a:xfrm>
                  <a:off x="2703" y="730"/>
                  <a:ext cx="1208"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5" name="Group 350"/>
              <p:cNvGrpSpPr>
                <a:grpSpLocks/>
              </p:cNvGrpSpPr>
              <p:nvPr/>
            </p:nvGrpSpPr>
            <p:grpSpPr bwMode="auto">
              <a:xfrm>
                <a:off x="96" y="1825"/>
                <a:ext cx="1442" cy="691"/>
                <a:chOff x="0" y="2395"/>
                <a:chExt cx="1004" cy="1332"/>
              </a:xfrm>
            </p:grpSpPr>
            <p:sp>
              <p:nvSpPr>
                <p:cNvPr id="144468" name="Rectangle 299"/>
                <p:cNvSpPr>
                  <a:spLocks noChangeArrowheads="1"/>
                </p:cNvSpPr>
                <p:nvPr/>
              </p:nvSpPr>
              <p:spPr bwMode="auto">
                <a:xfrm>
                  <a:off x="0" y="2395"/>
                  <a:ext cx="1004"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亚达薛西 二世</a:t>
                  </a:r>
                  <a:endParaRPr lang="en-US">
                    <a:solidFill>
                      <a:schemeClr val="tx1"/>
                    </a:solidFill>
                    <a:cs typeface="SimSun" charset="0"/>
                  </a:endParaRPr>
                </a:p>
              </p:txBody>
            </p:sp>
            <p:sp>
              <p:nvSpPr>
                <p:cNvPr id="144469" name="Rectangle 349"/>
                <p:cNvSpPr>
                  <a:spLocks noChangeArrowheads="1"/>
                </p:cNvSpPr>
                <p:nvPr/>
              </p:nvSpPr>
              <p:spPr bwMode="auto">
                <a:xfrm>
                  <a:off x="0" y="2395"/>
                  <a:ext cx="1004"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6" name="Group 352"/>
              <p:cNvGrpSpPr>
                <a:grpSpLocks/>
              </p:cNvGrpSpPr>
              <p:nvPr/>
            </p:nvGrpSpPr>
            <p:grpSpPr bwMode="auto">
              <a:xfrm>
                <a:off x="1538" y="1825"/>
                <a:ext cx="675" cy="691"/>
                <a:chOff x="1004" y="2395"/>
                <a:chExt cx="470" cy="1332"/>
              </a:xfrm>
            </p:grpSpPr>
            <p:sp>
              <p:nvSpPr>
                <p:cNvPr id="144466" name="Rectangle 300"/>
                <p:cNvSpPr>
                  <a:spLocks noChangeArrowheads="1"/>
                </p:cNvSpPr>
                <p:nvPr/>
              </p:nvSpPr>
              <p:spPr bwMode="auto">
                <a:xfrm>
                  <a:off x="1004" y="2395"/>
                  <a:ext cx="470"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404-359</a:t>
                  </a:r>
                </a:p>
              </p:txBody>
            </p:sp>
            <p:sp>
              <p:nvSpPr>
                <p:cNvPr id="144467" name="Rectangle 351"/>
                <p:cNvSpPr>
                  <a:spLocks noChangeArrowheads="1"/>
                </p:cNvSpPr>
                <p:nvPr/>
              </p:nvSpPr>
              <p:spPr bwMode="auto">
                <a:xfrm>
                  <a:off x="1004" y="2395"/>
                  <a:ext cx="470"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7" name="Group 354"/>
              <p:cNvGrpSpPr>
                <a:grpSpLocks/>
              </p:cNvGrpSpPr>
              <p:nvPr/>
            </p:nvGrpSpPr>
            <p:grpSpPr bwMode="auto">
              <a:xfrm>
                <a:off x="3977" y="1825"/>
                <a:ext cx="1735" cy="691"/>
                <a:chOff x="2703" y="2395"/>
                <a:chExt cx="1208" cy="1332"/>
              </a:xfrm>
            </p:grpSpPr>
            <p:sp>
              <p:nvSpPr>
                <p:cNvPr id="144464" name="Rectangle 301"/>
                <p:cNvSpPr>
                  <a:spLocks noChangeArrowheads="1"/>
                </p:cNvSpPr>
                <p:nvPr/>
              </p:nvSpPr>
              <p:spPr bwMode="auto">
                <a:xfrm>
                  <a:off x="2703" y="2395"/>
                  <a:ext cx="1208"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2200">
                      <a:solidFill>
                        <a:schemeClr val="tx1"/>
                      </a:solidFill>
                      <a:cs typeface="SimSun" charset="0"/>
                    </a:rPr>
                    <a:t>蘇格拉底 </a:t>
                  </a:r>
                  <a:r>
                    <a:rPr lang="en-US" sz="2200">
                      <a:solidFill>
                        <a:schemeClr val="tx1"/>
                      </a:solidFill>
                      <a:cs typeface="SimSun" charset="0"/>
                    </a:rPr>
                    <a:t>(470-399)</a:t>
                  </a:r>
                </a:p>
                <a:p>
                  <a:pPr algn="ctr" eaLnBrk="0" hangingPunct="0"/>
                  <a:r>
                    <a:rPr lang="zh-CN" altLang="en-US" sz="2200">
                      <a:solidFill>
                        <a:schemeClr val="tx1"/>
                      </a:solidFill>
                      <a:cs typeface="SimSun" charset="0"/>
                    </a:rPr>
                    <a:t>柏拉图 </a:t>
                  </a:r>
                  <a:r>
                    <a:rPr lang="en-US" sz="2200">
                      <a:solidFill>
                        <a:schemeClr val="tx1"/>
                      </a:solidFill>
                      <a:cs typeface="SimSun" charset="0"/>
                    </a:rPr>
                    <a:t>(428-348)</a:t>
                  </a:r>
                </a:p>
                <a:p>
                  <a:pPr algn="ctr" eaLnBrk="0" hangingPunct="0"/>
                  <a:r>
                    <a:rPr lang="zh-CN" altLang="en-US" sz="2200">
                      <a:solidFill>
                        <a:schemeClr val="tx1"/>
                      </a:solidFill>
                      <a:cs typeface="SimSun" charset="0"/>
                    </a:rPr>
                    <a:t>亚里斯多德 </a:t>
                  </a:r>
                  <a:r>
                    <a:rPr lang="en-US" sz="2200">
                      <a:solidFill>
                        <a:schemeClr val="tx1"/>
                      </a:solidFill>
                      <a:cs typeface="SimSun" charset="0"/>
                    </a:rPr>
                    <a:t>(384-322)</a:t>
                  </a:r>
                </a:p>
              </p:txBody>
            </p:sp>
            <p:sp>
              <p:nvSpPr>
                <p:cNvPr id="144465" name="Rectangle 353"/>
                <p:cNvSpPr>
                  <a:spLocks noChangeArrowheads="1"/>
                </p:cNvSpPr>
                <p:nvPr/>
              </p:nvSpPr>
              <p:spPr bwMode="auto">
                <a:xfrm>
                  <a:off x="2703" y="2395"/>
                  <a:ext cx="1208"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8" name="Group 356"/>
              <p:cNvGrpSpPr>
                <a:grpSpLocks/>
              </p:cNvGrpSpPr>
              <p:nvPr/>
            </p:nvGrpSpPr>
            <p:grpSpPr bwMode="auto">
              <a:xfrm>
                <a:off x="96" y="2520"/>
                <a:ext cx="1442" cy="576"/>
                <a:chOff x="0" y="3727"/>
                <a:chExt cx="1004" cy="666"/>
              </a:xfrm>
            </p:grpSpPr>
            <p:sp>
              <p:nvSpPr>
                <p:cNvPr id="144462" name="Rectangle 309"/>
                <p:cNvSpPr>
                  <a:spLocks noChangeArrowheads="1"/>
                </p:cNvSpPr>
                <p:nvPr/>
              </p:nvSpPr>
              <p:spPr bwMode="auto">
                <a:xfrm>
                  <a:off x="0" y="3727"/>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亚达薛西</a:t>
                  </a:r>
                  <a:r>
                    <a:rPr lang="en-US" altLang="ja-JP">
                      <a:cs typeface="SimSun" charset="0"/>
                    </a:rPr>
                    <a:t> </a:t>
                  </a:r>
                  <a:r>
                    <a:rPr lang="zh-CN" altLang="en-US">
                      <a:solidFill>
                        <a:schemeClr val="tx1"/>
                      </a:solidFill>
                      <a:cs typeface="SimSun" charset="0"/>
                    </a:rPr>
                    <a:t>三世</a:t>
                  </a:r>
                </a:p>
              </p:txBody>
            </p:sp>
            <p:sp>
              <p:nvSpPr>
                <p:cNvPr id="144463" name="Rectangle 355"/>
                <p:cNvSpPr>
                  <a:spLocks noChangeArrowheads="1"/>
                </p:cNvSpPr>
                <p:nvPr/>
              </p:nvSpPr>
              <p:spPr bwMode="auto">
                <a:xfrm>
                  <a:off x="0" y="3727"/>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9" name="Group 358"/>
              <p:cNvGrpSpPr>
                <a:grpSpLocks/>
              </p:cNvGrpSpPr>
              <p:nvPr/>
            </p:nvGrpSpPr>
            <p:grpSpPr bwMode="auto">
              <a:xfrm>
                <a:off x="1538" y="2520"/>
                <a:ext cx="675" cy="576"/>
                <a:chOff x="1004" y="3727"/>
                <a:chExt cx="470" cy="666"/>
              </a:xfrm>
            </p:grpSpPr>
            <p:sp>
              <p:nvSpPr>
                <p:cNvPr id="144460" name="Rectangle 310"/>
                <p:cNvSpPr>
                  <a:spLocks noChangeArrowheads="1"/>
                </p:cNvSpPr>
                <p:nvPr/>
              </p:nvSpPr>
              <p:spPr bwMode="auto">
                <a:xfrm>
                  <a:off x="1004" y="3727"/>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359-338</a:t>
                  </a:r>
                </a:p>
              </p:txBody>
            </p:sp>
            <p:sp>
              <p:nvSpPr>
                <p:cNvPr id="144461" name="Rectangle 357"/>
                <p:cNvSpPr>
                  <a:spLocks noChangeArrowheads="1"/>
                </p:cNvSpPr>
                <p:nvPr/>
              </p:nvSpPr>
              <p:spPr bwMode="auto">
                <a:xfrm>
                  <a:off x="1004" y="3727"/>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0" name="Group 360"/>
              <p:cNvGrpSpPr>
                <a:grpSpLocks/>
              </p:cNvGrpSpPr>
              <p:nvPr/>
            </p:nvGrpSpPr>
            <p:grpSpPr bwMode="auto">
              <a:xfrm>
                <a:off x="3977" y="2520"/>
                <a:ext cx="1735" cy="576"/>
                <a:chOff x="2703" y="3727"/>
                <a:chExt cx="1208" cy="666"/>
              </a:xfrm>
            </p:grpSpPr>
            <p:sp>
              <p:nvSpPr>
                <p:cNvPr id="144458" name="Rectangle 311"/>
                <p:cNvSpPr>
                  <a:spLocks noChangeArrowheads="1"/>
                </p:cNvSpPr>
                <p:nvPr/>
              </p:nvSpPr>
              <p:spPr bwMode="auto">
                <a:xfrm>
                  <a:off x="2703" y="3727"/>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200">
                      <a:solidFill>
                        <a:schemeClr val="tx1"/>
                      </a:solidFill>
                      <a:cs typeface="SimSun" charset="0"/>
                    </a:rPr>
                    <a:t>马其顿王腓立二世在</a:t>
                  </a:r>
                  <a:r>
                    <a:rPr lang="en-US" altLang="ja-JP" sz="2200">
                      <a:solidFill>
                        <a:schemeClr val="tx1"/>
                      </a:solidFill>
                      <a:cs typeface="SimSun" charset="0"/>
                    </a:rPr>
                    <a:t> </a:t>
                  </a:r>
                  <a:r>
                    <a:rPr lang="zh-CN" altLang="en-US" sz="2200">
                      <a:solidFill>
                        <a:schemeClr val="tx1"/>
                      </a:solidFill>
                      <a:cs typeface="SimSun" charset="0"/>
                    </a:rPr>
                    <a:t>察落尼亚打败希腊国</a:t>
                  </a:r>
                  <a:r>
                    <a:rPr lang="en-US" altLang="zh-CN" sz="2200">
                      <a:solidFill>
                        <a:schemeClr val="tx1"/>
                      </a:solidFill>
                      <a:cs typeface="SimSun" charset="0"/>
                    </a:rPr>
                    <a:t>(</a:t>
                  </a:r>
                  <a:r>
                    <a:rPr lang="en-US" altLang="ja-JP" sz="2200">
                      <a:solidFill>
                        <a:schemeClr val="tx1"/>
                      </a:solidFill>
                      <a:cs typeface="SimSun" charset="0"/>
                    </a:rPr>
                    <a:t>338</a:t>
                  </a:r>
                  <a:r>
                    <a:rPr lang="en-US" altLang="zh-CN" sz="2200">
                      <a:solidFill>
                        <a:schemeClr val="tx1"/>
                      </a:solidFill>
                      <a:cs typeface="SimSun" charset="0"/>
                    </a:rPr>
                    <a:t>)</a:t>
                  </a:r>
                  <a:endParaRPr lang="en-US" sz="2200">
                    <a:solidFill>
                      <a:schemeClr val="tx1"/>
                    </a:solidFill>
                    <a:cs typeface="SimSun" charset="0"/>
                  </a:endParaRPr>
                </a:p>
              </p:txBody>
            </p:sp>
            <p:sp>
              <p:nvSpPr>
                <p:cNvPr id="144459" name="Rectangle 359"/>
                <p:cNvSpPr>
                  <a:spLocks noChangeArrowheads="1"/>
                </p:cNvSpPr>
                <p:nvPr/>
              </p:nvSpPr>
              <p:spPr bwMode="auto">
                <a:xfrm>
                  <a:off x="2703" y="3727"/>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1" name="Group 362"/>
              <p:cNvGrpSpPr>
                <a:grpSpLocks/>
              </p:cNvGrpSpPr>
              <p:nvPr/>
            </p:nvGrpSpPr>
            <p:grpSpPr bwMode="auto">
              <a:xfrm>
                <a:off x="96" y="3095"/>
                <a:ext cx="1442" cy="288"/>
                <a:chOff x="0" y="4393"/>
                <a:chExt cx="1004" cy="666"/>
              </a:xfrm>
            </p:grpSpPr>
            <p:sp>
              <p:nvSpPr>
                <p:cNvPr id="144456" name="Rectangle 315"/>
                <p:cNvSpPr>
                  <a:spLocks noChangeArrowheads="1"/>
                </p:cNvSpPr>
                <p:nvPr/>
              </p:nvSpPr>
              <p:spPr bwMode="auto">
                <a:xfrm>
                  <a:off x="0" y="4393"/>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亚西</a:t>
                  </a:r>
                </a:p>
              </p:txBody>
            </p:sp>
            <p:sp>
              <p:nvSpPr>
                <p:cNvPr id="144457" name="Rectangle 361"/>
                <p:cNvSpPr>
                  <a:spLocks noChangeArrowheads="1"/>
                </p:cNvSpPr>
                <p:nvPr/>
              </p:nvSpPr>
              <p:spPr bwMode="auto">
                <a:xfrm>
                  <a:off x="0" y="4393"/>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2" name="Group 364"/>
              <p:cNvGrpSpPr>
                <a:grpSpLocks/>
              </p:cNvGrpSpPr>
              <p:nvPr/>
            </p:nvGrpSpPr>
            <p:grpSpPr bwMode="auto">
              <a:xfrm>
                <a:off x="1538" y="3095"/>
                <a:ext cx="675" cy="288"/>
                <a:chOff x="1004" y="4393"/>
                <a:chExt cx="470" cy="666"/>
              </a:xfrm>
            </p:grpSpPr>
            <p:sp>
              <p:nvSpPr>
                <p:cNvPr id="144454" name="Rectangle 316"/>
                <p:cNvSpPr>
                  <a:spLocks noChangeArrowheads="1"/>
                </p:cNvSpPr>
                <p:nvPr/>
              </p:nvSpPr>
              <p:spPr bwMode="auto">
                <a:xfrm>
                  <a:off x="1004" y="4393"/>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338-335</a:t>
                  </a:r>
                </a:p>
              </p:txBody>
            </p:sp>
            <p:sp>
              <p:nvSpPr>
                <p:cNvPr id="144455" name="Rectangle 363"/>
                <p:cNvSpPr>
                  <a:spLocks noChangeArrowheads="1"/>
                </p:cNvSpPr>
                <p:nvPr/>
              </p:nvSpPr>
              <p:spPr bwMode="auto">
                <a:xfrm>
                  <a:off x="1004" y="4393"/>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3" name="Group 366"/>
              <p:cNvGrpSpPr>
                <a:grpSpLocks/>
              </p:cNvGrpSpPr>
              <p:nvPr/>
            </p:nvGrpSpPr>
            <p:grpSpPr bwMode="auto">
              <a:xfrm>
                <a:off x="3977" y="3095"/>
                <a:ext cx="1735" cy="288"/>
                <a:chOff x="2703" y="4393"/>
                <a:chExt cx="1208" cy="666"/>
              </a:xfrm>
            </p:grpSpPr>
            <p:sp>
              <p:nvSpPr>
                <p:cNvPr id="144452" name="Rectangle 317"/>
                <p:cNvSpPr>
                  <a:spLocks noChangeArrowheads="1"/>
                </p:cNvSpPr>
                <p:nvPr/>
              </p:nvSpPr>
              <p:spPr bwMode="auto">
                <a:xfrm>
                  <a:off x="2703" y="4393"/>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144453" name="Rectangle 365"/>
                <p:cNvSpPr>
                  <a:spLocks noChangeArrowheads="1"/>
                </p:cNvSpPr>
                <p:nvPr/>
              </p:nvSpPr>
              <p:spPr bwMode="auto">
                <a:xfrm>
                  <a:off x="2703" y="4393"/>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4" name="Group 368"/>
              <p:cNvGrpSpPr>
                <a:grpSpLocks/>
              </p:cNvGrpSpPr>
              <p:nvPr/>
            </p:nvGrpSpPr>
            <p:grpSpPr bwMode="auto">
              <a:xfrm>
                <a:off x="96" y="3379"/>
                <a:ext cx="1442" cy="461"/>
                <a:chOff x="0" y="5059"/>
                <a:chExt cx="1004" cy="666"/>
              </a:xfrm>
            </p:grpSpPr>
            <p:sp>
              <p:nvSpPr>
                <p:cNvPr id="144450" name="Rectangle 321"/>
                <p:cNvSpPr>
                  <a:spLocks noChangeArrowheads="1"/>
                </p:cNvSpPr>
                <p:nvPr/>
              </p:nvSpPr>
              <p:spPr bwMode="auto">
                <a:xfrm>
                  <a:off x="0" y="5059"/>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大流士 三世</a:t>
                  </a:r>
                  <a:endParaRPr lang="en-US">
                    <a:solidFill>
                      <a:schemeClr val="tx1"/>
                    </a:solidFill>
                    <a:cs typeface="SimSun" charset="0"/>
                  </a:endParaRPr>
                </a:p>
              </p:txBody>
            </p:sp>
            <p:sp>
              <p:nvSpPr>
                <p:cNvPr id="144451" name="Rectangle 367"/>
                <p:cNvSpPr>
                  <a:spLocks noChangeArrowheads="1"/>
                </p:cNvSpPr>
                <p:nvPr/>
              </p:nvSpPr>
              <p:spPr bwMode="auto">
                <a:xfrm>
                  <a:off x="0" y="5059"/>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5" name="Group 370"/>
              <p:cNvGrpSpPr>
                <a:grpSpLocks/>
              </p:cNvGrpSpPr>
              <p:nvPr/>
            </p:nvGrpSpPr>
            <p:grpSpPr bwMode="auto">
              <a:xfrm>
                <a:off x="1538" y="3379"/>
                <a:ext cx="675" cy="461"/>
                <a:chOff x="1004" y="5059"/>
                <a:chExt cx="470" cy="666"/>
              </a:xfrm>
            </p:grpSpPr>
            <p:sp>
              <p:nvSpPr>
                <p:cNvPr id="144448" name="Rectangle 322"/>
                <p:cNvSpPr>
                  <a:spLocks noChangeArrowheads="1"/>
                </p:cNvSpPr>
                <p:nvPr/>
              </p:nvSpPr>
              <p:spPr bwMode="auto">
                <a:xfrm>
                  <a:off x="1004" y="5059"/>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335-331</a:t>
                  </a:r>
                </a:p>
              </p:txBody>
            </p:sp>
            <p:sp>
              <p:nvSpPr>
                <p:cNvPr id="144449" name="Rectangle 369"/>
                <p:cNvSpPr>
                  <a:spLocks noChangeArrowheads="1"/>
                </p:cNvSpPr>
                <p:nvPr/>
              </p:nvSpPr>
              <p:spPr bwMode="auto">
                <a:xfrm>
                  <a:off x="1004" y="5059"/>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6" name="Group 372"/>
              <p:cNvGrpSpPr>
                <a:grpSpLocks/>
              </p:cNvGrpSpPr>
              <p:nvPr/>
            </p:nvGrpSpPr>
            <p:grpSpPr bwMode="auto">
              <a:xfrm>
                <a:off x="3977" y="3379"/>
                <a:ext cx="1735" cy="461"/>
                <a:chOff x="2703" y="5059"/>
                <a:chExt cx="1208" cy="666"/>
              </a:xfrm>
            </p:grpSpPr>
            <p:sp>
              <p:nvSpPr>
                <p:cNvPr id="144446" name="Rectangle 323"/>
                <p:cNvSpPr>
                  <a:spLocks noChangeArrowheads="1"/>
                </p:cNvSpPr>
                <p:nvPr/>
              </p:nvSpPr>
              <p:spPr bwMode="auto">
                <a:xfrm>
                  <a:off x="2703" y="5059"/>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endParaRPr lang="zh-CN" altLang="en-US" sz="2200">
                    <a:solidFill>
                      <a:schemeClr val="tx1"/>
                    </a:solidFill>
                    <a:cs typeface="SimSun" charset="0"/>
                  </a:endParaRPr>
                </a:p>
                <a:p>
                  <a:pPr algn="ctr"/>
                  <a:r>
                    <a:rPr lang="zh-CN" altLang="en-US" sz="2200">
                      <a:solidFill>
                        <a:schemeClr val="tx1"/>
                      </a:solidFill>
                      <a:cs typeface="SimSun" charset="0"/>
                    </a:rPr>
                    <a:t>波丝帝国亡於亚利山大大帝之手</a:t>
                  </a:r>
                  <a:endParaRPr lang="zh-CN" altLang="en-US" sz="2000">
                    <a:solidFill>
                      <a:schemeClr val="tx1"/>
                    </a:solidFill>
                    <a:cs typeface="SimSun" charset="0"/>
                  </a:endParaRPr>
                </a:p>
                <a:p>
                  <a:pPr algn="ctr"/>
                  <a:endParaRPr lang="zh-CN" altLang="en-US" sz="2000">
                    <a:solidFill>
                      <a:schemeClr val="tx1"/>
                    </a:solidFill>
                    <a:cs typeface="SimSun" charset="0"/>
                  </a:endParaRPr>
                </a:p>
              </p:txBody>
            </p:sp>
            <p:sp>
              <p:nvSpPr>
                <p:cNvPr id="144447" name="Rectangle 371"/>
                <p:cNvSpPr>
                  <a:spLocks noChangeArrowheads="1"/>
                </p:cNvSpPr>
                <p:nvPr/>
              </p:nvSpPr>
              <p:spPr bwMode="auto">
                <a:xfrm>
                  <a:off x="2703" y="5059"/>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7" name="Group 374"/>
              <p:cNvGrpSpPr>
                <a:grpSpLocks/>
              </p:cNvGrpSpPr>
              <p:nvPr/>
            </p:nvGrpSpPr>
            <p:grpSpPr bwMode="auto">
              <a:xfrm>
                <a:off x="96" y="3840"/>
                <a:ext cx="1442" cy="461"/>
                <a:chOff x="0" y="5725"/>
                <a:chExt cx="1004" cy="666"/>
              </a:xfrm>
            </p:grpSpPr>
            <p:sp>
              <p:nvSpPr>
                <p:cNvPr id="144444" name="Rectangle 327"/>
                <p:cNvSpPr>
                  <a:spLocks noChangeArrowheads="1"/>
                </p:cNvSpPr>
                <p:nvPr/>
              </p:nvSpPr>
              <p:spPr bwMode="auto">
                <a:xfrm>
                  <a:off x="0" y="5725"/>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亚利山大大帝</a:t>
                  </a:r>
                </a:p>
              </p:txBody>
            </p:sp>
            <p:sp>
              <p:nvSpPr>
                <p:cNvPr id="144445" name="Rectangle 373"/>
                <p:cNvSpPr>
                  <a:spLocks noChangeArrowheads="1"/>
                </p:cNvSpPr>
                <p:nvPr/>
              </p:nvSpPr>
              <p:spPr bwMode="auto">
                <a:xfrm>
                  <a:off x="0" y="5725"/>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8" name="Group 376"/>
              <p:cNvGrpSpPr>
                <a:grpSpLocks/>
              </p:cNvGrpSpPr>
              <p:nvPr/>
            </p:nvGrpSpPr>
            <p:grpSpPr bwMode="auto">
              <a:xfrm>
                <a:off x="1538" y="3840"/>
                <a:ext cx="675" cy="461"/>
                <a:chOff x="1004" y="5725"/>
                <a:chExt cx="470" cy="666"/>
              </a:xfrm>
            </p:grpSpPr>
            <p:sp>
              <p:nvSpPr>
                <p:cNvPr id="144442" name="Rectangle 328"/>
                <p:cNvSpPr>
                  <a:spLocks noChangeArrowheads="1"/>
                </p:cNvSpPr>
                <p:nvPr/>
              </p:nvSpPr>
              <p:spPr bwMode="auto">
                <a:xfrm>
                  <a:off x="1004" y="5725"/>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336-323</a:t>
                  </a:r>
                </a:p>
              </p:txBody>
            </p:sp>
            <p:sp>
              <p:nvSpPr>
                <p:cNvPr id="144443" name="Rectangle 375"/>
                <p:cNvSpPr>
                  <a:spLocks noChangeArrowheads="1"/>
                </p:cNvSpPr>
                <p:nvPr/>
              </p:nvSpPr>
              <p:spPr bwMode="auto">
                <a:xfrm>
                  <a:off x="1004" y="5725"/>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9" name="Group 378"/>
              <p:cNvGrpSpPr>
                <a:grpSpLocks/>
              </p:cNvGrpSpPr>
              <p:nvPr/>
            </p:nvGrpSpPr>
            <p:grpSpPr bwMode="auto">
              <a:xfrm>
                <a:off x="3977" y="3840"/>
                <a:ext cx="1735" cy="461"/>
                <a:chOff x="2703" y="5725"/>
                <a:chExt cx="1208" cy="666"/>
              </a:xfrm>
            </p:grpSpPr>
            <p:sp>
              <p:nvSpPr>
                <p:cNvPr id="144440" name="Rectangle 329"/>
                <p:cNvSpPr>
                  <a:spLocks noChangeArrowheads="1"/>
                </p:cNvSpPr>
                <p:nvPr/>
              </p:nvSpPr>
              <p:spPr bwMode="auto">
                <a:xfrm>
                  <a:off x="2703" y="5725"/>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希腊王国统治开始</a:t>
                  </a:r>
                  <a:endParaRPr lang="en-US" sz="2000">
                    <a:solidFill>
                      <a:schemeClr val="tx1"/>
                    </a:solidFill>
                    <a:cs typeface="SimSun" charset="0"/>
                  </a:endParaRPr>
                </a:p>
              </p:txBody>
            </p:sp>
            <p:sp>
              <p:nvSpPr>
                <p:cNvPr id="144441" name="Rectangle 377"/>
                <p:cNvSpPr>
                  <a:spLocks noChangeArrowheads="1"/>
                </p:cNvSpPr>
                <p:nvPr/>
              </p:nvSpPr>
              <p:spPr bwMode="auto">
                <a:xfrm>
                  <a:off x="2703" y="5725"/>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sp>
          <p:nvSpPr>
            <p:cNvPr id="144417" name="Text Box 383"/>
            <p:cNvSpPr txBox="1">
              <a:spLocks noChangeArrowheads="1"/>
            </p:cNvSpPr>
            <p:nvPr/>
          </p:nvSpPr>
          <p:spPr bwMode="auto">
            <a:xfrm rot="-5400000">
              <a:off x="1508" y="1831"/>
              <a:ext cx="3167" cy="17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endParaRPr lang="zh-CN" altLang="en-US">
                <a:solidFill>
                  <a:schemeClr val="tx1"/>
                </a:solidFill>
                <a:cs typeface="SimSun" charset="0"/>
              </a:endParaRPr>
            </a:p>
            <a:p>
              <a:pPr algn="ctr" eaLnBrk="1" hangingPunct="1">
                <a:spcBef>
                  <a:spcPct val="50000"/>
                </a:spcBef>
              </a:pPr>
              <a:endParaRPr lang="zh-CN" altLang="en-US">
                <a:solidFill>
                  <a:schemeClr val="tx1"/>
                </a:solidFill>
                <a:cs typeface="SimSun" charset="0"/>
              </a:endParaRPr>
            </a:p>
            <a:p>
              <a:pPr algn="ctr" eaLnBrk="1" hangingPunct="1">
                <a:spcBef>
                  <a:spcPct val="50000"/>
                </a:spcBef>
              </a:pPr>
              <a:r>
                <a:rPr lang="zh-CN" altLang="en-US">
                  <a:solidFill>
                    <a:schemeClr val="tx1"/>
                  </a:solidFill>
                  <a:cs typeface="SimSun" charset="0"/>
                </a:rPr>
                <a:t>　　圣经沉寂之期</a:t>
              </a:r>
              <a:r>
                <a:rPr lang="zh-CN" altLang="en-US" sz="2800">
                  <a:cs typeface="SimSun" charset="0"/>
                </a:rPr>
                <a:t>	</a:t>
              </a:r>
              <a:r>
                <a:rPr lang="en-US" altLang="ja-JP" sz="2800">
                  <a:solidFill>
                    <a:schemeClr val="bg1"/>
                  </a:solidFill>
                  <a:cs typeface="SimSun" charset="0"/>
                </a:rPr>
                <a:t>.</a:t>
              </a:r>
              <a:endParaRPr lang="en-US" sz="2800">
                <a:solidFill>
                  <a:schemeClr val="bg1"/>
                </a:solidFill>
                <a:cs typeface="SimSun" charset="0"/>
              </a:endParaRPr>
            </a:p>
          </p:txBody>
        </p:sp>
      </p:grpSp>
      <p:sp>
        <p:nvSpPr>
          <p:cNvPr id="144415" name="Text Box 390"/>
          <p:cNvSpPr txBox="1">
            <a:spLocks noChangeArrowheads="1"/>
          </p:cNvSpPr>
          <p:nvPr/>
        </p:nvSpPr>
        <p:spPr bwMode="auto">
          <a:xfrm>
            <a:off x="57753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pPr>
            <a:r>
              <a:rPr lang="zh-CN" altLang="en-US" sz="3500" b="1">
                <a:solidFill>
                  <a:schemeClr val="bg1"/>
                </a:solidFill>
                <a:effectLst>
                  <a:outerShdw blurRad="38100" dist="38100" dir="2700000" algn="tl">
                    <a:srgbClr val="FFFFFF"/>
                  </a:outerShdw>
                </a:effectLst>
                <a:latin typeface="Arial Black" charset="0"/>
                <a:cs typeface="SimSun" charset="0"/>
              </a:rPr>
              <a:t>与</a:t>
            </a:r>
            <a:r>
              <a:rPr kumimoji="0" lang="zh-CN" altLang="en-US" sz="3500" b="1" i="0">
                <a:solidFill>
                  <a:schemeClr val="bg1"/>
                </a:solidFill>
                <a:effectLst/>
                <a:latin typeface="Times New Roman" charset="0"/>
                <a:cs typeface="SimSun" charset="0"/>
              </a:rPr>
              <a:t>以斯帖记相关的</a:t>
            </a:r>
            <a:br>
              <a:rPr kumimoji="0" lang="zh-CN" altLang="en-US" sz="3500" b="1" i="0">
                <a:solidFill>
                  <a:schemeClr val="bg1"/>
                </a:solidFill>
                <a:effectLst/>
                <a:latin typeface="Times New Roman" charset="0"/>
                <a:cs typeface="SimSun" charset="0"/>
              </a:rPr>
            </a:br>
            <a:r>
              <a:rPr kumimoji="0" lang="zh-CN" altLang="en-US" sz="3500" b="1" i="0">
                <a:solidFill>
                  <a:schemeClr val="bg1"/>
                </a:solidFill>
                <a:effectLst/>
                <a:latin typeface="Times New Roman" charset="0"/>
                <a:cs typeface="SimSun" charset="0"/>
              </a:rPr>
              <a:t>重要日期</a:t>
            </a:r>
          </a:p>
        </p:txBody>
      </p:sp>
      <p:sp>
        <p:nvSpPr>
          <p:cNvPr id="14643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314</a:t>
            </a:r>
          </a:p>
        </p:txBody>
      </p:sp>
      <p:sp>
        <p:nvSpPr>
          <p:cNvPr id="146436" name="Rectangle 4"/>
          <p:cNvSpPr>
            <a:spLocks noChangeArrowheads="1"/>
          </p:cNvSpPr>
          <p:nvPr/>
        </p:nvSpPr>
        <p:spPr bwMode="auto">
          <a:xfrm>
            <a:off x="1476375"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37" name="Rectangle 5"/>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38" name="Rectangle 8"/>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39" name="Rectangle 10"/>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0" name="Rectangle 12"/>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1" name="Rectangle 18"/>
          <p:cNvSpPr>
            <a:spLocks noChangeArrowheads="1"/>
          </p:cNvSpPr>
          <p:nvPr/>
        </p:nvSpPr>
        <p:spPr bwMode="auto">
          <a:xfrm>
            <a:off x="1476375" y="115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2" name="Rectangle 2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3" name="Rectangle 21"/>
          <p:cNvSpPr>
            <a:spLocks noChangeArrowheads="1"/>
          </p:cNvSpPr>
          <p:nvPr/>
        </p:nvSpPr>
        <p:spPr bwMode="auto">
          <a:xfrm>
            <a:off x="1468438" y="-585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4" name="Rectangle 2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5" name="Rectangle 24"/>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6" name="Rectangle 25"/>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7" name="Rectangle 2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8" name="Rectangle 27"/>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9" name="Rectangle 2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50" name="Rectangle 2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46451" name="Group 169"/>
          <p:cNvGrpSpPr>
            <a:grpSpLocks/>
          </p:cNvGrpSpPr>
          <p:nvPr/>
        </p:nvGrpSpPr>
        <p:grpSpPr bwMode="auto">
          <a:xfrm>
            <a:off x="76200" y="990600"/>
            <a:ext cx="8915400" cy="5715000"/>
            <a:chOff x="-4" y="-4"/>
            <a:chExt cx="4197" cy="5378"/>
          </a:xfrm>
        </p:grpSpPr>
        <p:grpSp>
          <p:nvGrpSpPr>
            <p:cNvPr id="146452" name="Group 167"/>
            <p:cNvGrpSpPr>
              <a:grpSpLocks/>
            </p:cNvGrpSpPr>
            <p:nvPr/>
          </p:nvGrpSpPr>
          <p:grpSpPr bwMode="auto">
            <a:xfrm>
              <a:off x="0" y="0"/>
              <a:ext cx="4189" cy="5370"/>
              <a:chOff x="0" y="0"/>
              <a:chExt cx="4189" cy="5370"/>
            </a:xfrm>
          </p:grpSpPr>
          <p:grpSp>
            <p:nvGrpSpPr>
              <p:cNvPr id="146454" name="Group 122"/>
              <p:cNvGrpSpPr>
                <a:grpSpLocks/>
              </p:cNvGrpSpPr>
              <p:nvPr/>
            </p:nvGrpSpPr>
            <p:grpSpPr bwMode="auto">
              <a:xfrm>
                <a:off x="0" y="0"/>
                <a:ext cx="921" cy="422"/>
                <a:chOff x="0" y="0"/>
                <a:chExt cx="921" cy="422"/>
              </a:xfrm>
            </p:grpSpPr>
            <p:sp>
              <p:nvSpPr>
                <p:cNvPr id="146519" name="Rectangle 121"/>
                <p:cNvSpPr>
                  <a:spLocks noChangeArrowheads="1"/>
                </p:cNvSpPr>
                <p:nvPr/>
              </p:nvSpPr>
              <p:spPr bwMode="auto">
                <a:xfrm>
                  <a:off x="0" y="0"/>
                  <a:ext cx="921"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6520" name="Group 120"/>
                <p:cNvGrpSpPr>
                  <a:grpSpLocks/>
                </p:cNvGrpSpPr>
                <p:nvPr/>
              </p:nvGrpSpPr>
              <p:grpSpPr bwMode="auto">
                <a:xfrm>
                  <a:off x="0" y="0"/>
                  <a:ext cx="921" cy="422"/>
                  <a:chOff x="0" y="0"/>
                  <a:chExt cx="921" cy="422"/>
                </a:xfrm>
              </p:grpSpPr>
              <p:sp>
                <p:nvSpPr>
                  <p:cNvPr id="146521" name="Rectangle 98"/>
                  <p:cNvSpPr>
                    <a:spLocks noChangeArrowheads="1"/>
                  </p:cNvSpPr>
                  <p:nvPr/>
                </p:nvSpPr>
                <p:spPr bwMode="auto">
                  <a:xfrm>
                    <a:off x="43" y="0"/>
                    <a:ext cx="835"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sz="2800">
                        <a:solidFill>
                          <a:schemeClr val="tx2"/>
                        </a:solidFill>
                      </a:rPr>
                      <a:t>附註</a:t>
                    </a:r>
                    <a:endParaRPr lang="en-US" sz="2800">
                      <a:solidFill>
                        <a:schemeClr val="tx2"/>
                      </a:solidFill>
                    </a:endParaRPr>
                  </a:p>
                </p:txBody>
              </p:sp>
              <p:sp>
                <p:nvSpPr>
                  <p:cNvPr id="146522" name="Rectangle 119"/>
                  <p:cNvSpPr>
                    <a:spLocks noChangeArrowheads="1"/>
                  </p:cNvSpPr>
                  <p:nvPr/>
                </p:nvSpPr>
                <p:spPr bwMode="auto">
                  <a:xfrm>
                    <a:off x="0" y="0"/>
                    <a:ext cx="92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6455" name="Group 126"/>
              <p:cNvGrpSpPr>
                <a:grpSpLocks/>
              </p:cNvGrpSpPr>
              <p:nvPr/>
            </p:nvGrpSpPr>
            <p:grpSpPr bwMode="auto">
              <a:xfrm>
                <a:off x="921" y="0"/>
                <a:ext cx="662" cy="422"/>
                <a:chOff x="921" y="0"/>
                <a:chExt cx="662" cy="422"/>
              </a:xfrm>
            </p:grpSpPr>
            <p:sp>
              <p:nvSpPr>
                <p:cNvPr id="146515" name="Rectangle 125"/>
                <p:cNvSpPr>
                  <a:spLocks noChangeArrowheads="1"/>
                </p:cNvSpPr>
                <p:nvPr/>
              </p:nvSpPr>
              <p:spPr bwMode="auto">
                <a:xfrm>
                  <a:off x="921" y="0"/>
                  <a:ext cx="662"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6516" name="Group 124"/>
                <p:cNvGrpSpPr>
                  <a:grpSpLocks/>
                </p:cNvGrpSpPr>
                <p:nvPr/>
              </p:nvGrpSpPr>
              <p:grpSpPr bwMode="auto">
                <a:xfrm>
                  <a:off x="921" y="0"/>
                  <a:ext cx="662" cy="422"/>
                  <a:chOff x="921" y="0"/>
                  <a:chExt cx="662" cy="422"/>
                </a:xfrm>
              </p:grpSpPr>
              <p:sp>
                <p:nvSpPr>
                  <p:cNvPr id="146517" name="Rectangle 99"/>
                  <p:cNvSpPr>
                    <a:spLocks noChangeArrowheads="1"/>
                  </p:cNvSpPr>
                  <p:nvPr/>
                </p:nvSpPr>
                <p:spPr bwMode="auto">
                  <a:xfrm>
                    <a:off x="964" y="0"/>
                    <a:ext cx="57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solidFill>
                          <a:schemeClr val="tx2"/>
                        </a:solidFill>
                        <a:cs typeface="SimSun" charset="0"/>
                      </a:rPr>
                      <a:t>日期</a:t>
                    </a:r>
                  </a:p>
                </p:txBody>
              </p:sp>
              <p:sp>
                <p:nvSpPr>
                  <p:cNvPr id="146518" name="Rectangle 123"/>
                  <p:cNvSpPr>
                    <a:spLocks noChangeArrowheads="1"/>
                  </p:cNvSpPr>
                  <p:nvPr/>
                </p:nvSpPr>
                <p:spPr bwMode="auto">
                  <a:xfrm>
                    <a:off x="921" y="0"/>
                    <a:ext cx="66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6456" name="Group 130"/>
              <p:cNvGrpSpPr>
                <a:grpSpLocks/>
              </p:cNvGrpSpPr>
              <p:nvPr/>
            </p:nvGrpSpPr>
            <p:grpSpPr bwMode="auto">
              <a:xfrm>
                <a:off x="1583" y="0"/>
                <a:ext cx="2606" cy="422"/>
                <a:chOff x="1583" y="0"/>
                <a:chExt cx="2606" cy="422"/>
              </a:xfrm>
            </p:grpSpPr>
            <p:sp>
              <p:nvSpPr>
                <p:cNvPr id="146511" name="Rectangle 129"/>
                <p:cNvSpPr>
                  <a:spLocks noChangeArrowheads="1"/>
                </p:cNvSpPr>
                <p:nvPr/>
              </p:nvSpPr>
              <p:spPr bwMode="auto">
                <a:xfrm>
                  <a:off x="1583" y="0"/>
                  <a:ext cx="260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6512" name="Group 128"/>
                <p:cNvGrpSpPr>
                  <a:grpSpLocks/>
                </p:cNvGrpSpPr>
                <p:nvPr/>
              </p:nvGrpSpPr>
              <p:grpSpPr bwMode="auto">
                <a:xfrm>
                  <a:off x="1583" y="0"/>
                  <a:ext cx="2606" cy="422"/>
                  <a:chOff x="1583" y="0"/>
                  <a:chExt cx="2606" cy="422"/>
                </a:xfrm>
              </p:grpSpPr>
              <p:sp>
                <p:nvSpPr>
                  <p:cNvPr id="146513" name="Rectangle 100"/>
                  <p:cNvSpPr>
                    <a:spLocks noChangeArrowheads="1"/>
                  </p:cNvSpPr>
                  <p:nvPr/>
                </p:nvSpPr>
                <p:spPr bwMode="auto">
                  <a:xfrm>
                    <a:off x="1626" y="0"/>
                    <a:ext cx="2520"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800">
                        <a:solidFill>
                          <a:schemeClr val="tx2"/>
                        </a:solidFill>
                        <a:cs typeface="SimSun" charset="0"/>
                      </a:rPr>
                      <a:t>事件</a:t>
                    </a:r>
                  </a:p>
                </p:txBody>
              </p:sp>
              <p:sp>
                <p:nvSpPr>
                  <p:cNvPr id="146514" name="Rectangle 127"/>
                  <p:cNvSpPr>
                    <a:spLocks noChangeArrowheads="1"/>
                  </p:cNvSpPr>
                  <p:nvPr/>
                </p:nvSpPr>
                <p:spPr bwMode="auto">
                  <a:xfrm>
                    <a:off x="1583" y="0"/>
                    <a:ext cx="26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6457" name="Group 132"/>
              <p:cNvGrpSpPr>
                <a:grpSpLocks/>
              </p:cNvGrpSpPr>
              <p:nvPr/>
            </p:nvGrpSpPr>
            <p:grpSpPr bwMode="auto">
              <a:xfrm>
                <a:off x="0" y="422"/>
                <a:ext cx="921" cy="633"/>
                <a:chOff x="0" y="422"/>
                <a:chExt cx="921" cy="633"/>
              </a:xfrm>
            </p:grpSpPr>
            <p:sp>
              <p:nvSpPr>
                <p:cNvPr id="146509"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t>
                  </a:r>
                </a:p>
              </p:txBody>
            </p:sp>
            <p:sp>
              <p:nvSpPr>
                <p:cNvPr id="146510"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58" name="Group 134"/>
              <p:cNvGrpSpPr>
                <a:grpSpLocks/>
              </p:cNvGrpSpPr>
              <p:nvPr/>
            </p:nvGrpSpPr>
            <p:grpSpPr bwMode="auto">
              <a:xfrm>
                <a:off x="921" y="422"/>
                <a:ext cx="662" cy="633"/>
                <a:chOff x="921" y="422"/>
                <a:chExt cx="662" cy="633"/>
              </a:xfrm>
            </p:grpSpPr>
            <p:sp>
              <p:nvSpPr>
                <p:cNvPr id="146507"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486</a:t>
                  </a:r>
                </a:p>
              </p:txBody>
            </p:sp>
            <p:sp>
              <p:nvSpPr>
                <p:cNvPr id="146508" name="Rectangle 133"/>
                <p:cNvSpPr>
                  <a:spLocks noChangeArrowheads="1"/>
                </p:cNvSpPr>
                <p:nvPr/>
              </p:nvSpPr>
              <p:spPr bwMode="auto">
                <a:xfrm>
                  <a:off x="921" y="422"/>
                  <a:ext cx="66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59" name="Group 136"/>
              <p:cNvGrpSpPr>
                <a:grpSpLocks/>
              </p:cNvGrpSpPr>
              <p:nvPr/>
            </p:nvGrpSpPr>
            <p:grpSpPr bwMode="auto">
              <a:xfrm>
                <a:off x="1583" y="422"/>
                <a:ext cx="2606" cy="633"/>
                <a:chOff x="1583" y="422"/>
                <a:chExt cx="2606" cy="633"/>
              </a:xfrm>
            </p:grpSpPr>
            <p:sp>
              <p:nvSpPr>
                <p:cNvPr id="146505" name="Rectangle 103"/>
                <p:cNvSpPr>
                  <a:spLocks noChangeArrowheads="1"/>
                </p:cNvSpPr>
                <p:nvPr/>
              </p:nvSpPr>
              <p:spPr bwMode="auto">
                <a:xfrm>
                  <a:off x="1626" y="422"/>
                  <a:ext cx="25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i="1">
                      <a:solidFill>
                        <a:schemeClr val="tx2"/>
                      </a:solidFill>
                      <a:cs typeface="SimSun" charset="0"/>
                    </a:rPr>
                    <a:t>薛西斯登基</a:t>
                  </a:r>
                  <a:endParaRPr lang="en-US" i="1">
                    <a:solidFill>
                      <a:schemeClr val="tx2"/>
                    </a:solidFill>
                    <a:cs typeface="SimSun" charset="0"/>
                  </a:endParaRPr>
                </a:p>
              </p:txBody>
            </p:sp>
            <p:sp>
              <p:nvSpPr>
                <p:cNvPr id="146506" name="Rectangle 135"/>
                <p:cNvSpPr>
                  <a:spLocks noChangeArrowheads="1"/>
                </p:cNvSpPr>
                <p:nvPr/>
              </p:nvSpPr>
              <p:spPr bwMode="auto">
                <a:xfrm>
                  <a:off x="1583" y="422"/>
                  <a:ext cx="260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0" name="Group 138"/>
              <p:cNvGrpSpPr>
                <a:grpSpLocks/>
              </p:cNvGrpSpPr>
              <p:nvPr/>
            </p:nvGrpSpPr>
            <p:grpSpPr bwMode="auto">
              <a:xfrm>
                <a:off x="0" y="1055"/>
                <a:ext cx="921" cy="748"/>
                <a:chOff x="0" y="1055"/>
                <a:chExt cx="921" cy="748"/>
              </a:xfrm>
            </p:grpSpPr>
            <p:sp>
              <p:nvSpPr>
                <p:cNvPr id="146503"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1:3</a:t>
                  </a:r>
                </a:p>
              </p:txBody>
            </p:sp>
            <p:sp>
              <p:nvSpPr>
                <p:cNvPr id="146504"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1" name="Group 140"/>
              <p:cNvGrpSpPr>
                <a:grpSpLocks/>
              </p:cNvGrpSpPr>
              <p:nvPr/>
            </p:nvGrpSpPr>
            <p:grpSpPr bwMode="auto">
              <a:xfrm>
                <a:off x="921" y="1055"/>
                <a:ext cx="662" cy="748"/>
                <a:chOff x="921" y="1055"/>
                <a:chExt cx="662" cy="748"/>
              </a:xfrm>
            </p:grpSpPr>
            <p:sp>
              <p:nvSpPr>
                <p:cNvPr id="146501"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 483</a:t>
                  </a:r>
                </a:p>
                <a:p>
                  <a:pPr algn="ctr" eaLnBrk="0" hangingPunct="0">
                    <a:lnSpc>
                      <a:spcPct val="70000"/>
                    </a:lnSpc>
                  </a:pPr>
                  <a:r>
                    <a:rPr lang="en-US">
                      <a:solidFill>
                        <a:schemeClr val="tx2"/>
                      </a:solidFill>
                    </a:rPr>
                    <a:t>(</a:t>
                  </a:r>
                  <a:r>
                    <a:rPr lang="ja-JP" altLang="en-US" sz="2000" i="1">
                      <a:solidFill>
                        <a:schemeClr val="tx2"/>
                      </a:solidFill>
                    </a:rPr>
                    <a:t>薛西斯</a:t>
                  </a:r>
                  <a:endParaRPr lang="en-US" altLang="zh-CN" sz="2000" i="1">
                    <a:solidFill>
                      <a:schemeClr val="tx2"/>
                    </a:solidFill>
                    <a:cs typeface="SimSun" charset="0"/>
                  </a:endParaRPr>
                </a:p>
                <a:p>
                  <a:pPr algn="ctr" eaLnBrk="0" hangingPunct="0">
                    <a:lnSpc>
                      <a:spcPct val="70000"/>
                    </a:lnSpc>
                  </a:pPr>
                  <a:r>
                    <a:rPr lang="zh-CN" altLang="en-US" sz="2000" i="1">
                      <a:solidFill>
                        <a:schemeClr val="tx2"/>
                      </a:solidFill>
                      <a:cs typeface="SimSun" charset="0"/>
                    </a:rPr>
                    <a:t>登位三年</a:t>
                  </a:r>
                  <a:r>
                    <a:rPr lang="en-US" altLang="ja-JP">
                      <a:solidFill>
                        <a:schemeClr val="tx2"/>
                      </a:solidFill>
                    </a:rPr>
                    <a:t>)</a:t>
                  </a:r>
                  <a:endParaRPr lang="en-US">
                    <a:solidFill>
                      <a:schemeClr val="tx2"/>
                    </a:solidFill>
                  </a:endParaRPr>
                </a:p>
              </p:txBody>
            </p:sp>
            <p:sp>
              <p:nvSpPr>
                <p:cNvPr id="146502" name="Rectangle 139"/>
                <p:cNvSpPr>
                  <a:spLocks noChangeArrowheads="1"/>
                </p:cNvSpPr>
                <p:nvPr/>
              </p:nvSpPr>
              <p:spPr bwMode="auto">
                <a:xfrm>
                  <a:off x="921" y="1055"/>
                  <a:ext cx="66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2" name="Group 142"/>
              <p:cNvGrpSpPr>
                <a:grpSpLocks/>
              </p:cNvGrpSpPr>
              <p:nvPr/>
            </p:nvGrpSpPr>
            <p:grpSpPr bwMode="auto">
              <a:xfrm>
                <a:off x="1583" y="1055"/>
                <a:ext cx="2606" cy="748"/>
                <a:chOff x="1583" y="1055"/>
                <a:chExt cx="2606" cy="748"/>
              </a:xfrm>
            </p:grpSpPr>
            <p:sp>
              <p:nvSpPr>
                <p:cNvPr id="146499" name="Rectangle 106"/>
                <p:cNvSpPr>
                  <a:spLocks noChangeArrowheads="1"/>
                </p:cNvSpPr>
                <p:nvPr/>
              </p:nvSpPr>
              <p:spPr bwMode="auto">
                <a:xfrm>
                  <a:off x="1626" y="1055"/>
                  <a:ext cx="25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i="1">
                      <a:solidFill>
                        <a:schemeClr val="bg1"/>
                      </a:solidFill>
                      <a:cs typeface="SimSun" charset="0"/>
                    </a:rPr>
                    <a:t>薛西斯为贵族和官员进行为期七天的宴会</a:t>
                  </a:r>
                  <a:r>
                    <a:rPr lang="en-US" altLang="zh-CN" i="1">
                      <a:solidFill>
                        <a:schemeClr val="bg1"/>
                      </a:solidFill>
                      <a:cs typeface="SimSun" charset="0"/>
                    </a:rPr>
                    <a:t>,</a:t>
                  </a:r>
                  <a:r>
                    <a:rPr lang="zh-CN" altLang="en-US" i="1">
                      <a:solidFill>
                        <a:schemeClr val="bg1"/>
                      </a:solidFill>
                      <a:cs typeface="SimSun" charset="0"/>
                    </a:rPr>
                    <a:t>瓦提王后</a:t>
                  </a:r>
                  <a:r>
                    <a:rPr lang="ja-JP" altLang="en-US" i="1">
                      <a:solidFill>
                        <a:schemeClr val="bg1"/>
                      </a:solidFill>
                      <a:cs typeface="SimSun" charset="0"/>
                    </a:rPr>
                    <a:t>被废</a:t>
                  </a:r>
                  <a:r>
                    <a:rPr lang="en-US" altLang="zh-CN" sz="2300" i="1">
                      <a:solidFill>
                        <a:schemeClr val="bg1"/>
                      </a:solidFill>
                      <a:cs typeface="SimSun" charset="0"/>
                    </a:rPr>
                    <a:t> </a:t>
                  </a:r>
                  <a:endParaRPr lang="en-US" sz="2300" i="1">
                    <a:solidFill>
                      <a:schemeClr val="bg1"/>
                    </a:solidFill>
                    <a:cs typeface="SimSun" charset="0"/>
                  </a:endParaRPr>
                </a:p>
              </p:txBody>
            </p:sp>
            <p:sp>
              <p:nvSpPr>
                <p:cNvPr id="146500" name="Rectangle 141"/>
                <p:cNvSpPr>
                  <a:spLocks noChangeArrowheads="1"/>
                </p:cNvSpPr>
                <p:nvPr/>
              </p:nvSpPr>
              <p:spPr bwMode="auto">
                <a:xfrm>
                  <a:off x="1583" y="1055"/>
                  <a:ext cx="26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3" name="Group 144"/>
              <p:cNvGrpSpPr>
                <a:grpSpLocks/>
              </p:cNvGrpSpPr>
              <p:nvPr/>
            </p:nvGrpSpPr>
            <p:grpSpPr bwMode="auto">
              <a:xfrm>
                <a:off x="0" y="1803"/>
                <a:ext cx="921" cy="748"/>
                <a:chOff x="0" y="1803"/>
                <a:chExt cx="921" cy="748"/>
              </a:xfrm>
            </p:grpSpPr>
            <p:sp>
              <p:nvSpPr>
                <p:cNvPr id="146497" name="Rectangle 107"/>
                <p:cNvSpPr>
                  <a:spLocks noChangeArrowheads="1"/>
                </p:cNvSpPr>
                <p:nvPr/>
              </p:nvSpPr>
              <p:spPr bwMode="auto">
                <a:xfrm>
                  <a:off x="43" y="1803"/>
                  <a:ext cx="8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t>
                  </a:r>
                </a:p>
              </p:txBody>
            </p:sp>
            <p:sp>
              <p:nvSpPr>
                <p:cNvPr id="146498" name="Rectangle 143"/>
                <p:cNvSpPr>
                  <a:spLocks noChangeArrowheads="1"/>
                </p:cNvSpPr>
                <p:nvPr/>
              </p:nvSpPr>
              <p:spPr bwMode="auto">
                <a:xfrm>
                  <a:off x="0" y="1803"/>
                  <a:ext cx="92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4" name="Group 146"/>
              <p:cNvGrpSpPr>
                <a:grpSpLocks/>
              </p:cNvGrpSpPr>
              <p:nvPr/>
            </p:nvGrpSpPr>
            <p:grpSpPr bwMode="auto">
              <a:xfrm>
                <a:off x="921" y="1803"/>
                <a:ext cx="662" cy="748"/>
                <a:chOff x="921" y="1803"/>
                <a:chExt cx="662" cy="748"/>
              </a:xfrm>
            </p:grpSpPr>
            <p:sp>
              <p:nvSpPr>
                <p:cNvPr id="146495" name="Rectangle 108"/>
                <p:cNvSpPr>
                  <a:spLocks noChangeArrowheads="1"/>
                </p:cNvSpPr>
                <p:nvPr/>
              </p:nvSpPr>
              <p:spPr bwMode="auto">
                <a:xfrm>
                  <a:off x="964" y="1803"/>
                  <a:ext cx="5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482-479</a:t>
                  </a:r>
                </a:p>
              </p:txBody>
            </p:sp>
            <p:sp>
              <p:nvSpPr>
                <p:cNvPr id="146496" name="Rectangle 145"/>
                <p:cNvSpPr>
                  <a:spLocks noChangeArrowheads="1"/>
                </p:cNvSpPr>
                <p:nvPr/>
              </p:nvSpPr>
              <p:spPr bwMode="auto">
                <a:xfrm>
                  <a:off x="921" y="1803"/>
                  <a:ext cx="66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5" name="Group 148"/>
              <p:cNvGrpSpPr>
                <a:grpSpLocks/>
              </p:cNvGrpSpPr>
              <p:nvPr/>
            </p:nvGrpSpPr>
            <p:grpSpPr bwMode="auto">
              <a:xfrm>
                <a:off x="1583" y="1803"/>
                <a:ext cx="2606" cy="748"/>
                <a:chOff x="1583" y="1803"/>
                <a:chExt cx="2606" cy="748"/>
              </a:xfrm>
            </p:grpSpPr>
            <p:sp>
              <p:nvSpPr>
                <p:cNvPr id="146493" name="Rectangle 109"/>
                <p:cNvSpPr>
                  <a:spLocks noChangeArrowheads="1"/>
                </p:cNvSpPr>
                <p:nvPr/>
              </p:nvSpPr>
              <p:spPr bwMode="auto">
                <a:xfrm>
                  <a:off x="1626" y="1803"/>
                  <a:ext cx="25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70000"/>
                    </a:lnSpc>
                  </a:pPr>
                  <a:r>
                    <a:rPr lang="zh-CN" altLang="en-US" i="1">
                      <a:solidFill>
                        <a:schemeClr val="tx2"/>
                      </a:solidFill>
                      <a:cs typeface="SimSun" charset="0"/>
                    </a:rPr>
                    <a:t>希臘历史学家希罗多德 </a:t>
                  </a:r>
                  <a:r>
                    <a:rPr lang="en-US" altLang="zh-CN" i="1">
                      <a:solidFill>
                        <a:schemeClr val="tx2"/>
                      </a:solidFill>
                      <a:cs typeface="SimSun" charset="0"/>
                    </a:rPr>
                    <a:t>(7.8)</a:t>
                  </a:r>
                  <a:r>
                    <a:rPr lang="zh-CN" altLang="en-US" i="1">
                      <a:solidFill>
                        <a:schemeClr val="tx2"/>
                      </a:solidFill>
                      <a:cs typeface="SimSun" charset="0"/>
                    </a:rPr>
                    <a:t>记载薛西斯</a:t>
                  </a:r>
                  <a:r>
                    <a:rPr lang="zh-CN" altLang="en-US">
                      <a:cs typeface="SimSun" charset="0"/>
                    </a:rPr>
                    <a:t>  </a:t>
                  </a:r>
                  <a:r>
                    <a:rPr lang="zh-CN" altLang="en-US" i="1">
                      <a:solidFill>
                        <a:schemeClr val="bg1"/>
                      </a:solidFill>
                      <a:cs typeface="SimSun" charset="0"/>
                    </a:rPr>
                    <a:t>向希臘国进行毁灭性的强攻</a:t>
                  </a:r>
                  <a:endParaRPr lang="en-US" altLang="zh-CN" i="1">
                    <a:solidFill>
                      <a:schemeClr val="bg1"/>
                    </a:solidFill>
                    <a:cs typeface="SimSun" charset="0"/>
                  </a:endParaRPr>
                </a:p>
              </p:txBody>
            </p:sp>
            <p:sp>
              <p:nvSpPr>
                <p:cNvPr id="146494" name="Rectangle 147"/>
                <p:cNvSpPr>
                  <a:spLocks noChangeArrowheads="1"/>
                </p:cNvSpPr>
                <p:nvPr/>
              </p:nvSpPr>
              <p:spPr bwMode="auto">
                <a:xfrm>
                  <a:off x="1583" y="1803"/>
                  <a:ext cx="26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6" name="Group 150"/>
              <p:cNvGrpSpPr>
                <a:grpSpLocks/>
              </p:cNvGrpSpPr>
              <p:nvPr/>
            </p:nvGrpSpPr>
            <p:grpSpPr bwMode="auto">
              <a:xfrm>
                <a:off x="0" y="2551"/>
                <a:ext cx="921" cy="863"/>
                <a:chOff x="0" y="2551"/>
                <a:chExt cx="921" cy="863"/>
              </a:xfrm>
            </p:grpSpPr>
            <p:sp>
              <p:nvSpPr>
                <p:cNvPr id="146491"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2:16</a:t>
                  </a:r>
                </a:p>
              </p:txBody>
            </p:sp>
            <p:sp>
              <p:nvSpPr>
                <p:cNvPr id="146492"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7" name="Group 152"/>
              <p:cNvGrpSpPr>
                <a:grpSpLocks/>
              </p:cNvGrpSpPr>
              <p:nvPr/>
            </p:nvGrpSpPr>
            <p:grpSpPr bwMode="auto">
              <a:xfrm>
                <a:off x="921" y="2551"/>
                <a:ext cx="662" cy="863"/>
                <a:chOff x="921" y="2551"/>
                <a:chExt cx="662" cy="863"/>
              </a:xfrm>
            </p:grpSpPr>
            <p:sp>
              <p:nvSpPr>
                <p:cNvPr id="146489"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300">
                      <a:solidFill>
                        <a:schemeClr val="tx2"/>
                      </a:solidFill>
                      <a:cs typeface="SimSun" charset="0"/>
                    </a:rPr>
                    <a:t>十二月 </a:t>
                  </a:r>
                  <a:r>
                    <a:rPr lang="en-US" sz="2300">
                      <a:solidFill>
                        <a:schemeClr val="tx2"/>
                      </a:solidFill>
                      <a:cs typeface="SimSun" charset="0"/>
                    </a:rPr>
                    <a:t>479  </a:t>
                  </a:r>
                  <a:r>
                    <a:rPr lang="en-US" altLang="zh-CN" sz="2300">
                      <a:solidFill>
                        <a:schemeClr val="tx2"/>
                      </a:solidFill>
                      <a:cs typeface="SimSun" charset="0"/>
                    </a:rPr>
                    <a:t> </a:t>
                  </a:r>
                </a:p>
                <a:p>
                  <a:pPr algn="ctr">
                    <a:lnSpc>
                      <a:spcPct val="70000"/>
                    </a:lnSpc>
                  </a:pPr>
                  <a:r>
                    <a:rPr lang="zh-CN" altLang="en-US" sz="2300">
                      <a:solidFill>
                        <a:schemeClr val="tx2"/>
                      </a:solidFill>
                      <a:cs typeface="SimSun" charset="0"/>
                    </a:rPr>
                    <a:t>一月 </a:t>
                  </a:r>
                  <a:r>
                    <a:rPr lang="en-US" sz="2300">
                      <a:solidFill>
                        <a:schemeClr val="tx2"/>
                      </a:solidFill>
                      <a:cs typeface="SimSun" charset="0"/>
                    </a:rPr>
                    <a:t>478</a:t>
                  </a:r>
                </a:p>
              </p:txBody>
            </p:sp>
            <p:sp>
              <p:nvSpPr>
                <p:cNvPr id="146490" name="Rectangle 151"/>
                <p:cNvSpPr>
                  <a:spLocks noChangeArrowheads="1"/>
                </p:cNvSpPr>
                <p:nvPr/>
              </p:nvSpPr>
              <p:spPr bwMode="auto">
                <a:xfrm>
                  <a:off x="921" y="2551"/>
                  <a:ext cx="66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8" name="Group 154"/>
              <p:cNvGrpSpPr>
                <a:grpSpLocks/>
              </p:cNvGrpSpPr>
              <p:nvPr/>
            </p:nvGrpSpPr>
            <p:grpSpPr bwMode="auto">
              <a:xfrm>
                <a:off x="1583" y="2551"/>
                <a:ext cx="2606" cy="863"/>
                <a:chOff x="1583" y="2551"/>
                <a:chExt cx="2606" cy="863"/>
              </a:xfrm>
            </p:grpSpPr>
            <p:sp>
              <p:nvSpPr>
                <p:cNvPr id="146487" name="Rectangle 112"/>
                <p:cNvSpPr>
                  <a:spLocks noChangeArrowheads="1"/>
                </p:cNvSpPr>
                <p:nvPr/>
              </p:nvSpPr>
              <p:spPr bwMode="auto">
                <a:xfrm>
                  <a:off x="1626" y="2551"/>
                  <a:ext cx="25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i="1">
                      <a:solidFill>
                        <a:schemeClr val="tx2"/>
                      </a:solidFill>
                      <a:cs typeface="SimSun" charset="0"/>
                    </a:rPr>
                    <a:t>经过四年的选美赛，以斯帖终獲胜被立为王后</a:t>
                  </a:r>
                  <a:endParaRPr lang="en-US" altLang="zh-CN" i="1">
                    <a:solidFill>
                      <a:schemeClr val="tx2"/>
                    </a:solidFill>
                    <a:cs typeface="SimSun" charset="0"/>
                  </a:endParaRPr>
                </a:p>
              </p:txBody>
            </p:sp>
            <p:sp>
              <p:nvSpPr>
                <p:cNvPr id="146488" name="Rectangle 153"/>
                <p:cNvSpPr>
                  <a:spLocks noChangeArrowheads="1"/>
                </p:cNvSpPr>
                <p:nvPr/>
              </p:nvSpPr>
              <p:spPr bwMode="auto">
                <a:xfrm>
                  <a:off x="1583" y="2551"/>
                  <a:ext cx="26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9" name="Group 156"/>
              <p:cNvGrpSpPr>
                <a:grpSpLocks/>
              </p:cNvGrpSpPr>
              <p:nvPr/>
            </p:nvGrpSpPr>
            <p:grpSpPr bwMode="auto">
              <a:xfrm>
                <a:off x="0" y="3414"/>
                <a:ext cx="921" cy="978"/>
                <a:chOff x="0" y="3414"/>
                <a:chExt cx="921" cy="978"/>
              </a:xfrm>
            </p:grpSpPr>
            <p:sp>
              <p:nvSpPr>
                <p:cNvPr id="146485" name="Rectangle 113"/>
                <p:cNvSpPr>
                  <a:spLocks noChangeArrowheads="1"/>
                </p:cNvSpPr>
                <p:nvPr/>
              </p:nvSpPr>
              <p:spPr bwMode="auto">
                <a:xfrm>
                  <a:off x="43" y="3414"/>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3:7</a:t>
                  </a:r>
                </a:p>
              </p:txBody>
            </p:sp>
            <p:sp>
              <p:nvSpPr>
                <p:cNvPr id="146486" name="Rectangle 155"/>
                <p:cNvSpPr>
                  <a:spLocks noChangeArrowheads="1"/>
                </p:cNvSpPr>
                <p:nvPr/>
              </p:nvSpPr>
              <p:spPr bwMode="auto">
                <a:xfrm>
                  <a:off x="0" y="3414"/>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0" name="Group 158"/>
              <p:cNvGrpSpPr>
                <a:grpSpLocks/>
              </p:cNvGrpSpPr>
              <p:nvPr/>
            </p:nvGrpSpPr>
            <p:grpSpPr bwMode="auto">
              <a:xfrm>
                <a:off x="921" y="3414"/>
                <a:ext cx="662" cy="978"/>
                <a:chOff x="921" y="3414"/>
                <a:chExt cx="662" cy="978"/>
              </a:xfrm>
            </p:grpSpPr>
            <p:sp>
              <p:nvSpPr>
                <p:cNvPr id="146483" name="Rectangle 114"/>
                <p:cNvSpPr>
                  <a:spLocks noChangeArrowheads="1"/>
                </p:cNvSpPr>
                <p:nvPr/>
              </p:nvSpPr>
              <p:spPr bwMode="auto">
                <a:xfrm>
                  <a:off x="964" y="3414"/>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四月初 </a:t>
                  </a:r>
                  <a:r>
                    <a:rPr lang="en-US">
                      <a:solidFill>
                        <a:schemeClr val="tx2"/>
                      </a:solidFill>
                      <a:cs typeface="SimSun" charset="0"/>
                    </a:rPr>
                    <a:t>474</a:t>
                  </a:r>
                </a:p>
              </p:txBody>
            </p:sp>
            <p:sp>
              <p:nvSpPr>
                <p:cNvPr id="146484" name="Rectangle 157"/>
                <p:cNvSpPr>
                  <a:spLocks noChangeArrowheads="1"/>
                </p:cNvSpPr>
                <p:nvPr/>
              </p:nvSpPr>
              <p:spPr bwMode="auto">
                <a:xfrm>
                  <a:off x="921" y="3414"/>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1" name="Group 160"/>
              <p:cNvGrpSpPr>
                <a:grpSpLocks/>
              </p:cNvGrpSpPr>
              <p:nvPr/>
            </p:nvGrpSpPr>
            <p:grpSpPr bwMode="auto">
              <a:xfrm>
                <a:off x="1583" y="3414"/>
                <a:ext cx="2606" cy="978"/>
                <a:chOff x="1583" y="3414"/>
                <a:chExt cx="2606" cy="978"/>
              </a:xfrm>
            </p:grpSpPr>
            <p:sp>
              <p:nvSpPr>
                <p:cNvPr id="146481" name="Rectangle 115"/>
                <p:cNvSpPr>
                  <a:spLocks noChangeArrowheads="1"/>
                </p:cNvSpPr>
                <p:nvPr/>
              </p:nvSpPr>
              <p:spPr bwMode="auto">
                <a:xfrm>
                  <a:off x="1626" y="3414"/>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80000"/>
                    </a:lnSpc>
                  </a:pPr>
                  <a:r>
                    <a:rPr lang="ja-JP" altLang="en-US" sz="2200" i="1">
                      <a:solidFill>
                        <a:schemeClr val="tx2"/>
                      </a:solidFill>
                    </a:rPr>
                    <a:t>以斯帖</a:t>
                  </a:r>
                  <a:r>
                    <a:rPr lang="zh-CN" altLang="en-US" sz="2200" i="1">
                      <a:solidFill>
                        <a:schemeClr val="tx2"/>
                      </a:solidFill>
                      <a:cs typeface="SimSun" charset="0"/>
                    </a:rPr>
                    <a:t>封后的第五年</a:t>
                  </a:r>
                  <a:r>
                    <a:rPr lang="en-US" altLang="ja-JP" sz="2200" i="1">
                      <a:solidFill>
                        <a:schemeClr val="tx2"/>
                      </a:solidFill>
                    </a:rPr>
                    <a:t>, </a:t>
                  </a:r>
                  <a:r>
                    <a:rPr lang="zh-CN" altLang="en-US" sz="2200" i="1">
                      <a:solidFill>
                        <a:schemeClr val="tx2"/>
                      </a:solidFill>
                      <a:cs typeface="SimSun" charset="0"/>
                    </a:rPr>
                    <a:t>哈曼与占星家</a:t>
                  </a:r>
                  <a:r>
                    <a:rPr lang="en-US" altLang="ja-JP" sz="2200" i="1">
                      <a:solidFill>
                        <a:schemeClr val="tx2"/>
                      </a:solidFill>
                    </a:rPr>
                    <a:t> (5:10, 14; 6:12-13)</a:t>
                  </a:r>
                  <a:r>
                    <a:rPr lang="zh-CN" altLang="en-US" sz="2200" i="1">
                      <a:solidFill>
                        <a:schemeClr val="bg1"/>
                      </a:solidFill>
                      <a:cs typeface="SimSun" charset="0"/>
                    </a:rPr>
                    <a:t>掣普珥</a:t>
                  </a:r>
                  <a:r>
                    <a:rPr lang="en-US" altLang="ja-JP" sz="2200" i="1">
                      <a:solidFill>
                        <a:schemeClr val="tx2"/>
                      </a:solidFill>
                    </a:rPr>
                    <a:t>(</a:t>
                  </a:r>
                  <a:r>
                    <a:rPr lang="zh-CN" altLang="en-US" sz="2200" i="1">
                      <a:solidFill>
                        <a:schemeClr val="bg1"/>
                      </a:solidFill>
                      <a:cs typeface="SimSun" charset="0"/>
                    </a:rPr>
                    <a:t>掣签</a:t>
                  </a:r>
                  <a:r>
                    <a:rPr lang="en-US" altLang="ja-JP" sz="2200" i="1">
                      <a:solidFill>
                        <a:schemeClr val="tx2"/>
                      </a:solidFill>
                    </a:rPr>
                    <a:t>) </a:t>
                  </a:r>
                  <a:r>
                    <a:rPr lang="zh-CN" altLang="en-US" sz="2200" i="1">
                      <a:solidFill>
                        <a:schemeClr val="tx2"/>
                      </a:solidFill>
                      <a:cs typeface="SimSun" charset="0"/>
                    </a:rPr>
                    <a:t>以择十一个月后</a:t>
                  </a:r>
                </a:p>
                <a:p>
                  <a:pPr>
                    <a:lnSpc>
                      <a:spcPct val="80000"/>
                    </a:lnSpc>
                  </a:pPr>
                  <a:r>
                    <a:rPr lang="en-US" sz="2200" i="1">
                      <a:solidFill>
                        <a:schemeClr val="tx2"/>
                      </a:solidFill>
                    </a:rPr>
                    <a:t>(</a:t>
                  </a:r>
                  <a:r>
                    <a:rPr lang="zh-CN" altLang="en-US" sz="2200" i="1">
                      <a:solidFill>
                        <a:schemeClr val="tx2"/>
                      </a:solidFill>
                      <a:cs typeface="SimSun" charset="0"/>
                    </a:rPr>
                    <a:t>三月七日 </a:t>
                  </a:r>
                  <a:r>
                    <a:rPr lang="en-US" sz="2200" i="1">
                      <a:solidFill>
                        <a:schemeClr val="tx2"/>
                      </a:solidFill>
                    </a:rPr>
                    <a:t>473</a:t>
                  </a:r>
                  <a:r>
                    <a:rPr lang="zh-CN" altLang="en-US" sz="2200" i="1">
                      <a:solidFill>
                        <a:schemeClr val="tx2"/>
                      </a:solidFill>
                      <a:cs typeface="SimSun" charset="0"/>
                    </a:rPr>
                    <a:t>年</a:t>
                  </a:r>
                  <a:r>
                    <a:rPr lang="en-US" altLang="ja-JP" sz="2200" i="1">
                      <a:solidFill>
                        <a:schemeClr val="tx2"/>
                      </a:solidFill>
                    </a:rPr>
                    <a:t>)</a:t>
                  </a:r>
                  <a:r>
                    <a:rPr lang="zh-CN" altLang="en-US" sz="2200" i="1">
                      <a:solidFill>
                        <a:schemeClr val="tx2"/>
                      </a:solidFill>
                      <a:cs typeface="SimSun" charset="0"/>
                    </a:rPr>
                    <a:t>图谋灭绝 </a:t>
                  </a:r>
                  <a:r>
                    <a:rPr lang="ja-JP" altLang="en-US" sz="2200" i="1">
                      <a:solidFill>
                        <a:schemeClr val="tx2"/>
                      </a:solidFill>
                    </a:rPr>
                    <a:t>犹大人</a:t>
                  </a:r>
                  <a:endParaRPr lang="en-US" sz="2200" i="1">
                    <a:solidFill>
                      <a:schemeClr val="tx2"/>
                    </a:solidFill>
                  </a:endParaRPr>
                </a:p>
              </p:txBody>
            </p:sp>
            <p:sp>
              <p:nvSpPr>
                <p:cNvPr id="146482" name="Rectangle 159"/>
                <p:cNvSpPr>
                  <a:spLocks noChangeArrowheads="1"/>
                </p:cNvSpPr>
                <p:nvPr/>
              </p:nvSpPr>
              <p:spPr bwMode="auto">
                <a:xfrm>
                  <a:off x="1583" y="3414"/>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2" name="Group 162"/>
              <p:cNvGrpSpPr>
                <a:grpSpLocks/>
              </p:cNvGrpSpPr>
              <p:nvPr/>
            </p:nvGrpSpPr>
            <p:grpSpPr bwMode="auto">
              <a:xfrm>
                <a:off x="0" y="4392"/>
                <a:ext cx="921" cy="978"/>
                <a:chOff x="0" y="4392"/>
                <a:chExt cx="921" cy="978"/>
              </a:xfrm>
            </p:grpSpPr>
            <p:sp>
              <p:nvSpPr>
                <p:cNvPr id="146479" name="Rectangle 116"/>
                <p:cNvSpPr>
                  <a:spLocks noChangeArrowheads="1"/>
                </p:cNvSpPr>
                <p:nvPr/>
              </p:nvSpPr>
              <p:spPr bwMode="auto">
                <a:xfrm>
                  <a:off x="43" y="4392"/>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3:12</a:t>
                  </a:r>
                </a:p>
              </p:txBody>
            </p:sp>
            <p:sp>
              <p:nvSpPr>
                <p:cNvPr id="146480" name="Rectangle 161"/>
                <p:cNvSpPr>
                  <a:spLocks noChangeArrowheads="1"/>
                </p:cNvSpPr>
                <p:nvPr/>
              </p:nvSpPr>
              <p:spPr bwMode="auto">
                <a:xfrm>
                  <a:off x="0" y="4392"/>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3" name="Group 164"/>
              <p:cNvGrpSpPr>
                <a:grpSpLocks/>
              </p:cNvGrpSpPr>
              <p:nvPr/>
            </p:nvGrpSpPr>
            <p:grpSpPr bwMode="auto">
              <a:xfrm>
                <a:off x="921" y="4392"/>
                <a:ext cx="662" cy="978"/>
                <a:chOff x="921" y="4392"/>
                <a:chExt cx="662" cy="978"/>
              </a:xfrm>
            </p:grpSpPr>
            <p:sp>
              <p:nvSpPr>
                <p:cNvPr id="146477" name="Rectangle 117"/>
                <p:cNvSpPr>
                  <a:spLocks noChangeArrowheads="1"/>
                </p:cNvSpPr>
                <p:nvPr/>
              </p:nvSpPr>
              <p:spPr bwMode="auto">
                <a:xfrm>
                  <a:off x="964" y="4392"/>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 </a:t>
                  </a:r>
                  <a:r>
                    <a:rPr lang="zh-CN" altLang="en-US" sz="2200">
                      <a:solidFill>
                        <a:schemeClr val="tx2"/>
                      </a:solidFill>
                      <a:cs typeface="SimSun" charset="0"/>
                    </a:rPr>
                    <a:t>四月十七日</a:t>
                  </a:r>
                  <a:r>
                    <a:rPr lang="en-US" altLang="ja-JP" sz="2200">
                      <a:solidFill>
                        <a:schemeClr val="tx2"/>
                      </a:solidFill>
                    </a:rPr>
                    <a:t>, 474</a:t>
                  </a:r>
                </a:p>
                <a:p>
                  <a:pPr algn="ctr" eaLnBrk="0" hangingPunct="0">
                    <a:lnSpc>
                      <a:spcPct val="70000"/>
                    </a:lnSpc>
                  </a:pPr>
                  <a:r>
                    <a:rPr lang="en-US" sz="2200">
                      <a:solidFill>
                        <a:schemeClr val="tx2"/>
                      </a:solidFill>
                    </a:rPr>
                    <a:t> </a:t>
                  </a:r>
                  <a:r>
                    <a:rPr lang="en-US" sz="2100">
                      <a:solidFill>
                        <a:schemeClr val="tx2"/>
                      </a:solidFill>
                    </a:rPr>
                    <a:t>(</a:t>
                  </a:r>
                  <a:r>
                    <a:rPr lang="zh-CN" altLang="en-US" sz="2100">
                      <a:solidFill>
                        <a:schemeClr val="tx2"/>
                      </a:solidFill>
                      <a:cs typeface="SimSun" charset="0"/>
                    </a:rPr>
                    <a:t>尼桑十三日</a:t>
                  </a:r>
                  <a:r>
                    <a:rPr lang="en-US" altLang="ja-JP" sz="2100">
                      <a:solidFill>
                        <a:schemeClr val="tx2"/>
                      </a:solidFill>
                    </a:rPr>
                    <a:t>)</a:t>
                  </a:r>
                  <a:endParaRPr lang="en-US" sz="2100">
                    <a:solidFill>
                      <a:schemeClr val="tx2"/>
                    </a:solidFill>
                  </a:endParaRPr>
                </a:p>
              </p:txBody>
            </p:sp>
            <p:sp>
              <p:nvSpPr>
                <p:cNvPr id="146478" name="Rectangle 163"/>
                <p:cNvSpPr>
                  <a:spLocks noChangeArrowheads="1"/>
                </p:cNvSpPr>
                <p:nvPr/>
              </p:nvSpPr>
              <p:spPr bwMode="auto">
                <a:xfrm>
                  <a:off x="921" y="4392"/>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4" name="Group 166"/>
              <p:cNvGrpSpPr>
                <a:grpSpLocks/>
              </p:cNvGrpSpPr>
              <p:nvPr/>
            </p:nvGrpSpPr>
            <p:grpSpPr bwMode="auto">
              <a:xfrm>
                <a:off x="1583" y="4392"/>
                <a:ext cx="2606" cy="978"/>
                <a:chOff x="1583" y="4392"/>
                <a:chExt cx="2606" cy="978"/>
              </a:xfrm>
            </p:grpSpPr>
            <p:sp>
              <p:nvSpPr>
                <p:cNvPr id="146475" name="Rectangle 118"/>
                <p:cNvSpPr>
                  <a:spLocks noChangeArrowheads="1"/>
                </p:cNvSpPr>
                <p:nvPr/>
              </p:nvSpPr>
              <p:spPr bwMode="auto">
                <a:xfrm>
                  <a:off x="1626" y="4392"/>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300" i="1">
                      <a:solidFill>
                        <a:schemeClr val="tx2"/>
                      </a:solidFill>
                      <a:cs typeface="SimSun" charset="0"/>
                    </a:rPr>
                    <a:t>臣书记奉</a:t>
                  </a:r>
                  <a:r>
                    <a:rPr lang="ja-JP" altLang="en-US" sz="2300" i="1">
                      <a:solidFill>
                        <a:schemeClr val="tx2"/>
                      </a:solidFill>
                      <a:cs typeface="SimSun" charset="0"/>
                    </a:rPr>
                    <a:t>薛西斯</a:t>
                  </a:r>
                  <a:r>
                    <a:rPr lang="zh-CN" altLang="en-US" sz="2300" i="1">
                      <a:solidFill>
                        <a:schemeClr val="tx2"/>
                      </a:solidFill>
                      <a:cs typeface="SimSun" charset="0"/>
                    </a:rPr>
                    <a:t>王的名</a:t>
                  </a:r>
                  <a:r>
                    <a:rPr lang="en-US" altLang="zh-CN" sz="2300" i="1">
                      <a:solidFill>
                        <a:schemeClr val="tx2"/>
                      </a:solidFill>
                      <a:cs typeface="SimSun" charset="0"/>
                    </a:rPr>
                    <a:t>,</a:t>
                  </a:r>
                  <a:r>
                    <a:rPr lang="zh-CN" altLang="en-US" sz="2300" i="1">
                      <a:solidFill>
                        <a:schemeClr val="tx2"/>
                      </a:solidFill>
                      <a:cs typeface="SimSun" charset="0"/>
                    </a:rPr>
                    <a:t>以各族方言立下第一道</a:t>
                  </a:r>
                  <a:r>
                    <a:rPr lang="zh-CN" altLang="en-US" i="1">
                      <a:solidFill>
                        <a:schemeClr val="tx2"/>
                      </a:solidFill>
                      <a:cs typeface="SimSun" charset="0"/>
                    </a:rPr>
                    <a:t>御</a:t>
                  </a:r>
                  <a:r>
                    <a:rPr lang="zh-CN" altLang="en-US" sz="2300" i="1">
                      <a:solidFill>
                        <a:schemeClr val="tx2"/>
                      </a:solidFill>
                      <a:cs typeface="SimSun" charset="0"/>
                    </a:rPr>
                    <a:t>旨，告知</a:t>
                  </a:r>
                  <a:r>
                    <a:rPr lang="zh-CN" altLang="en-US" i="1">
                      <a:solidFill>
                        <a:schemeClr val="tx2"/>
                      </a:solidFill>
                      <a:cs typeface="SimSun" charset="0"/>
                    </a:rPr>
                    <a:t>所有百姓</a:t>
                  </a:r>
                  <a:r>
                    <a:rPr lang="ja-JP" altLang="en-US" i="1">
                      <a:solidFill>
                        <a:schemeClr val="tx2"/>
                      </a:solidFill>
                      <a:cs typeface="SimSun" charset="0"/>
                    </a:rPr>
                    <a:t>犹大人</a:t>
                  </a:r>
                  <a:r>
                    <a:rPr lang="zh-CN" altLang="en-US" i="1">
                      <a:solidFill>
                        <a:schemeClr val="tx2"/>
                      </a:solidFill>
                      <a:cs typeface="SimSun" charset="0"/>
                    </a:rPr>
                    <a:t>将被灭绝</a:t>
                  </a:r>
                  <a:r>
                    <a:rPr lang="zh-CN" altLang="en-US" sz="2300" i="1">
                      <a:solidFill>
                        <a:schemeClr val="tx2"/>
                      </a:solidFill>
                      <a:cs typeface="SimSun" charset="0"/>
                    </a:rPr>
                    <a:t>的那一天。</a:t>
                  </a:r>
                </a:p>
              </p:txBody>
            </p:sp>
            <p:sp>
              <p:nvSpPr>
                <p:cNvPr id="146476" name="Rectangle 165"/>
                <p:cNvSpPr>
                  <a:spLocks noChangeArrowheads="1"/>
                </p:cNvSpPr>
                <p:nvPr/>
              </p:nvSpPr>
              <p:spPr bwMode="auto">
                <a:xfrm>
                  <a:off x="1583" y="4392"/>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46453"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pPr>
            <a:r>
              <a:rPr lang="zh-CN" altLang="en-US" sz="3500" b="1" i="0">
                <a:effectLst>
                  <a:outerShdw blurRad="38100" dist="38100" dir="2700000" algn="tl">
                    <a:srgbClr val="366B1B"/>
                  </a:outerShdw>
                </a:effectLst>
                <a:latin typeface="Arial Black" charset="0"/>
                <a:cs typeface="SimSun" charset="0"/>
              </a:rPr>
              <a:t>与以斯帖记相关的</a:t>
            </a:r>
            <a:br>
              <a:rPr lang="zh-CN" altLang="en-US" sz="3500" b="1" i="0">
                <a:effectLst>
                  <a:outerShdw blurRad="38100" dist="38100" dir="2700000" algn="tl">
                    <a:srgbClr val="366B1B"/>
                  </a:outerShdw>
                </a:effectLst>
                <a:latin typeface="Arial Black" charset="0"/>
                <a:cs typeface="SimSun" charset="0"/>
              </a:rPr>
            </a:br>
            <a:r>
              <a:rPr lang="zh-CN" altLang="en-US" sz="3500" b="1" i="0">
                <a:effectLst>
                  <a:outerShdw blurRad="38100" dist="38100" dir="2700000" algn="tl">
                    <a:srgbClr val="366B1B"/>
                  </a:outerShdw>
                </a:effectLst>
                <a:latin typeface="Arial Black" charset="0"/>
                <a:cs typeface="SimSun" charset="0"/>
              </a:rPr>
              <a:t>重要日期</a:t>
            </a:r>
          </a:p>
        </p:txBody>
      </p:sp>
      <p:sp>
        <p:nvSpPr>
          <p:cNvPr id="14848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314</a:t>
            </a:r>
          </a:p>
        </p:txBody>
      </p:sp>
      <p:sp>
        <p:nvSpPr>
          <p:cNvPr id="148484" name="Rectangle 5"/>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5" name="Rectangle 6"/>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6" name="Rectangle 7"/>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7" name="Rectangle 8"/>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8" name="Rectangle 9"/>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9" name="Rectangle 1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0" name="Rectangle 1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1"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2" name="Rectangle 14"/>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3" name="Rectangle 1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4" name="Rectangle 1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5" name="Rectangle 17"/>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6" name="Rectangle 1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48497" name="Group 153"/>
          <p:cNvGrpSpPr>
            <a:grpSpLocks/>
          </p:cNvGrpSpPr>
          <p:nvPr/>
        </p:nvGrpSpPr>
        <p:grpSpPr bwMode="auto">
          <a:xfrm>
            <a:off x="0" y="1054100"/>
            <a:ext cx="8958263" cy="5803900"/>
            <a:chOff x="-4" y="-4"/>
            <a:chExt cx="4197" cy="5205"/>
          </a:xfrm>
        </p:grpSpPr>
        <p:grpSp>
          <p:nvGrpSpPr>
            <p:cNvPr id="148498" name="Group 151"/>
            <p:cNvGrpSpPr>
              <a:grpSpLocks/>
            </p:cNvGrpSpPr>
            <p:nvPr/>
          </p:nvGrpSpPr>
          <p:grpSpPr bwMode="auto">
            <a:xfrm>
              <a:off x="0" y="0"/>
              <a:ext cx="4189" cy="5197"/>
              <a:chOff x="0" y="0"/>
              <a:chExt cx="4189" cy="5197"/>
            </a:xfrm>
          </p:grpSpPr>
          <p:grpSp>
            <p:nvGrpSpPr>
              <p:cNvPr id="148500" name="Group 112"/>
              <p:cNvGrpSpPr>
                <a:grpSpLocks/>
              </p:cNvGrpSpPr>
              <p:nvPr/>
            </p:nvGrpSpPr>
            <p:grpSpPr bwMode="auto">
              <a:xfrm>
                <a:off x="0" y="0"/>
                <a:ext cx="921" cy="422"/>
                <a:chOff x="0" y="0"/>
                <a:chExt cx="921" cy="422"/>
              </a:xfrm>
            </p:grpSpPr>
            <p:sp>
              <p:nvSpPr>
                <p:cNvPr id="148556" name="Rectangle 111"/>
                <p:cNvSpPr>
                  <a:spLocks noChangeArrowheads="1"/>
                </p:cNvSpPr>
                <p:nvPr/>
              </p:nvSpPr>
              <p:spPr bwMode="auto">
                <a:xfrm>
                  <a:off x="0" y="0"/>
                  <a:ext cx="921"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8557" name="Group 110"/>
                <p:cNvGrpSpPr>
                  <a:grpSpLocks/>
                </p:cNvGrpSpPr>
                <p:nvPr/>
              </p:nvGrpSpPr>
              <p:grpSpPr bwMode="auto">
                <a:xfrm>
                  <a:off x="0" y="0"/>
                  <a:ext cx="921" cy="422"/>
                  <a:chOff x="0" y="0"/>
                  <a:chExt cx="921" cy="422"/>
                </a:xfrm>
              </p:grpSpPr>
              <p:sp>
                <p:nvSpPr>
                  <p:cNvPr id="148558" name="Rectangle 91"/>
                  <p:cNvSpPr>
                    <a:spLocks noChangeArrowheads="1"/>
                  </p:cNvSpPr>
                  <p:nvPr/>
                </p:nvSpPr>
                <p:spPr bwMode="auto">
                  <a:xfrm>
                    <a:off x="43" y="0"/>
                    <a:ext cx="835"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附註</a:t>
                    </a:r>
                    <a:endParaRPr lang="en-US">
                      <a:solidFill>
                        <a:schemeClr val="tx2"/>
                      </a:solidFill>
                      <a:latin typeface="Times New Roman" charset="0"/>
                    </a:endParaRPr>
                  </a:p>
                </p:txBody>
              </p:sp>
              <p:sp>
                <p:nvSpPr>
                  <p:cNvPr id="148559" name="Rectangle 109"/>
                  <p:cNvSpPr>
                    <a:spLocks noChangeArrowheads="1"/>
                  </p:cNvSpPr>
                  <p:nvPr/>
                </p:nvSpPr>
                <p:spPr bwMode="auto">
                  <a:xfrm>
                    <a:off x="0" y="0"/>
                    <a:ext cx="92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8501" name="Group 116"/>
              <p:cNvGrpSpPr>
                <a:grpSpLocks/>
              </p:cNvGrpSpPr>
              <p:nvPr/>
            </p:nvGrpSpPr>
            <p:grpSpPr bwMode="auto">
              <a:xfrm>
                <a:off x="921" y="0"/>
                <a:ext cx="662" cy="422"/>
                <a:chOff x="921" y="0"/>
                <a:chExt cx="662" cy="422"/>
              </a:xfrm>
            </p:grpSpPr>
            <p:sp>
              <p:nvSpPr>
                <p:cNvPr id="148552" name="Rectangle 115"/>
                <p:cNvSpPr>
                  <a:spLocks noChangeArrowheads="1"/>
                </p:cNvSpPr>
                <p:nvPr/>
              </p:nvSpPr>
              <p:spPr bwMode="auto">
                <a:xfrm>
                  <a:off x="921" y="0"/>
                  <a:ext cx="662"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8553" name="Group 114"/>
                <p:cNvGrpSpPr>
                  <a:grpSpLocks/>
                </p:cNvGrpSpPr>
                <p:nvPr/>
              </p:nvGrpSpPr>
              <p:grpSpPr bwMode="auto">
                <a:xfrm>
                  <a:off x="921" y="0"/>
                  <a:ext cx="662" cy="422"/>
                  <a:chOff x="921" y="0"/>
                  <a:chExt cx="662" cy="422"/>
                </a:xfrm>
              </p:grpSpPr>
              <p:sp>
                <p:nvSpPr>
                  <p:cNvPr id="148554" name="Rectangle 92"/>
                  <p:cNvSpPr>
                    <a:spLocks noChangeArrowheads="1"/>
                  </p:cNvSpPr>
                  <p:nvPr/>
                </p:nvSpPr>
                <p:spPr bwMode="auto">
                  <a:xfrm>
                    <a:off x="964" y="0"/>
                    <a:ext cx="57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日期</a:t>
                    </a:r>
                  </a:p>
                </p:txBody>
              </p:sp>
              <p:sp>
                <p:nvSpPr>
                  <p:cNvPr id="148555" name="Rectangle 113"/>
                  <p:cNvSpPr>
                    <a:spLocks noChangeArrowheads="1"/>
                  </p:cNvSpPr>
                  <p:nvPr/>
                </p:nvSpPr>
                <p:spPr bwMode="auto">
                  <a:xfrm>
                    <a:off x="921" y="0"/>
                    <a:ext cx="66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8502" name="Group 120"/>
              <p:cNvGrpSpPr>
                <a:grpSpLocks/>
              </p:cNvGrpSpPr>
              <p:nvPr/>
            </p:nvGrpSpPr>
            <p:grpSpPr bwMode="auto">
              <a:xfrm>
                <a:off x="1583" y="0"/>
                <a:ext cx="2606" cy="422"/>
                <a:chOff x="1583" y="0"/>
                <a:chExt cx="2606" cy="422"/>
              </a:xfrm>
            </p:grpSpPr>
            <p:sp>
              <p:nvSpPr>
                <p:cNvPr id="148548" name="Rectangle 119"/>
                <p:cNvSpPr>
                  <a:spLocks noChangeArrowheads="1"/>
                </p:cNvSpPr>
                <p:nvPr/>
              </p:nvSpPr>
              <p:spPr bwMode="auto">
                <a:xfrm>
                  <a:off x="1583" y="0"/>
                  <a:ext cx="260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8549" name="Group 118"/>
                <p:cNvGrpSpPr>
                  <a:grpSpLocks/>
                </p:cNvGrpSpPr>
                <p:nvPr/>
              </p:nvGrpSpPr>
              <p:grpSpPr bwMode="auto">
                <a:xfrm>
                  <a:off x="1583" y="0"/>
                  <a:ext cx="2606" cy="422"/>
                  <a:chOff x="1583" y="0"/>
                  <a:chExt cx="2606" cy="422"/>
                </a:xfrm>
              </p:grpSpPr>
              <p:sp>
                <p:nvSpPr>
                  <p:cNvPr id="148550" name="Rectangle 93"/>
                  <p:cNvSpPr>
                    <a:spLocks noChangeArrowheads="1"/>
                  </p:cNvSpPr>
                  <p:nvPr/>
                </p:nvSpPr>
                <p:spPr bwMode="auto">
                  <a:xfrm>
                    <a:off x="1626" y="0"/>
                    <a:ext cx="2520"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a:solidFill>
                          <a:schemeClr val="tx2"/>
                        </a:solidFill>
                        <a:cs typeface="SimSun" charset="0"/>
                      </a:rPr>
                      <a:t>事件</a:t>
                    </a:r>
                  </a:p>
                </p:txBody>
              </p:sp>
              <p:sp>
                <p:nvSpPr>
                  <p:cNvPr id="148551" name="Rectangle 117"/>
                  <p:cNvSpPr>
                    <a:spLocks noChangeArrowheads="1"/>
                  </p:cNvSpPr>
                  <p:nvPr/>
                </p:nvSpPr>
                <p:spPr bwMode="auto">
                  <a:xfrm>
                    <a:off x="1583" y="0"/>
                    <a:ext cx="26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8503" name="Group 122"/>
              <p:cNvGrpSpPr>
                <a:grpSpLocks/>
              </p:cNvGrpSpPr>
              <p:nvPr/>
            </p:nvGrpSpPr>
            <p:grpSpPr bwMode="auto">
              <a:xfrm>
                <a:off x="0" y="422"/>
                <a:ext cx="921" cy="978"/>
                <a:chOff x="0" y="422"/>
                <a:chExt cx="921" cy="978"/>
              </a:xfrm>
            </p:grpSpPr>
            <p:sp>
              <p:nvSpPr>
                <p:cNvPr id="148546" name="Rectangle 94"/>
                <p:cNvSpPr>
                  <a:spLocks noChangeArrowheads="1"/>
                </p:cNvSpPr>
                <p:nvPr/>
              </p:nvSpPr>
              <p:spPr bwMode="auto">
                <a:xfrm>
                  <a:off x="43" y="422"/>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8:9</a:t>
                  </a:r>
                </a:p>
              </p:txBody>
            </p:sp>
            <p:sp>
              <p:nvSpPr>
                <p:cNvPr id="148547" name="Rectangle 121"/>
                <p:cNvSpPr>
                  <a:spLocks noChangeArrowheads="1"/>
                </p:cNvSpPr>
                <p:nvPr/>
              </p:nvSpPr>
              <p:spPr bwMode="auto">
                <a:xfrm>
                  <a:off x="0" y="422"/>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4" name="Group 124"/>
              <p:cNvGrpSpPr>
                <a:grpSpLocks/>
              </p:cNvGrpSpPr>
              <p:nvPr/>
            </p:nvGrpSpPr>
            <p:grpSpPr bwMode="auto">
              <a:xfrm>
                <a:off x="921" y="422"/>
                <a:ext cx="662" cy="978"/>
                <a:chOff x="921" y="422"/>
                <a:chExt cx="662" cy="978"/>
              </a:xfrm>
            </p:grpSpPr>
            <p:sp>
              <p:nvSpPr>
                <p:cNvPr id="148544" name="Rectangle 95"/>
                <p:cNvSpPr>
                  <a:spLocks noChangeArrowheads="1"/>
                </p:cNvSpPr>
                <p:nvPr/>
              </p:nvSpPr>
              <p:spPr bwMode="auto">
                <a:xfrm>
                  <a:off x="964" y="422"/>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200">
                      <a:solidFill>
                        <a:schemeClr val="tx2"/>
                      </a:solidFill>
                      <a:cs typeface="SimSun" charset="0"/>
                    </a:rPr>
                    <a:t>六月二十五日</a:t>
                  </a:r>
                  <a:r>
                    <a:rPr lang="en-US" altLang="ja-JP" sz="2200">
                      <a:solidFill>
                        <a:schemeClr val="tx2"/>
                      </a:solidFill>
                      <a:cs typeface="SimSun" charset="0"/>
                    </a:rPr>
                    <a:t>, 474</a:t>
                  </a:r>
                </a:p>
                <a:p>
                  <a:pPr algn="ctr" eaLnBrk="0" hangingPunct="0">
                    <a:lnSpc>
                      <a:spcPct val="70000"/>
                    </a:lnSpc>
                  </a:pPr>
                  <a:r>
                    <a:rPr lang="en-US">
                      <a:solidFill>
                        <a:schemeClr val="tx2"/>
                      </a:solidFill>
                      <a:cs typeface="SimSun" charset="0"/>
                    </a:rPr>
                    <a:t> </a:t>
                  </a:r>
                  <a:r>
                    <a:rPr lang="en-US" sz="1800">
                      <a:solidFill>
                        <a:schemeClr val="tx2"/>
                      </a:solidFill>
                      <a:cs typeface="SimSun" charset="0"/>
                    </a:rPr>
                    <a:t>(</a:t>
                  </a:r>
                  <a:r>
                    <a:rPr lang="zh-CN" altLang="en-US" sz="1800">
                      <a:solidFill>
                        <a:schemeClr val="tx2"/>
                      </a:solidFill>
                      <a:cs typeface="SimSun" charset="0"/>
                    </a:rPr>
                    <a:t>西弯月二十三日</a:t>
                  </a:r>
                  <a:r>
                    <a:rPr lang="en-US" altLang="ja-JP" sz="1800">
                      <a:solidFill>
                        <a:schemeClr val="tx2"/>
                      </a:solidFill>
                      <a:cs typeface="SimSun" charset="0"/>
                    </a:rPr>
                    <a:t>)</a:t>
                  </a:r>
                  <a:endParaRPr lang="en-US" sz="1800">
                    <a:solidFill>
                      <a:schemeClr val="tx2"/>
                    </a:solidFill>
                    <a:cs typeface="SimSun" charset="0"/>
                  </a:endParaRPr>
                </a:p>
              </p:txBody>
            </p:sp>
            <p:sp>
              <p:nvSpPr>
                <p:cNvPr id="148545" name="Rectangle 123"/>
                <p:cNvSpPr>
                  <a:spLocks noChangeArrowheads="1"/>
                </p:cNvSpPr>
                <p:nvPr/>
              </p:nvSpPr>
              <p:spPr bwMode="auto">
                <a:xfrm>
                  <a:off x="921" y="422"/>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5" name="Group 126"/>
              <p:cNvGrpSpPr>
                <a:grpSpLocks/>
              </p:cNvGrpSpPr>
              <p:nvPr/>
            </p:nvGrpSpPr>
            <p:grpSpPr bwMode="auto">
              <a:xfrm>
                <a:off x="1583" y="422"/>
                <a:ext cx="2606" cy="978"/>
                <a:chOff x="1583" y="422"/>
                <a:chExt cx="2606" cy="978"/>
              </a:xfrm>
            </p:grpSpPr>
            <p:sp>
              <p:nvSpPr>
                <p:cNvPr id="148542" name="Rectangle 96"/>
                <p:cNvSpPr>
                  <a:spLocks noChangeArrowheads="1"/>
                </p:cNvSpPr>
                <p:nvPr/>
              </p:nvSpPr>
              <p:spPr bwMode="auto">
                <a:xfrm>
                  <a:off x="1626" y="422"/>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80000"/>
                    </a:lnSpc>
                  </a:pPr>
                  <a:r>
                    <a:rPr lang="en-US" sz="2100" i="1">
                      <a:solidFill>
                        <a:schemeClr val="tx2"/>
                      </a:solidFill>
                    </a:rPr>
                    <a:t>薛西斯</a:t>
                  </a:r>
                  <a:r>
                    <a:rPr lang="en-US" altLang="zh-CN" sz="2100" i="1">
                      <a:solidFill>
                        <a:schemeClr val="tx2"/>
                      </a:solidFill>
                      <a:cs typeface="SimSun" charset="0"/>
                    </a:rPr>
                    <a:t>的</a:t>
                  </a:r>
                  <a:r>
                    <a:rPr lang="zh-CN" altLang="en-US" sz="2100" i="1">
                      <a:solidFill>
                        <a:schemeClr val="tx2"/>
                      </a:solidFill>
                      <a:cs typeface="SimSun" charset="0"/>
                    </a:rPr>
                    <a:t>第二道御旨 </a:t>
                  </a:r>
                  <a:r>
                    <a:rPr lang="en-US" altLang="zh-CN" sz="2100" i="1">
                      <a:solidFill>
                        <a:schemeClr val="tx2"/>
                      </a:solidFill>
                      <a:cs typeface="SimSun" charset="0"/>
                    </a:rPr>
                    <a:t>(</a:t>
                  </a:r>
                  <a:r>
                    <a:rPr lang="zh-CN" altLang="en-US" sz="2100" i="1">
                      <a:solidFill>
                        <a:schemeClr val="tx2"/>
                      </a:solidFill>
                      <a:cs typeface="SimSun" charset="0"/>
                    </a:rPr>
                    <a:t>保护犹大人民</a:t>
                  </a:r>
                  <a:r>
                    <a:rPr lang="en-US" altLang="zh-CN" sz="2100" i="1">
                      <a:solidFill>
                        <a:schemeClr val="tx2"/>
                      </a:solidFill>
                      <a:cs typeface="SimSun" charset="0"/>
                    </a:rPr>
                    <a:t>)</a:t>
                  </a:r>
                  <a:r>
                    <a:rPr lang="zh-CN" altLang="en-US" sz="2100" i="1">
                      <a:solidFill>
                        <a:schemeClr val="tx2"/>
                      </a:solidFill>
                      <a:cs typeface="SimSun" charset="0"/>
                    </a:rPr>
                    <a:t>是</a:t>
                  </a:r>
                </a:p>
                <a:p>
                  <a:pPr>
                    <a:lnSpc>
                      <a:spcPct val="80000"/>
                    </a:lnSpc>
                  </a:pPr>
                  <a:r>
                    <a:rPr lang="zh-CN" altLang="en-US" sz="2100" i="1">
                      <a:solidFill>
                        <a:schemeClr val="tx2"/>
                      </a:solidFill>
                      <a:cs typeface="SimSun" charset="0"/>
                    </a:rPr>
                    <a:t>在四月十七日第一道御旨被立后的两个月又十天被</a:t>
                  </a:r>
                  <a:r>
                    <a:rPr lang="zh-CN" altLang="en-US" i="1">
                      <a:solidFill>
                        <a:schemeClr val="tx2"/>
                      </a:solidFill>
                      <a:cs typeface="SimSun" charset="0"/>
                    </a:rPr>
                    <a:t>颁布</a:t>
                  </a:r>
                  <a:r>
                    <a:rPr lang="zh-CN" altLang="en-US" sz="2100" i="1">
                      <a:solidFill>
                        <a:schemeClr val="tx2"/>
                      </a:solidFill>
                      <a:cs typeface="SimSun" charset="0"/>
                    </a:rPr>
                    <a:t> </a:t>
                  </a:r>
                </a:p>
              </p:txBody>
            </p:sp>
            <p:sp>
              <p:nvSpPr>
                <p:cNvPr id="148543" name="Rectangle 125"/>
                <p:cNvSpPr>
                  <a:spLocks noChangeArrowheads="1"/>
                </p:cNvSpPr>
                <p:nvPr/>
              </p:nvSpPr>
              <p:spPr bwMode="auto">
                <a:xfrm>
                  <a:off x="1583" y="422"/>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6" name="Group 128"/>
              <p:cNvGrpSpPr>
                <a:grpSpLocks/>
              </p:cNvGrpSpPr>
              <p:nvPr/>
            </p:nvGrpSpPr>
            <p:grpSpPr bwMode="auto">
              <a:xfrm>
                <a:off x="0" y="1400"/>
                <a:ext cx="921" cy="978"/>
                <a:chOff x="0" y="1400"/>
                <a:chExt cx="921" cy="978"/>
              </a:xfrm>
            </p:grpSpPr>
            <p:sp>
              <p:nvSpPr>
                <p:cNvPr id="148540" name="Rectangle 97"/>
                <p:cNvSpPr>
                  <a:spLocks noChangeArrowheads="1"/>
                </p:cNvSpPr>
                <p:nvPr/>
              </p:nvSpPr>
              <p:spPr bwMode="auto">
                <a:xfrm>
                  <a:off x="43" y="1400"/>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3:13</a:t>
                  </a:r>
                </a:p>
                <a:p>
                  <a:pPr algn="ctr" eaLnBrk="0" hangingPunct="0"/>
                  <a:r>
                    <a:rPr lang="en-US">
                      <a:solidFill>
                        <a:schemeClr val="tx2"/>
                      </a:solidFill>
                    </a:rPr>
                    <a:t>8:12</a:t>
                  </a:r>
                </a:p>
                <a:p>
                  <a:pPr algn="ctr" eaLnBrk="0" hangingPunct="0"/>
                  <a:r>
                    <a:rPr lang="en-US">
                      <a:solidFill>
                        <a:schemeClr val="tx2"/>
                      </a:solidFill>
                    </a:rPr>
                    <a:t>9:1, 17a</a:t>
                  </a:r>
                </a:p>
              </p:txBody>
            </p:sp>
            <p:sp>
              <p:nvSpPr>
                <p:cNvPr id="148541" name="Rectangle 127"/>
                <p:cNvSpPr>
                  <a:spLocks noChangeArrowheads="1"/>
                </p:cNvSpPr>
                <p:nvPr/>
              </p:nvSpPr>
              <p:spPr bwMode="auto">
                <a:xfrm>
                  <a:off x="0" y="1400"/>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7" name="Group 130"/>
              <p:cNvGrpSpPr>
                <a:grpSpLocks/>
              </p:cNvGrpSpPr>
              <p:nvPr/>
            </p:nvGrpSpPr>
            <p:grpSpPr bwMode="auto">
              <a:xfrm>
                <a:off x="921" y="1400"/>
                <a:ext cx="662" cy="978"/>
                <a:chOff x="921" y="1400"/>
                <a:chExt cx="662" cy="978"/>
              </a:xfrm>
            </p:grpSpPr>
            <p:sp>
              <p:nvSpPr>
                <p:cNvPr id="148538" name="Rectangle 98"/>
                <p:cNvSpPr>
                  <a:spLocks noChangeArrowheads="1"/>
                </p:cNvSpPr>
                <p:nvPr/>
              </p:nvSpPr>
              <p:spPr bwMode="auto">
                <a:xfrm>
                  <a:off x="964" y="1400"/>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sz="2200">
                      <a:solidFill>
                        <a:schemeClr val="tx2"/>
                      </a:solidFill>
                    </a:rPr>
                    <a:t> </a:t>
                  </a:r>
                  <a:r>
                    <a:rPr lang="zh-CN" altLang="en-US" sz="2200">
                      <a:solidFill>
                        <a:schemeClr val="tx2"/>
                      </a:solidFill>
                      <a:cs typeface="SimSun" charset="0"/>
                    </a:rPr>
                    <a:t>三月七日</a:t>
                  </a:r>
                  <a:r>
                    <a:rPr lang="en-US" altLang="ja-JP" sz="2200">
                      <a:solidFill>
                        <a:schemeClr val="tx2"/>
                      </a:solidFill>
                    </a:rPr>
                    <a:t>, 473 </a:t>
                  </a:r>
                </a:p>
                <a:p>
                  <a:pPr algn="ctr" eaLnBrk="0" hangingPunct="0">
                    <a:lnSpc>
                      <a:spcPct val="70000"/>
                    </a:lnSpc>
                  </a:pPr>
                  <a:r>
                    <a:rPr lang="en-US" altLang="zh-CN" sz="1800">
                      <a:solidFill>
                        <a:schemeClr val="tx2"/>
                      </a:solidFill>
                      <a:cs typeface="SimSun" charset="0"/>
                    </a:rPr>
                    <a:t>(</a:t>
                  </a:r>
                  <a:r>
                    <a:rPr lang="zh-CN" altLang="en-US" sz="1800">
                      <a:solidFill>
                        <a:schemeClr val="tx2"/>
                      </a:solidFill>
                      <a:cs typeface="SimSun" charset="0"/>
                    </a:rPr>
                    <a:t>亚达月初</a:t>
                  </a:r>
                </a:p>
                <a:p>
                  <a:pPr algn="ctr" eaLnBrk="0" hangingPunct="0">
                    <a:lnSpc>
                      <a:spcPct val="70000"/>
                    </a:lnSpc>
                  </a:pPr>
                  <a:r>
                    <a:rPr lang="zh-CN" altLang="en-US" sz="1800">
                      <a:solidFill>
                        <a:schemeClr val="tx2"/>
                      </a:solidFill>
                      <a:cs typeface="SimSun" charset="0"/>
                    </a:rPr>
                    <a:t>三日</a:t>
                  </a:r>
                  <a:r>
                    <a:rPr lang="en-US" altLang="zh-CN" sz="1800">
                      <a:solidFill>
                        <a:schemeClr val="tx2"/>
                      </a:solidFill>
                      <a:cs typeface="SimSun" charset="0"/>
                    </a:rPr>
                    <a:t>)</a:t>
                  </a:r>
                </a:p>
              </p:txBody>
            </p:sp>
            <p:sp>
              <p:nvSpPr>
                <p:cNvPr id="148539" name="Rectangle 129"/>
                <p:cNvSpPr>
                  <a:spLocks noChangeArrowheads="1"/>
                </p:cNvSpPr>
                <p:nvPr/>
              </p:nvSpPr>
              <p:spPr bwMode="auto">
                <a:xfrm>
                  <a:off x="921" y="1400"/>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8" name="Group 132"/>
              <p:cNvGrpSpPr>
                <a:grpSpLocks/>
              </p:cNvGrpSpPr>
              <p:nvPr/>
            </p:nvGrpSpPr>
            <p:grpSpPr bwMode="auto">
              <a:xfrm>
                <a:off x="1583" y="1400"/>
                <a:ext cx="2606" cy="978"/>
                <a:chOff x="1583" y="1400"/>
                <a:chExt cx="2606" cy="978"/>
              </a:xfrm>
            </p:grpSpPr>
            <p:sp>
              <p:nvSpPr>
                <p:cNvPr id="148536" name="Rectangle 99"/>
                <p:cNvSpPr>
                  <a:spLocks noChangeArrowheads="1"/>
                </p:cNvSpPr>
                <p:nvPr/>
              </p:nvSpPr>
              <p:spPr bwMode="auto">
                <a:xfrm>
                  <a:off x="1626" y="1400"/>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70000"/>
                    </a:lnSpc>
                  </a:pPr>
                  <a:r>
                    <a:rPr lang="zh-CN" altLang="en-US" sz="2100" i="1">
                      <a:solidFill>
                        <a:schemeClr val="tx2"/>
                      </a:solidFill>
                      <a:cs typeface="SimSun" charset="0"/>
                    </a:rPr>
                    <a:t>在这一天犹大人民未被殺害，反而在第二道</a:t>
                  </a:r>
                </a:p>
                <a:p>
                  <a:pPr>
                    <a:lnSpc>
                      <a:spcPct val="70000"/>
                    </a:lnSpc>
                  </a:pPr>
                  <a:r>
                    <a:rPr lang="zh-CN" altLang="en-US" sz="2100" i="1">
                      <a:solidFill>
                        <a:schemeClr val="tx2"/>
                      </a:solidFill>
                      <a:cs typeface="SimSun" charset="0"/>
                    </a:rPr>
                    <a:t>御旨</a:t>
                  </a:r>
                  <a:r>
                    <a:rPr lang="zh-CN" altLang="en-US" i="1">
                      <a:solidFill>
                        <a:schemeClr val="tx2"/>
                      </a:solidFill>
                      <a:cs typeface="SimSun" charset="0"/>
                    </a:rPr>
                    <a:t>被立</a:t>
                  </a:r>
                  <a:r>
                    <a:rPr lang="zh-CN" altLang="en-US" sz="2100" i="1">
                      <a:solidFill>
                        <a:schemeClr val="tx2"/>
                      </a:solidFill>
                      <a:cs typeface="SimSun" charset="0"/>
                    </a:rPr>
                    <a:t>后的八个月又二十天在自保下 灭了至少</a:t>
                  </a:r>
                  <a:r>
                    <a:rPr lang="en-US" altLang="ja-JP" sz="2100" i="1">
                      <a:solidFill>
                        <a:schemeClr val="tx2"/>
                      </a:solidFill>
                      <a:cs typeface="SimSun" charset="0"/>
                    </a:rPr>
                    <a:t>75,810 </a:t>
                  </a:r>
                  <a:r>
                    <a:rPr lang="zh-CN" altLang="en-US" sz="2100" i="1">
                      <a:solidFill>
                        <a:schemeClr val="tx2"/>
                      </a:solidFill>
                      <a:cs typeface="SimSun" charset="0"/>
                    </a:rPr>
                    <a:t>个仇敌</a:t>
                  </a:r>
                  <a:r>
                    <a:rPr lang="zh-CN" altLang="en-US" sz="2100">
                      <a:solidFill>
                        <a:schemeClr val="tx2"/>
                      </a:solidFill>
                      <a:cs typeface="SimSun" charset="0"/>
                    </a:rPr>
                    <a:t> </a:t>
                  </a:r>
                  <a:endParaRPr lang="en-US" sz="2100">
                    <a:solidFill>
                      <a:schemeClr val="tx2"/>
                    </a:solidFill>
                    <a:cs typeface="SimSun" charset="0"/>
                  </a:endParaRPr>
                </a:p>
              </p:txBody>
            </p:sp>
            <p:sp>
              <p:nvSpPr>
                <p:cNvPr id="148537" name="Rectangle 131"/>
                <p:cNvSpPr>
                  <a:spLocks noChangeArrowheads="1"/>
                </p:cNvSpPr>
                <p:nvPr/>
              </p:nvSpPr>
              <p:spPr bwMode="auto">
                <a:xfrm>
                  <a:off x="1583" y="1400"/>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9" name="Group 134"/>
              <p:cNvGrpSpPr>
                <a:grpSpLocks/>
              </p:cNvGrpSpPr>
              <p:nvPr/>
            </p:nvGrpSpPr>
            <p:grpSpPr bwMode="auto">
              <a:xfrm>
                <a:off x="0" y="2378"/>
                <a:ext cx="921" cy="1093"/>
                <a:chOff x="0" y="2378"/>
                <a:chExt cx="921" cy="1093"/>
              </a:xfrm>
            </p:grpSpPr>
            <p:sp>
              <p:nvSpPr>
                <p:cNvPr id="148534" name="Rectangle 100"/>
                <p:cNvSpPr>
                  <a:spLocks noChangeArrowheads="1"/>
                </p:cNvSpPr>
                <p:nvPr/>
              </p:nvSpPr>
              <p:spPr bwMode="auto">
                <a:xfrm>
                  <a:off x="43" y="2378"/>
                  <a:ext cx="835"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9:17b-18a</a:t>
                  </a:r>
                </a:p>
              </p:txBody>
            </p:sp>
            <p:sp>
              <p:nvSpPr>
                <p:cNvPr id="148535" name="Rectangle 133"/>
                <p:cNvSpPr>
                  <a:spLocks noChangeArrowheads="1"/>
                </p:cNvSpPr>
                <p:nvPr/>
              </p:nvSpPr>
              <p:spPr bwMode="auto">
                <a:xfrm>
                  <a:off x="0" y="2378"/>
                  <a:ext cx="921"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0" name="Group 136"/>
              <p:cNvGrpSpPr>
                <a:grpSpLocks/>
              </p:cNvGrpSpPr>
              <p:nvPr/>
            </p:nvGrpSpPr>
            <p:grpSpPr bwMode="auto">
              <a:xfrm>
                <a:off x="921" y="2378"/>
                <a:ext cx="662" cy="1093"/>
                <a:chOff x="921" y="2378"/>
                <a:chExt cx="662" cy="1093"/>
              </a:xfrm>
            </p:grpSpPr>
            <p:sp>
              <p:nvSpPr>
                <p:cNvPr id="148532" name="Rectangle 101"/>
                <p:cNvSpPr>
                  <a:spLocks noChangeArrowheads="1"/>
                </p:cNvSpPr>
                <p:nvPr/>
              </p:nvSpPr>
              <p:spPr bwMode="auto">
                <a:xfrm>
                  <a:off x="964" y="2378"/>
                  <a:ext cx="57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 </a:t>
                  </a:r>
                  <a:r>
                    <a:rPr lang="zh-CN" altLang="en-US" sz="2200">
                      <a:solidFill>
                        <a:schemeClr val="tx2"/>
                      </a:solidFill>
                      <a:cs typeface="SimSun" charset="0"/>
                    </a:rPr>
                    <a:t>三月八日</a:t>
                  </a:r>
                  <a:r>
                    <a:rPr lang="en-US" altLang="ja-JP" sz="2200">
                      <a:solidFill>
                        <a:schemeClr val="tx2"/>
                      </a:solidFill>
                    </a:rPr>
                    <a:t>473</a:t>
                  </a:r>
                </a:p>
                <a:p>
                  <a:pPr algn="ctr" eaLnBrk="0" hangingPunct="0">
                    <a:lnSpc>
                      <a:spcPct val="70000"/>
                    </a:lnSpc>
                  </a:pPr>
                  <a:r>
                    <a:rPr lang="en-US" sz="1800">
                      <a:solidFill>
                        <a:schemeClr val="tx2"/>
                      </a:solidFill>
                    </a:rPr>
                    <a:t>(</a:t>
                  </a:r>
                  <a:r>
                    <a:rPr lang="zh-CN" altLang="en-US" sz="1800">
                      <a:solidFill>
                        <a:schemeClr val="tx2"/>
                      </a:solidFill>
                      <a:cs typeface="SimSun" charset="0"/>
                    </a:rPr>
                    <a:t>亚达月十</a:t>
                  </a:r>
                </a:p>
                <a:p>
                  <a:pPr algn="ctr" eaLnBrk="0" hangingPunct="0">
                    <a:lnSpc>
                      <a:spcPct val="70000"/>
                    </a:lnSpc>
                  </a:pPr>
                  <a:r>
                    <a:rPr lang="zh-CN" altLang="en-US" sz="1800">
                      <a:solidFill>
                        <a:schemeClr val="tx2"/>
                      </a:solidFill>
                      <a:cs typeface="SimSun" charset="0"/>
                    </a:rPr>
                    <a:t>四日</a:t>
                  </a:r>
                  <a:r>
                    <a:rPr lang="en-US" altLang="ja-JP" sz="1800">
                      <a:solidFill>
                        <a:schemeClr val="tx2"/>
                      </a:solidFill>
                    </a:rPr>
                    <a:t>)</a:t>
                  </a:r>
                  <a:endParaRPr lang="en-US" sz="1800">
                    <a:solidFill>
                      <a:schemeClr val="tx2"/>
                    </a:solidFill>
                  </a:endParaRPr>
                </a:p>
              </p:txBody>
            </p:sp>
            <p:sp>
              <p:nvSpPr>
                <p:cNvPr id="148533" name="Rectangle 135"/>
                <p:cNvSpPr>
                  <a:spLocks noChangeArrowheads="1"/>
                </p:cNvSpPr>
                <p:nvPr/>
              </p:nvSpPr>
              <p:spPr bwMode="auto">
                <a:xfrm>
                  <a:off x="921" y="2378"/>
                  <a:ext cx="662"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1" name="Group 138"/>
              <p:cNvGrpSpPr>
                <a:grpSpLocks/>
              </p:cNvGrpSpPr>
              <p:nvPr/>
            </p:nvGrpSpPr>
            <p:grpSpPr bwMode="auto">
              <a:xfrm>
                <a:off x="1583" y="2378"/>
                <a:ext cx="2606" cy="1093"/>
                <a:chOff x="1583" y="2378"/>
                <a:chExt cx="2606" cy="1093"/>
              </a:xfrm>
            </p:grpSpPr>
            <p:sp>
              <p:nvSpPr>
                <p:cNvPr id="148530" name="Rectangle 102"/>
                <p:cNvSpPr>
                  <a:spLocks noChangeArrowheads="1"/>
                </p:cNvSpPr>
                <p:nvPr/>
              </p:nvSpPr>
              <p:spPr bwMode="auto">
                <a:xfrm>
                  <a:off x="1626" y="2378"/>
                  <a:ext cx="252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70000"/>
                    </a:lnSpc>
                  </a:pPr>
                  <a:r>
                    <a:rPr lang="zh-CN" altLang="en-US" sz="2100" i="1">
                      <a:solidFill>
                        <a:schemeClr val="bg1"/>
                      </a:solidFill>
                      <a:cs typeface="SimSun" charset="0"/>
                    </a:rPr>
                    <a:t>除了有额外一天屠杀仇敌的苏珊城之外</a:t>
                  </a:r>
                  <a:r>
                    <a:rPr lang="en-US" altLang="zh-CN" sz="2100" i="1">
                      <a:solidFill>
                        <a:schemeClr val="bg1"/>
                      </a:solidFill>
                      <a:cs typeface="SimSun" charset="0"/>
                    </a:rPr>
                    <a:t>,</a:t>
                  </a:r>
                  <a:r>
                    <a:rPr lang="zh-CN" altLang="en-US" sz="2100" i="1">
                      <a:solidFill>
                        <a:schemeClr val="bg1"/>
                      </a:solidFill>
                      <a:cs typeface="SimSun" charset="0"/>
                    </a:rPr>
                    <a:t>在整个帝国</a:t>
                  </a:r>
                  <a:r>
                    <a:rPr lang="zh-CN" altLang="en-US" i="1">
                      <a:solidFill>
                        <a:schemeClr val="bg1"/>
                      </a:solidFill>
                      <a:cs typeface="SimSun" charset="0"/>
                    </a:rPr>
                    <a:t>的</a:t>
                  </a:r>
                  <a:r>
                    <a:rPr lang="zh-CN" altLang="en-US" sz="2100" i="1">
                      <a:solidFill>
                        <a:schemeClr val="bg1"/>
                      </a:solidFill>
                      <a:cs typeface="SimSun" charset="0"/>
                    </a:rPr>
                    <a:t>犹太人都尽情地庆祝他们的胜利</a:t>
                  </a:r>
                  <a:r>
                    <a:rPr lang="en-US" altLang="zh-CN" sz="2100" i="1">
                      <a:solidFill>
                        <a:schemeClr val="bg1"/>
                      </a:solidFill>
                      <a:cs typeface="SimSun" charset="0"/>
                    </a:rPr>
                    <a:t>(</a:t>
                  </a:r>
                  <a:r>
                    <a:rPr lang="zh-CN" altLang="en-US" sz="2100" i="1">
                      <a:solidFill>
                        <a:schemeClr val="bg1"/>
                      </a:solidFill>
                      <a:cs typeface="SimSun" charset="0"/>
                    </a:rPr>
                    <a:t>在今时，除了耶路撒冷以外，其他地方的犹大人都会在</a:t>
                  </a:r>
                  <a:r>
                    <a:rPr lang="zh-CN" altLang="en-US" sz="2100" i="1">
                      <a:solidFill>
                        <a:schemeClr val="tx2"/>
                      </a:solidFill>
                      <a:cs typeface="SimSun" charset="0"/>
                    </a:rPr>
                    <a:t>亚达</a:t>
                  </a:r>
                  <a:r>
                    <a:rPr lang="zh-CN" altLang="en-US" sz="2100" i="1">
                      <a:solidFill>
                        <a:schemeClr val="bg1"/>
                      </a:solidFill>
                      <a:cs typeface="SimSun" charset="0"/>
                    </a:rPr>
                    <a:t>月十四日这一天庆祝普珥节） </a:t>
                  </a:r>
                  <a:endParaRPr lang="en-US" sz="2100" i="1">
                    <a:solidFill>
                      <a:schemeClr val="bg1"/>
                    </a:solidFill>
                    <a:cs typeface="SimSun" charset="0"/>
                  </a:endParaRPr>
                </a:p>
              </p:txBody>
            </p:sp>
            <p:sp>
              <p:nvSpPr>
                <p:cNvPr id="148531" name="Rectangle 137"/>
                <p:cNvSpPr>
                  <a:spLocks noChangeArrowheads="1"/>
                </p:cNvSpPr>
                <p:nvPr/>
              </p:nvSpPr>
              <p:spPr bwMode="auto">
                <a:xfrm>
                  <a:off x="1583" y="2378"/>
                  <a:ext cx="2606"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2" name="Group 140"/>
              <p:cNvGrpSpPr>
                <a:grpSpLocks/>
              </p:cNvGrpSpPr>
              <p:nvPr/>
            </p:nvGrpSpPr>
            <p:grpSpPr bwMode="auto">
              <a:xfrm>
                <a:off x="0" y="3471"/>
                <a:ext cx="921" cy="1093"/>
                <a:chOff x="0" y="3471"/>
                <a:chExt cx="921" cy="1093"/>
              </a:xfrm>
            </p:grpSpPr>
            <p:sp>
              <p:nvSpPr>
                <p:cNvPr id="148528" name="Rectangle 103"/>
                <p:cNvSpPr>
                  <a:spLocks noChangeArrowheads="1"/>
                </p:cNvSpPr>
                <p:nvPr/>
              </p:nvSpPr>
              <p:spPr bwMode="auto">
                <a:xfrm>
                  <a:off x="43" y="3471"/>
                  <a:ext cx="835"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9:18b</a:t>
                  </a:r>
                </a:p>
              </p:txBody>
            </p:sp>
            <p:sp>
              <p:nvSpPr>
                <p:cNvPr id="148529" name="Rectangle 139"/>
                <p:cNvSpPr>
                  <a:spLocks noChangeArrowheads="1"/>
                </p:cNvSpPr>
                <p:nvPr/>
              </p:nvSpPr>
              <p:spPr bwMode="auto">
                <a:xfrm>
                  <a:off x="0" y="3471"/>
                  <a:ext cx="921"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3" name="Group 142"/>
              <p:cNvGrpSpPr>
                <a:grpSpLocks/>
              </p:cNvGrpSpPr>
              <p:nvPr/>
            </p:nvGrpSpPr>
            <p:grpSpPr bwMode="auto">
              <a:xfrm>
                <a:off x="921" y="3471"/>
                <a:ext cx="662" cy="1093"/>
                <a:chOff x="921" y="3471"/>
                <a:chExt cx="662" cy="1093"/>
              </a:xfrm>
            </p:grpSpPr>
            <p:sp>
              <p:nvSpPr>
                <p:cNvPr id="148526" name="Rectangle 104"/>
                <p:cNvSpPr>
                  <a:spLocks noChangeArrowheads="1"/>
                </p:cNvSpPr>
                <p:nvPr/>
              </p:nvSpPr>
              <p:spPr bwMode="auto">
                <a:xfrm>
                  <a:off x="964" y="3471"/>
                  <a:ext cx="57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a:solidFill>
                        <a:schemeClr val="tx2"/>
                      </a:solidFill>
                      <a:cs typeface="SimSun" charset="0"/>
                    </a:rPr>
                    <a:t>三月九日</a:t>
                  </a:r>
                  <a:r>
                    <a:rPr lang="en-US" altLang="ja-JP">
                      <a:solidFill>
                        <a:schemeClr val="tx2"/>
                      </a:solidFill>
                      <a:cs typeface="SimSun" charset="0"/>
                    </a:rPr>
                    <a:t> 473</a:t>
                  </a:r>
                </a:p>
                <a:p>
                  <a:pPr algn="ctr" eaLnBrk="0" hangingPunct="0">
                    <a:lnSpc>
                      <a:spcPct val="70000"/>
                    </a:lnSpc>
                  </a:pPr>
                  <a:r>
                    <a:rPr lang="en-US" sz="1800">
                      <a:solidFill>
                        <a:schemeClr val="tx2"/>
                      </a:solidFill>
                      <a:cs typeface="SimSun" charset="0"/>
                    </a:rPr>
                    <a:t>(</a:t>
                  </a:r>
                  <a:r>
                    <a:rPr lang="zh-CN" altLang="en-US" sz="1800">
                      <a:solidFill>
                        <a:schemeClr val="tx2"/>
                      </a:solidFill>
                      <a:cs typeface="SimSun" charset="0"/>
                    </a:rPr>
                    <a:t>亚达月十五日</a:t>
                  </a:r>
                  <a:r>
                    <a:rPr lang="en-US" altLang="ja-JP" sz="1800">
                      <a:solidFill>
                        <a:schemeClr val="tx2"/>
                      </a:solidFill>
                      <a:cs typeface="SimSun" charset="0"/>
                    </a:rPr>
                    <a:t>)</a:t>
                  </a:r>
                  <a:endParaRPr lang="en-US" sz="1800">
                    <a:solidFill>
                      <a:schemeClr val="tx2"/>
                    </a:solidFill>
                    <a:cs typeface="SimSun" charset="0"/>
                  </a:endParaRPr>
                </a:p>
              </p:txBody>
            </p:sp>
            <p:sp>
              <p:nvSpPr>
                <p:cNvPr id="148527" name="Rectangle 141"/>
                <p:cNvSpPr>
                  <a:spLocks noChangeArrowheads="1"/>
                </p:cNvSpPr>
                <p:nvPr/>
              </p:nvSpPr>
              <p:spPr bwMode="auto">
                <a:xfrm>
                  <a:off x="921" y="3471"/>
                  <a:ext cx="662"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4" name="Group 144"/>
              <p:cNvGrpSpPr>
                <a:grpSpLocks/>
              </p:cNvGrpSpPr>
              <p:nvPr/>
            </p:nvGrpSpPr>
            <p:grpSpPr bwMode="auto">
              <a:xfrm>
                <a:off x="1583" y="3471"/>
                <a:ext cx="2606" cy="1093"/>
                <a:chOff x="1583" y="3471"/>
                <a:chExt cx="2606" cy="1093"/>
              </a:xfrm>
            </p:grpSpPr>
            <p:sp>
              <p:nvSpPr>
                <p:cNvPr id="148524" name="Rectangle 105"/>
                <p:cNvSpPr>
                  <a:spLocks noChangeArrowheads="1"/>
                </p:cNvSpPr>
                <p:nvPr/>
              </p:nvSpPr>
              <p:spPr bwMode="auto">
                <a:xfrm>
                  <a:off x="1626" y="3471"/>
                  <a:ext cx="252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100" i="1">
                      <a:solidFill>
                        <a:schemeClr val="bg1"/>
                      </a:solidFill>
                      <a:cs typeface="SimSun" charset="0"/>
                    </a:rPr>
                    <a:t>在苏珊城的犹太人尽情地庆祝他们的胜利（在今时，</a:t>
                  </a:r>
                  <a:r>
                    <a:rPr lang="zh-CN" altLang="en-US" sz="2100" i="1">
                      <a:solidFill>
                        <a:schemeClr val="tx2"/>
                      </a:solidFill>
                      <a:cs typeface="SimSun" charset="0"/>
                    </a:rPr>
                    <a:t>耶路撒冷的</a:t>
                  </a:r>
                  <a:r>
                    <a:rPr lang="ja-JP" altLang="en-US" sz="2100" i="1">
                      <a:solidFill>
                        <a:schemeClr val="tx2"/>
                      </a:solidFill>
                      <a:cs typeface="SimSun" charset="0"/>
                    </a:rPr>
                    <a:t>犹大人</a:t>
                  </a:r>
                  <a:r>
                    <a:rPr lang="zh-CN" altLang="en-US" sz="2100" i="1">
                      <a:solidFill>
                        <a:schemeClr val="tx2"/>
                      </a:solidFill>
                      <a:cs typeface="SimSun" charset="0"/>
                    </a:rPr>
                    <a:t>都会在亚达月十五日庆祝普</a:t>
                  </a:r>
                  <a:r>
                    <a:rPr lang="zh-CN" altLang="en-US" sz="2100" i="1">
                      <a:solidFill>
                        <a:schemeClr val="bg1"/>
                      </a:solidFill>
                      <a:cs typeface="SimSun" charset="0"/>
                    </a:rPr>
                    <a:t>珥节）</a:t>
                  </a:r>
                  <a:endParaRPr lang="en-US" sz="2100" i="1">
                    <a:solidFill>
                      <a:schemeClr val="bg1"/>
                    </a:solidFill>
                    <a:cs typeface="SimSun" charset="0"/>
                  </a:endParaRPr>
                </a:p>
              </p:txBody>
            </p:sp>
            <p:sp>
              <p:nvSpPr>
                <p:cNvPr id="148525" name="Rectangle 143"/>
                <p:cNvSpPr>
                  <a:spLocks noChangeArrowheads="1"/>
                </p:cNvSpPr>
                <p:nvPr/>
              </p:nvSpPr>
              <p:spPr bwMode="auto">
                <a:xfrm>
                  <a:off x="1583" y="3471"/>
                  <a:ext cx="2606"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5" name="Group 146"/>
              <p:cNvGrpSpPr>
                <a:grpSpLocks/>
              </p:cNvGrpSpPr>
              <p:nvPr/>
            </p:nvGrpSpPr>
            <p:grpSpPr bwMode="auto">
              <a:xfrm>
                <a:off x="0" y="4564"/>
                <a:ext cx="921" cy="633"/>
                <a:chOff x="0" y="4564"/>
                <a:chExt cx="921" cy="633"/>
              </a:xfrm>
            </p:grpSpPr>
            <p:sp>
              <p:nvSpPr>
                <p:cNvPr id="148522" name="Rectangle 106"/>
                <p:cNvSpPr>
                  <a:spLocks noChangeArrowheads="1"/>
                </p:cNvSpPr>
                <p:nvPr/>
              </p:nvSpPr>
              <p:spPr bwMode="auto">
                <a:xfrm>
                  <a:off x="43" y="4564"/>
                  <a:ext cx="83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t>
                  </a:r>
                </a:p>
              </p:txBody>
            </p:sp>
            <p:sp>
              <p:nvSpPr>
                <p:cNvPr id="148523" name="Rectangle 145"/>
                <p:cNvSpPr>
                  <a:spLocks noChangeArrowheads="1"/>
                </p:cNvSpPr>
                <p:nvPr/>
              </p:nvSpPr>
              <p:spPr bwMode="auto">
                <a:xfrm>
                  <a:off x="0" y="4564"/>
                  <a:ext cx="92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6" name="Group 148"/>
              <p:cNvGrpSpPr>
                <a:grpSpLocks/>
              </p:cNvGrpSpPr>
              <p:nvPr/>
            </p:nvGrpSpPr>
            <p:grpSpPr bwMode="auto">
              <a:xfrm>
                <a:off x="921" y="4564"/>
                <a:ext cx="662" cy="633"/>
                <a:chOff x="921" y="4564"/>
                <a:chExt cx="662" cy="633"/>
              </a:xfrm>
            </p:grpSpPr>
            <p:sp>
              <p:nvSpPr>
                <p:cNvPr id="148520" name="Rectangle 107"/>
                <p:cNvSpPr>
                  <a:spLocks noChangeArrowheads="1"/>
                </p:cNvSpPr>
                <p:nvPr/>
              </p:nvSpPr>
              <p:spPr bwMode="auto">
                <a:xfrm>
                  <a:off x="964" y="4564"/>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464</a:t>
                  </a:r>
                </a:p>
              </p:txBody>
            </p:sp>
            <p:sp>
              <p:nvSpPr>
                <p:cNvPr id="148521" name="Rectangle 147"/>
                <p:cNvSpPr>
                  <a:spLocks noChangeArrowheads="1"/>
                </p:cNvSpPr>
                <p:nvPr/>
              </p:nvSpPr>
              <p:spPr bwMode="auto">
                <a:xfrm>
                  <a:off x="921" y="4564"/>
                  <a:ext cx="66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7" name="Group 150"/>
              <p:cNvGrpSpPr>
                <a:grpSpLocks/>
              </p:cNvGrpSpPr>
              <p:nvPr/>
            </p:nvGrpSpPr>
            <p:grpSpPr bwMode="auto">
              <a:xfrm>
                <a:off x="1583" y="4564"/>
                <a:ext cx="2606" cy="633"/>
                <a:chOff x="1583" y="4564"/>
                <a:chExt cx="2606" cy="633"/>
              </a:xfrm>
            </p:grpSpPr>
            <p:sp>
              <p:nvSpPr>
                <p:cNvPr id="148518" name="Rectangle 108"/>
                <p:cNvSpPr>
                  <a:spLocks noChangeArrowheads="1"/>
                </p:cNvSpPr>
                <p:nvPr/>
              </p:nvSpPr>
              <p:spPr bwMode="auto">
                <a:xfrm>
                  <a:off x="1626" y="4564"/>
                  <a:ext cx="25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200" i="1">
                      <a:solidFill>
                        <a:schemeClr val="tx2"/>
                      </a:solidFill>
                      <a:cs typeface="SimSun" charset="0"/>
                    </a:rPr>
                    <a:t>书珊城的宫殿被火烧毁</a:t>
                  </a:r>
                  <a:r>
                    <a:rPr lang="en-US" altLang="zh-CN" sz="2200" i="1">
                      <a:solidFill>
                        <a:schemeClr val="tx2"/>
                      </a:solidFill>
                      <a:cs typeface="SimSun" charset="0"/>
                    </a:rPr>
                    <a:t>, </a:t>
                  </a:r>
                  <a:r>
                    <a:rPr lang="zh-CN" altLang="en-US" sz="2200" i="1">
                      <a:solidFill>
                        <a:schemeClr val="tx2"/>
                      </a:solidFill>
                      <a:cs typeface="SimSun" charset="0"/>
                    </a:rPr>
                    <a:t>也结束</a:t>
                  </a:r>
                  <a:endParaRPr lang="en-US" altLang="ja-JP" sz="2200" i="1">
                    <a:solidFill>
                      <a:schemeClr val="tx2"/>
                    </a:solidFill>
                    <a:cs typeface="SimSun" charset="0"/>
                  </a:endParaRPr>
                </a:p>
                <a:p>
                  <a:r>
                    <a:rPr lang="zh-CN" altLang="en-US" sz="2200" i="1">
                      <a:solidFill>
                        <a:schemeClr val="tx2"/>
                      </a:solidFill>
                      <a:cs typeface="SimSun" charset="0"/>
                    </a:rPr>
                    <a:t>了</a:t>
                  </a:r>
                  <a:r>
                    <a:rPr lang="ja-JP" altLang="en-US" sz="2200" i="1">
                      <a:solidFill>
                        <a:schemeClr val="tx2"/>
                      </a:solidFill>
                      <a:cs typeface="SimSun" charset="0"/>
                    </a:rPr>
                    <a:t>薛西斯</a:t>
                  </a:r>
                  <a:r>
                    <a:rPr lang="zh-CN" altLang="en-US" sz="2200" i="1">
                      <a:solidFill>
                        <a:schemeClr val="tx2"/>
                      </a:solidFill>
                      <a:cs typeface="SimSun" charset="0"/>
                    </a:rPr>
                    <a:t>的统治</a:t>
                  </a:r>
                  <a:endParaRPr lang="en-US" sz="2200" i="1">
                    <a:solidFill>
                      <a:schemeClr val="tx2"/>
                    </a:solidFill>
                    <a:cs typeface="SimSun" charset="0"/>
                  </a:endParaRPr>
                </a:p>
              </p:txBody>
            </p:sp>
            <p:sp>
              <p:nvSpPr>
                <p:cNvPr id="148519" name="Rectangle 149"/>
                <p:cNvSpPr>
                  <a:spLocks noChangeArrowheads="1"/>
                </p:cNvSpPr>
                <p:nvPr/>
              </p:nvSpPr>
              <p:spPr bwMode="auto">
                <a:xfrm>
                  <a:off x="1583" y="4564"/>
                  <a:ext cx="260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48499" name="Rectangle 152"/>
            <p:cNvSpPr>
              <a:spLocks noChangeArrowheads="1"/>
            </p:cNvSpPr>
            <p:nvPr/>
          </p:nvSpPr>
          <p:spPr bwMode="auto">
            <a:xfrm>
              <a:off x="-4" y="-4"/>
              <a:ext cx="4197" cy="520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590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idx="4294967295"/>
          </p:nvPr>
        </p:nvSpPr>
        <p:spPr>
          <a:xfrm>
            <a:off x="533400" y="533400"/>
            <a:ext cx="3048000" cy="914400"/>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r>
              <a:rPr kumimoji="0" lang="zh-CN" altLang="en-US" sz="3900" b="1" i="0">
                <a:solidFill>
                  <a:schemeClr val="bg1"/>
                </a:solidFill>
                <a:effectLst/>
                <a:latin typeface="Times New Roman" charset="0"/>
                <a:cs typeface="SimSun" charset="0"/>
              </a:rPr>
              <a:t>以斯帖记</a:t>
            </a:r>
            <a:endParaRPr kumimoji="0" lang="en-US" sz="3900" b="1" i="0">
              <a:solidFill>
                <a:schemeClr val="bg1"/>
              </a:solidFill>
              <a:effectLst/>
              <a:latin typeface="Times New Roman" charset="0"/>
              <a:cs typeface="SimSun" charset="0"/>
            </a:endParaRPr>
          </a:p>
        </p:txBody>
      </p:sp>
      <p:sp>
        <p:nvSpPr>
          <p:cNvPr id="150531" name="Rectangle 4"/>
          <p:cNvSpPr>
            <a:spLocks noGrp="1" noChangeArrowheads="1"/>
          </p:cNvSpPr>
          <p:nvPr>
            <p:ph type="subTitle" idx="4294967295"/>
          </p:nvPr>
        </p:nvSpPr>
        <p:spPr>
          <a:xfrm>
            <a:off x="0" y="1828800"/>
            <a:ext cx="3429000" cy="1447800"/>
          </a:xfrm>
          <a:solidFill>
            <a:schemeClr val="tx2"/>
          </a:solidFill>
          <a:ln>
            <a:solidFill>
              <a:schemeClr val="tx1"/>
            </a:solidFill>
            <a:miter lim="800000"/>
            <a:headEnd/>
            <a:tailEnd/>
          </a:ln>
        </p:spPr>
        <p:txBody>
          <a:bodyPr anchor="ctr" anchorCtr="1"/>
          <a:lstStyle/>
          <a:p>
            <a:pPr marL="0" indent="0" algn="ctr">
              <a:buFontTx/>
              <a:buNone/>
            </a:pPr>
            <a:r>
              <a:rPr lang="zh-CN" altLang="en-US" sz="5400" b="1">
                <a:latin typeface="Impact" charset="0"/>
                <a:cs typeface="SimSun" charset="0"/>
              </a:rPr>
              <a:t>丰富晚宴</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pPr>
            <a:r>
              <a:rPr lang="ja-JP" altLang="en-US" sz="4000" b="1" i="0">
                <a:solidFill>
                  <a:srgbClr val="000000"/>
                </a:solidFill>
                <a:effectLst>
                  <a:outerShdw blurRad="38100" dist="38100" dir="2700000" algn="tl">
                    <a:srgbClr val="DDDDDD"/>
                  </a:outerShdw>
                </a:effectLst>
                <a:latin typeface="Arial Black" charset="0"/>
                <a:cs typeface="SimSun" charset="0"/>
              </a:rPr>
              <a:t>以斯帖</a:t>
            </a:r>
            <a:r>
              <a:rPr lang="zh-CN" altLang="en-US" sz="4000" b="1" i="0">
                <a:solidFill>
                  <a:srgbClr val="000000"/>
                </a:solidFill>
                <a:effectLst>
                  <a:outerShdw blurRad="38100" dist="38100" dir="2700000" algn="tl">
                    <a:srgbClr val="DDDDDD"/>
                  </a:outerShdw>
                </a:effectLst>
                <a:latin typeface="Arial Black" charset="0"/>
                <a:cs typeface="SimSun" charset="0"/>
              </a:rPr>
              <a:t>记里的宴会</a:t>
            </a:r>
            <a:endParaRPr lang="en-US" altLang="zh-CN" sz="4000" b="1" i="0">
              <a:solidFill>
                <a:srgbClr val="000000"/>
              </a:solidFill>
              <a:effectLst>
                <a:outerShdw blurRad="38100" dist="38100" dir="2700000" algn="tl">
                  <a:srgbClr val="DDDDDD"/>
                </a:outerShdw>
              </a:effectLst>
              <a:latin typeface="Arial Black" charset="0"/>
              <a:cs typeface="Times New Roman" charset="0"/>
            </a:endParaRPr>
          </a:p>
        </p:txBody>
      </p:sp>
      <p:sp>
        <p:nvSpPr>
          <p:cNvPr id="152579"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315</a:t>
            </a:r>
          </a:p>
        </p:txBody>
      </p:sp>
      <p:sp>
        <p:nvSpPr>
          <p:cNvPr id="152580" name="Rectangle 7"/>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1" name="Rectangle 8"/>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2" name="Rectangle 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3" name="Rectangle 10"/>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4"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5" name="Rectangle 1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6"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7" name="Rectangle 14"/>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8" name="Rectangle 1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9" name="Rectangle 1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52590" name="Group 192"/>
          <p:cNvGrpSpPr>
            <a:grpSpLocks/>
          </p:cNvGrpSpPr>
          <p:nvPr/>
        </p:nvGrpSpPr>
        <p:grpSpPr bwMode="auto">
          <a:xfrm>
            <a:off x="93663" y="649288"/>
            <a:ext cx="9050337" cy="6208712"/>
            <a:chOff x="-4" y="-4"/>
            <a:chExt cx="4333" cy="4055"/>
          </a:xfrm>
        </p:grpSpPr>
        <p:grpSp>
          <p:nvGrpSpPr>
            <p:cNvPr id="152591" name="Group 190"/>
            <p:cNvGrpSpPr>
              <a:grpSpLocks/>
            </p:cNvGrpSpPr>
            <p:nvPr/>
          </p:nvGrpSpPr>
          <p:grpSpPr bwMode="auto">
            <a:xfrm>
              <a:off x="0" y="0"/>
              <a:ext cx="4325" cy="4047"/>
              <a:chOff x="0" y="0"/>
              <a:chExt cx="4325" cy="4047"/>
            </a:xfrm>
          </p:grpSpPr>
          <p:grpSp>
            <p:nvGrpSpPr>
              <p:cNvPr id="152593" name="Group 113"/>
              <p:cNvGrpSpPr>
                <a:grpSpLocks/>
              </p:cNvGrpSpPr>
              <p:nvPr/>
            </p:nvGrpSpPr>
            <p:grpSpPr bwMode="auto">
              <a:xfrm>
                <a:off x="0" y="0"/>
                <a:ext cx="381" cy="422"/>
                <a:chOff x="0" y="0"/>
                <a:chExt cx="381" cy="422"/>
              </a:xfrm>
            </p:grpSpPr>
            <p:sp>
              <p:nvSpPr>
                <p:cNvPr id="152699" name="Rectangle 112"/>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700" name="Group 111"/>
                <p:cNvGrpSpPr>
                  <a:grpSpLocks/>
                </p:cNvGrpSpPr>
                <p:nvPr/>
              </p:nvGrpSpPr>
              <p:grpSpPr bwMode="auto">
                <a:xfrm>
                  <a:off x="0" y="0"/>
                  <a:ext cx="381" cy="422"/>
                  <a:chOff x="0" y="0"/>
                  <a:chExt cx="381" cy="422"/>
                </a:xfrm>
              </p:grpSpPr>
              <p:sp>
                <p:nvSpPr>
                  <p:cNvPr id="152701" name="Rectangle 80"/>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152702" name="Rectangle 110"/>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4" name="Group 117"/>
              <p:cNvGrpSpPr>
                <a:grpSpLocks/>
              </p:cNvGrpSpPr>
              <p:nvPr/>
            </p:nvGrpSpPr>
            <p:grpSpPr bwMode="auto">
              <a:xfrm>
                <a:off x="381" y="0"/>
                <a:ext cx="842" cy="422"/>
                <a:chOff x="381" y="0"/>
                <a:chExt cx="842" cy="422"/>
              </a:xfrm>
            </p:grpSpPr>
            <p:sp>
              <p:nvSpPr>
                <p:cNvPr id="152695" name="Rectangle 116"/>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96" name="Group 115"/>
                <p:cNvGrpSpPr>
                  <a:grpSpLocks/>
                </p:cNvGrpSpPr>
                <p:nvPr/>
              </p:nvGrpSpPr>
              <p:grpSpPr bwMode="auto">
                <a:xfrm>
                  <a:off x="381" y="0"/>
                  <a:ext cx="842" cy="422"/>
                  <a:chOff x="381" y="0"/>
                  <a:chExt cx="842" cy="422"/>
                </a:xfrm>
              </p:grpSpPr>
              <p:sp>
                <p:nvSpPr>
                  <p:cNvPr id="152697" name="Rectangle 81"/>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附註</a:t>
                    </a:r>
                  </a:p>
                </p:txBody>
              </p:sp>
              <p:sp>
                <p:nvSpPr>
                  <p:cNvPr id="152698" name="Rectangle 114"/>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5" name="Group 121"/>
              <p:cNvGrpSpPr>
                <a:grpSpLocks/>
              </p:cNvGrpSpPr>
              <p:nvPr/>
            </p:nvGrpSpPr>
            <p:grpSpPr bwMode="auto">
              <a:xfrm>
                <a:off x="1223" y="0"/>
                <a:ext cx="806" cy="422"/>
                <a:chOff x="1223" y="0"/>
                <a:chExt cx="806" cy="422"/>
              </a:xfrm>
            </p:grpSpPr>
            <p:sp>
              <p:nvSpPr>
                <p:cNvPr id="152691" name="Rectangle 120"/>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92" name="Group 119"/>
                <p:cNvGrpSpPr>
                  <a:grpSpLocks/>
                </p:cNvGrpSpPr>
                <p:nvPr/>
              </p:nvGrpSpPr>
              <p:grpSpPr bwMode="auto">
                <a:xfrm>
                  <a:off x="1223" y="0"/>
                  <a:ext cx="806" cy="422"/>
                  <a:chOff x="1223" y="0"/>
                  <a:chExt cx="806" cy="422"/>
                </a:xfrm>
              </p:grpSpPr>
              <p:sp>
                <p:nvSpPr>
                  <p:cNvPr id="152693" name="Rectangle 82"/>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endParaRPr lang="zh-CN" altLang="en-US">
                      <a:cs typeface="SimSun" charset="0"/>
                    </a:endParaRPr>
                  </a:p>
                  <a:p>
                    <a:pPr algn="ctr"/>
                    <a:r>
                      <a:rPr lang="zh-CN" altLang="en-US" sz="2800">
                        <a:cs typeface="SimSun" charset="0"/>
                      </a:rPr>
                      <a:t>主人</a:t>
                    </a:r>
                  </a:p>
                  <a:p>
                    <a:pPr algn="ctr"/>
                    <a:endParaRPr lang="en-US" sz="2800">
                      <a:cs typeface="SimSun" charset="0"/>
                    </a:endParaRPr>
                  </a:p>
                </p:txBody>
              </p:sp>
              <p:sp>
                <p:nvSpPr>
                  <p:cNvPr id="152694" name="Rectangle 118"/>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6" name="Group 125"/>
              <p:cNvGrpSpPr>
                <a:grpSpLocks/>
              </p:cNvGrpSpPr>
              <p:nvPr/>
            </p:nvGrpSpPr>
            <p:grpSpPr bwMode="auto">
              <a:xfrm>
                <a:off x="2029" y="0"/>
                <a:ext cx="770" cy="422"/>
                <a:chOff x="2029" y="0"/>
                <a:chExt cx="770" cy="422"/>
              </a:xfrm>
            </p:grpSpPr>
            <p:sp>
              <p:nvSpPr>
                <p:cNvPr id="152687" name="Rectangle 124"/>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8" name="Group 123"/>
                <p:cNvGrpSpPr>
                  <a:grpSpLocks/>
                </p:cNvGrpSpPr>
                <p:nvPr/>
              </p:nvGrpSpPr>
              <p:grpSpPr bwMode="auto">
                <a:xfrm>
                  <a:off x="2029" y="0"/>
                  <a:ext cx="770" cy="422"/>
                  <a:chOff x="2029" y="0"/>
                  <a:chExt cx="770" cy="422"/>
                </a:xfrm>
              </p:grpSpPr>
              <p:sp>
                <p:nvSpPr>
                  <p:cNvPr id="152689" name="Rectangle 83"/>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賓客</a:t>
                    </a:r>
                    <a:endParaRPr lang="en-US" sz="2800">
                      <a:cs typeface="SimSun" charset="0"/>
                    </a:endParaRPr>
                  </a:p>
                </p:txBody>
              </p:sp>
              <p:sp>
                <p:nvSpPr>
                  <p:cNvPr id="152690" name="Rectangle 122"/>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7" name="Group 129"/>
              <p:cNvGrpSpPr>
                <a:grpSpLocks/>
              </p:cNvGrpSpPr>
              <p:nvPr/>
            </p:nvGrpSpPr>
            <p:grpSpPr bwMode="auto">
              <a:xfrm>
                <a:off x="2799" y="0"/>
                <a:ext cx="1526" cy="422"/>
                <a:chOff x="2799" y="0"/>
                <a:chExt cx="1526" cy="422"/>
              </a:xfrm>
            </p:grpSpPr>
            <p:sp>
              <p:nvSpPr>
                <p:cNvPr id="152683" name="Rectangle 128"/>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4" name="Group 127"/>
                <p:cNvGrpSpPr>
                  <a:grpSpLocks/>
                </p:cNvGrpSpPr>
                <p:nvPr/>
              </p:nvGrpSpPr>
              <p:grpSpPr bwMode="auto">
                <a:xfrm>
                  <a:off x="2799" y="0"/>
                  <a:ext cx="1526" cy="422"/>
                  <a:chOff x="2799" y="0"/>
                  <a:chExt cx="1526" cy="422"/>
                </a:xfrm>
              </p:grpSpPr>
              <p:sp>
                <p:nvSpPr>
                  <p:cNvPr id="152685" name="Rectangle 84"/>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事件</a:t>
                    </a:r>
                  </a:p>
                </p:txBody>
              </p:sp>
              <p:sp>
                <p:nvSpPr>
                  <p:cNvPr id="152686" name="Rectangle 126"/>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8" name="Group 133"/>
              <p:cNvGrpSpPr>
                <a:grpSpLocks/>
              </p:cNvGrpSpPr>
              <p:nvPr/>
            </p:nvGrpSpPr>
            <p:grpSpPr bwMode="auto">
              <a:xfrm>
                <a:off x="0" y="422"/>
                <a:ext cx="381" cy="748"/>
                <a:chOff x="0" y="422"/>
                <a:chExt cx="381" cy="748"/>
              </a:xfrm>
            </p:grpSpPr>
            <p:sp>
              <p:nvSpPr>
                <p:cNvPr id="152679" name="Rectangle 132"/>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0" name="Group 131"/>
                <p:cNvGrpSpPr>
                  <a:grpSpLocks/>
                </p:cNvGrpSpPr>
                <p:nvPr/>
              </p:nvGrpSpPr>
              <p:grpSpPr bwMode="auto">
                <a:xfrm>
                  <a:off x="0" y="422"/>
                  <a:ext cx="381" cy="748"/>
                  <a:chOff x="0" y="422"/>
                  <a:chExt cx="381" cy="748"/>
                </a:xfrm>
              </p:grpSpPr>
              <p:sp>
                <p:nvSpPr>
                  <p:cNvPr id="152681" name="Rectangle 85"/>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1</a:t>
                    </a:r>
                    <a:endParaRPr lang="en-US"/>
                  </a:p>
                </p:txBody>
              </p:sp>
              <p:sp>
                <p:nvSpPr>
                  <p:cNvPr id="152682" name="Rectangle 130"/>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9" name="Group 135"/>
              <p:cNvGrpSpPr>
                <a:grpSpLocks/>
              </p:cNvGrpSpPr>
              <p:nvPr/>
            </p:nvGrpSpPr>
            <p:grpSpPr bwMode="auto">
              <a:xfrm>
                <a:off x="381" y="422"/>
                <a:ext cx="842" cy="748"/>
                <a:chOff x="381" y="422"/>
                <a:chExt cx="842" cy="748"/>
              </a:xfrm>
            </p:grpSpPr>
            <p:sp>
              <p:nvSpPr>
                <p:cNvPr id="152677" name="Rectangle 86"/>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1:3-4</a:t>
                  </a:r>
                </a:p>
              </p:txBody>
            </p:sp>
            <p:sp>
              <p:nvSpPr>
                <p:cNvPr id="152678" name="Rectangle 134"/>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0" name="Group 137"/>
              <p:cNvGrpSpPr>
                <a:grpSpLocks/>
              </p:cNvGrpSpPr>
              <p:nvPr/>
            </p:nvGrpSpPr>
            <p:grpSpPr bwMode="auto">
              <a:xfrm>
                <a:off x="1223" y="422"/>
                <a:ext cx="806" cy="748"/>
                <a:chOff x="1223" y="422"/>
                <a:chExt cx="806" cy="748"/>
              </a:xfrm>
            </p:grpSpPr>
            <p:sp>
              <p:nvSpPr>
                <p:cNvPr id="152675" name="Rectangle 87"/>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r>
                    <a:rPr lang="ja-JP" altLang="en-US">
                      <a:solidFill>
                        <a:schemeClr val="tx2"/>
                      </a:solidFill>
                    </a:rPr>
                    <a:t>薛西斯</a:t>
                  </a:r>
                  <a:endParaRPr lang="en-US">
                    <a:solidFill>
                      <a:schemeClr val="tx2"/>
                    </a:solidFill>
                  </a:endParaRPr>
                </a:p>
              </p:txBody>
            </p:sp>
            <p:sp>
              <p:nvSpPr>
                <p:cNvPr id="152676" name="Rectangle 136"/>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1" name="Group 139"/>
              <p:cNvGrpSpPr>
                <a:grpSpLocks/>
              </p:cNvGrpSpPr>
              <p:nvPr/>
            </p:nvGrpSpPr>
            <p:grpSpPr bwMode="auto">
              <a:xfrm>
                <a:off x="2029" y="422"/>
                <a:ext cx="770" cy="748"/>
                <a:chOff x="2029" y="422"/>
                <a:chExt cx="770" cy="748"/>
              </a:xfrm>
            </p:grpSpPr>
            <p:sp>
              <p:nvSpPr>
                <p:cNvPr id="152673" name="Rectangle 88"/>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r>
                    <a:rPr lang="zh-CN" altLang="en-US">
                      <a:solidFill>
                        <a:schemeClr val="tx2"/>
                      </a:solidFill>
                      <a:cs typeface="SimSun" charset="0"/>
                    </a:rPr>
                    <a:t>贵族与</a:t>
                  </a:r>
                </a:p>
                <a:p>
                  <a:pPr algn="ctr"/>
                  <a:r>
                    <a:rPr lang="zh-CN" altLang="en-US">
                      <a:solidFill>
                        <a:schemeClr val="tx2"/>
                      </a:solidFill>
                      <a:cs typeface="SimSun" charset="0"/>
                    </a:rPr>
                    <a:t>众臣</a:t>
                  </a:r>
                  <a:endParaRPr lang="en-US">
                    <a:solidFill>
                      <a:schemeClr val="tx2"/>
                    </a:solidFill>
                    <a:cs typeface="SimSun" charset="0"/>
                  </a:endParaRPr>
                </a:p>
              </p:txBody>
            </p:sp>
            <p:sp>
              <p:nvSpPr>
                <p:cNvPr id="152674" name="Rectangle 138"/>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2" name="Group 141"/>
              <p:cNvGrpSpPr>
                <a:grpSpLocks/>
              </p:cNvGrpSpPr>
              <p:nvPr/>
            </p:nvGrpSpPr>
            <p:grpSpPr bwMode="auto">
              <a:xfrm>
                <a:off x="2799" y="422"/>
                <a:ext cx="1526" cy="748"/>
                <a:chOff x="2799" y="422"/>
                <a:chExt cx="1526" cy="748"/>
              </a:xfrm>
            </p:grpSpPr>
            <p:sp>
              <p:nvSpPr>
                <p:cNvPr id="152671" name="Rectangle 89"/>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r>
                    <a:rPr lang="zh-CN" altLang="en-US">
                      <a:solidFill>
                        <a:schemeClr val="tx2"/>
                      </a:solidFill>
                      <a:cs typeface="SimSun" charset="0"/>
                    </a:rPr>
                    <a:t>展示王家宏伟的财富和荣华一百八十天 </a:t>
                  </a:r>
                  <a:endParaRPr lang="en-US">
                    <a:solidFill>
                      <a:schemeClr val="tx2"/>
                    </a:solidFill>
                  </a:endParaRPr>
                </a:p>
              </p:txBody>
            </p:sp>
            <p:sp>
              <p:nvSpPr>
                <p:cNvPr id="152672" name="Rectangle 140"/>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3" name="Group 145"/>
              <p:cNvGrpSpPr>
                <a:grpSpLocks/>
              </p:cNvGrpSpPr>
              <p:nvPr/>
            </p:nvGrpSpPr>
            <p:grpSpPr bwMode="auto">
              <a:xfrm>
                <a:off x="0" y="1170"/>
                <a:ext cx="381" cy="633"/>
                <a:chOff x="0" y="1170"/>
                <a:chExt cx="381" cy="633"/>
              </a:xfrm>
            </p:grpSpPr>
            <p:sp>
              <p:nvSpPr>
                <p:cNvPr id="152667" name="Rectangle 144"/>
                <p:cNvSpPr>
                  <a:spLocks noChangeArrowheads="1"/>
                </p:cNvSpPr>
                <p:nvPr/>
              </p:nvSpPr>
              <p:spPr bwMode="auto">
                <a:xfrm>
                  <a:off x="0" y="1170"/>
                  <a:ext cx="381" cy="63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68" name="Group 143"/>
                <p:cNvGrpSpPr>
                  <a:grpSpLocks/>
                </p:cNvGrpSpPr>
                <p:nvPr/>
              </p:nvGrpSpPr>
              <p:grpSpPr bwMode="auto">
                <a:xfrm>
                  <a:off x="0" y="1170"/>
                  <a:ext cx="381" cy="633"/>
                  <a:chOff x="0" y="1170"/>
                  <a:chExt cx="381" cy="633"/>
                </a:xfrm>
              </p:grpSpPr>
              <p:sp>
                <p:nvSpPr>
                  <p:cNvPr id="152669" name="Rectangle 90"/>
                  <p:cNvSpPr>
                    <a:spLocks noChangeArrowheads="1"/>
                  </p:cNvSpPr>
                  <p:nvPr/>
                </p:nvSpPr>
                <p:spPr bwMode="auto">
                  <a:xfrm>
                    <a:off x="43" y="1170"/>
                    <a:ext cx="295" cy="63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2</a:t>
                    </a:r>
                    <a:endParaRPr lang="en-US"/>
                  </a:p>
                </p:txBody>
              </p:sp>
              <p:sp>
                <p:nvSpPr>
                  <p:cNvPr id="152670" name="Rectangle 142"/>
                  <p:cNvSpPr>
                    <a:spLocks noChangeArrowheads="1"/>
                  </p:cNvSpPr>
                  <p:nvPr/>
                </p:nvSpPr>
                <p:spPr bwMode="auto">
                  <a:xfrm>
                    <a:off x="0" y="1170"/>
                    <a:ext cx="38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04" name="Group 147"/>
              <p:cNvGrpSpPr>
                <a:grpSpLocks/>
              </p:cNvGrpSpPr>
              <p:nvPr/>
            </p:nvGrpSpPr>
            <p:grpSpPr bwMode="auto">
              <a:xfrm>
                <a:off x="381" y="1170"/>
                <a:ext cx="842" cy="633"/>
                <a:chOff x="381" y="1170"/>
                <a:chExt cx="842" cy="633"/>
              </a:xfrm>
            </p:grpSpPr>
            <p:sp>
              <p:nvSpPr>
                <p:cNvPr id="152665" name="Rectangle 91"/>
                <p:cNvSpPr>
                  <a:spLocks noChangeArrowheads="1"/>
                </p:cNvSpPr>
                <p:nvPr/>
              </p:nvSpPr>
              <p:spPr bwMode="auto">
                <a:xfrm>
                  <a:off x="424" y="1170"/>
                  <a:ext cx="75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1:5-8</a:t>
                  </a:r>
                </a:p>
              </p:txBody>
            </p:sp>
            <p:sp>
              <p:nvSpPr>
                <p:cNvPr id="152666" name="Rectangle 146"/>
                <p:cNvSpPr>
                  <a:spLocks noChangeArrowheads="1"/>
                </p:cNvSpPr>
                <p:nvPr/>
              </p:nvSpPr>
              <p:spPr bwMode="auto">
                <a:xfrm>
                  <a:off x="381" y="1170"/>
                  <a:ext cx="84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5" name="Group 149"/>
              <p:cNvGrpSpPr>
                <a:grpSpLocks/>
              </p:cNvGrpSpPr>
              <p:nvPr/>
            </p:nvGrpSpPr>
            <p:grpSpPr bwMode="auto">
              <a:xfrm>
                <a:off x="1223" y="1170"/>
                <a:ext cx="806" cy="633"/>
                <a:chOff x="1223" y="1170"/>
                <a:chExt cx="806" cy="633"/>
              </a:xfrm>
            </p:grpSpPr>
            <p:sp>
              <p:nvSpPr>
                <p:cNvPr id="152663" name="Rectangle 92"/>
                <p:cNvSpPr>
                  <a:spLocks noChangeArrowheads="1"/>
                </p:cNvSpPr>
                <p:nvPr/>
              </p:nvSpPr>
              <p:spPr bwMode="auto">
                <a:xfrm>
                  <a:off x="1266" y="1170"/>
                  <a:ext cx="7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薛西斯</a:t>
                  </a:r>
                  <a:endParaRPr lang="en-US">
                    <a:solidFill>
                      <a:schemeClr val="tx2"/>
                    </a:solidFill>
                    <a:latin typeface="Times New Roman" charset="0"/>
                  </a:endParaRPr>
                </a:p>
              </p:txBody>
            </p:sp>
            <p:sp>
              <p:nvSpPr>
                <p:cNvPr id="152664" name="Rectangle 148"/>
                <p:cNvSpPr>
                  <a:spLocks noChangeArrowheads="1"/>
                </p:cNvSpPr>
                <p:nvPr/>
              </p:nvSpPr>
              <p:spPr bwMode="auto">
                <a:xfrm>
                  <a:off x="1223" y="1170"/>
                  <a:ext cx="80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6" name="Group 151"/>
              <p:cNvGrpSpPr>
                <a:grpSpLocks/>
              </p:cNvGrpSpPr>
              <p:nvPr/>
            </p:nvGrpSpPr>
            <p:grpSpPr bwMode="auto">
              <a:xfrm>
                <a:off x="2029" y="1170"/>
                <a:ext cx="770" cy="633"/>
                <a:chOff x="2029" y="1170"/>
                <a:chExt cx="770" cy="633"/>
              </a:xfrm>
            </p:grpSpPr>
            <p:sp>
              <p:nvSpPr>
                <p:cNvPr id="152661" name="Rectangle 93"/>
                <p:cNvSpPr>
                  <a:spLocks noChangeArrowheads="1"/>
                </p:cNvSpPr>
                <p:nvPr/>
              </p:nvSpPr>
              <p:spPr bwMode="auto">
                <a:xfrm>
                  <a:off x="2072" y="1170"/>
                  <a:ext cx="68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所有人民</a:t>
                  </a:r>
                </a:p>
              </p:txBody>
            </p:sp>
            <p:sp>
              <p:nvSpPr>
                <p:cNvPr id="152662" name="Rectangle 150"/>
                <p:cNvSpPr>
                  <a:spLocks noChangeArrowheads="1"/>
                </p:cNvSpPr>
                <p:nvPr/>
              </p:nvSpPr>
              <p:spPr bwMode="auto">
                <a:xfrm>
                  <a:off x="2029" y="1170"/>
                  <a:ext cx="77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7" name="Group 153"/>
              <p:cNvGrpSpPr>
                <a:grpSpLocks/>
              </p:cNvGrpSpPr>
              <p:nvPr/>
            </p:nvGrpSpPr>
            <p:grpSpPr bwMode="auto">
              <a:xfrm>
                <a:off x="2799" y="1170"/>
                <a:ext cx="1526" cy="633"/>
                <a:chOff x="2799" y="1170"/>
                <a:chExt cx="1526" cy="633"/>
              </a:xfrm>
            </p:grpSpPr>
            <p:sp>
              <p:nvSpPr>
                <p:cNvPr id="152659" name="Rectangle 94"/>
                <p:cNvSpPr>
                  <a:spLocks noChangeArrowheads="1"/>
                </p:cNvSpPr>
                <p:nvPr/>
              </p:nvSpPr>
              <p:spPr bwMode="auto">
                <a:xfrm>
                  <a:off x="2842" y="1170"/>
                  <a:ext cx="14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御酒七天不断</a:t>
                  </a:r>
                  <a:endParaRPr lang="en-US" altLang="zh-CN">
                    <a:solidFill>
                      <a:schemeClr val="tx2"/>
                    </a:solidFill>
                    <a:cs typeface="SimSun" charset="0"/>
                  </a:endParaRPr>
                </a:p>
              </p:txBody>
            </p:sp>
            <p:sp>
              <p:nvSpPr>
                <p:cNvPr id="152660" name="Rectangle 152"/>
                <p:cNvSpPr>
                  <a:spLocks noChangeArrowheads="1"/>
                </p:cNvSpPr>
                <p:nvPr/>
              </p:nvSpPr>
              <p:spPr bwMode="auto">
                <a:xfrm>
                  <a:off x="2799" y="1170"/>
                  <a:ext cx="152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8" name="Group 157"/>
              <p:cNvGrpSpPr>
                <a:grpSpLocks/>
              </p:cNvGrpSpPr>
              <p:nvPr/>
            </p:nvGrpSpPr>
            <p:grpSpPr bwMode="auto">
              <a:xfrm>
                <a:off x="0" y="1803"/>
                <a:ext cx="381" cy="748"/>
                <a:chOff x="0" y="1803"/>
                <a:chExt cx="381" cy="748"/>
              </a:xfrm>
            </p:grpSpPr>
            <p:sp>
              <p:nvSpPr>
                <p:cNvPr id="152655" name="Rectangle 156"/>
                <p:cNvSpPr>
                  <a:spLocks noChangeArrowheads="1"/>
                </p:cNvSpPr>
                <p:nvPr/>
              </p:nvSpPr>
              <p:spPr bwMode="auto">
                <a:xfrm>
                  <a:off x="0" y="1803"/>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56" name="Group 155"/>
                <p:cNvGrpSpPr>
                  <a:grpSpLocks/>
                </p:cNvGrpSpPr>
                <p:nvPr/>
              </p:nvGrpSpPr>
              <p:grpSpPr bwMode="auto">
                <a:xfrm>
                  <a:off x="0" y="1803"/>
                  <a:ext cx="381" cy="748"/>
                  <a:chOff x="0" y="1803"/>
                  <a:chExt cx="381" cy="748"/>
                </a:xfrm>
              </p:grpSpPr>
              <p:sp>
                <p:nvSpPr>
                  <p:cNvPr id="152657" name="Rectangle 95"/>
                  <p:cNvSpPr>
                    <a:spLocks noChangeArrowheads="1"/>
                  </p:cNvSpPr>
                  <p:nvPr/>
                </p:nvSpPr>
                <p:spPr bwMode="auto">
                  <a:xfrm>
                    <a:off x="43" y="1803"/>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3</a:t>
                    </a:r>
                    <a:endParaRPr lang="en-US"/>
                  </a:p>
                </p:txBody>
              </p:sp>
              <p:sp>
                <p:nvSpPr>
                  <p:cNvPr id="152658" name="Rectangle 154"/>
                  <p:cNvSpPr>
                    <a:spLocks noChangeArrowheads="1"/>
                  </p:cNvSpPr>
                  <p:nvPr/>
                </p:nvSpPr>
                <p:spPr bwMode="auto">
                  <a:xfrm>
                    <a:off x="0" y="1803"/>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09" name="Group 159"/>
              <p:cNvGrpSpPr>
                <a:grpSpLocks/>
              </p:cNvGrpSpPr>
              <p:nvPr/>
            </p:nvGrpSpPr>
            <p:grpSpPr bwMode="auto">
              <a:xfrm>
                <a:off x="381" y="1803"/>
                <a:ext cx="842" cy="748"/>
                <a:chOff x="381" y="1803"/>
                <a:chExt cx="842" cy="748"/>
              </a:xfrm>
            </p:grpSpPr>
            <p:sp>
              <p:nvSpPr>
                <p:cNvPr id="152653" name="Rectangle 96"/>
                <p:cNvSpPr>
                  <a:spLocks noChangeArrowheads="1"/>
                </p:cNvSpPr>
                <p:nvPr/>
              </p:nvSpPr>
              <p:spPr bwMode="auto">
                <a:xfrm>
                  <a:off x="424" y="1803"/>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1:9</a:t>
                  </a:r>
                </a:p>
              </p:txBody>
            </p:sp>
            <p:sp>
              <p:nvSpPr>
                <p:cNvPr id="152654" name="Rectangle 158"/>
                <p:cNvSpPr>
                  <a:spLocks noChangeArrowheads="1"/>
                </p:cNvSpPr>
                <p:nvPr/>
              </p:nvSpPr>
              <p:spPr bwMode="auto">
                <a:xfrm>
                  <a:off x="381" y="1803"/>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0" name="Group 161"/>
              <p:cNvGrpSpPr>
                <a:grpSpLocks/>
              </p:cNvGrpSpPr>
              <p:nvPr/>
            </p:nvGrpSpPr>
            <p:grpSpPr bwMode="auto">
              <a:xfrm>
                <a:off x="1223" y="1803"/>
                <a:ext cx="806" cy="748"/>
                <a:chOff x="1223" y="1803"/>
                <a:chExt cx="806" cy="748"/>
              </a:xfrm>
            </p:grpSpPr>
            <p:sp>
              <p:nvSpPr>
                <p:cNvPr id="152651" name="Rectangle 97"/>
                <p:cNvSpPr>
                  <a:spLocks noChangeArrowheads="1"/>
                </p:cNvSpPr>
                <p:nvPr/>
              </p:nvSpPr>
              <p:spPr bwMode="auto">
                <a:xfrm>
                  <a:off x="1266" y="1803"/>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瓦实提</a:t>
                  </a:r>
                  <a:endParaRPr lang="en-US">
                    <a:solidFill>
                      <a:schemeClr val="tx2"/>
                    </a:solidFill>
                  </a:endParaRPr>
                </a:p>
              </p:txBody>
            </p:sp>
            <p:sp>
              <p:nvSpPr>
                <p:cNvPr id="152652" name="Rectangle 160"/>
                <p:cNvSpPr>
                  <a:spLocks noChangeArrowheads="1"/>
                </p:cNvSpPr>
                <p:nvPr/>
              </p:nvSpPr>
              <p:spPr bwMode="auto">
                <a:xfrm>
                  <a:off x="1223" y="1803"/>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1" name="Group 163"/>
              <p:cNvGrpSpPr>
                <a:grpSpLocks/>
              </p:cNvGrpSpPr>
              <p:nvPr/>
            </p:nvGrpSpPr>
            <p:grpSpPr bwMode="auto">
              <a:xfrm>
                <a:off x="2029" y="1803"/>
                <a:ext cx="770" cy="748"/>
                <a:chOff x="2029" y="1803"/>
                <a:chExt cx="770" cy="748"/>
              </a:xfrm>
            </p:grpSpPr>
            <p:sp>
              <p:nvSpPr>
                <p:cNvPr id="152649" name="Rectangle 98"/>
                <p:cNvSpPr>
                  <a:spLocks noChangeArrowheads="1"/>
                </p:cNvSpPr>
                <p:nvPr/>
              </p:nvSpPr>
              <p:spPr bwMode="auto">
                <a:xfrm>
                  <a:off x="2072" y="1803"/>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宫内妇女</a:t>
                  </a:r>
                </a:p>
              </p:txBody>
            </p:sp>
            <p:sp>
              <p:nvSpPr>
                <p:cNvPr id="152650" name="Rectangle 162"/>
                <p:cNvSpPr>
                  <a:spLocks noChangeArrowheads="1"/>
                </p:cNvSpPr>
                <p:nvPr/>
              </p:nvSpPr>
              <p:spPr bwMode="auto">
                <a:xfrm>
                  <a:off x="2029" y="1803"/>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2" name="Group 165"/>
              <p:cNvGrpSpPr>
                <a:grpSpLocks/>
              </p:cNvGrpSpPr>
              <p:nvPr/>
            </p:nvGrpSpPr>
            <p:grpSpPr bwMode="auto">
              <a:xfrm>
                <a:off x="2799" y="1803"/>
                <a:ext cx="1526" cy="748"/>
                <a:chOff x="2799" y="1803"/>
                <a:chExt cx="1526" cy="748"/>
              </a:xfrm>
            </p:grpSpPr>
            <p:sp>
              <p:nvSpPr>
                <p:cNvPr id="152647" name="Rectangle 99"/>
                <p:cNvSpPr>
                  <a:spLocks noChangeArrowheads="1"/>
                </p:cNvSpPr>
                <p:nvPr/>
              </p:nvSpPr>
              <p:spPr bwMode="auto">
                <a:xfrm>
                  <a:off x="2842" y="1803"/>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bg1"/>
                      </a:solidFill>
                      <a:cs typeface="SimSun" charset="0"/>
                    </a:rPr>
                    <a:t>瓦实提因违王命被废</a:t>
                  </a:r>
                  <a:endParaRPr lang="en-US" altLang="zh-CN">
                    <a:solidFill>
                      <a:schemeClr val="tx2"/>
                    </a:solidFill>
                    <a:cs typeface="SimSun" charset="0"/>
                  </a:endParaRPr>
                </a:p>
              </p:txBody>
            </p:sp>
            <p:sp>
              <p:nvSpPr>
                <p:cNvPr id="152648" name="Rectangle 164"/>
                <p:cNvSpPr>
                  <a:spLocks noChangeArrowheads="1"/>
                </p:cNvSpPr>
                <p:nvPr/>
              </p:nvSpPr>
              <p:spPr bwMode="auto">
                <a:xfrm>
                  <a:off x="2799" y="1803"/>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3" name="Group 169"/>
              <p:cNvGrpSpPr>
                <a:grpSpLocks/>
              </p:cNvGrpSpPr>
              <p:nvPr/>
            </p:nvGrpSpPr>
            <p:grpSpPr bwMode="auto">
              <a:xfrm>
                <a:off x="0" y="2551"/>
                <a:ext cx="381" cy="748"/>
                <a:chOff x="0" y="2551"/>
                <a:chExt cx="381" cy="748"/>
              </a:xfrm>
            </p:grpSpPr>
            <p:sp>
              <p:nvSpPr>
                <p:cNvPr id="152643" name="Rectangle 168"/>
                <p:cNvSpPr>
                  <a:spLocks noChangeArrowheads="1"/>
                </p:cNvSpPr>
                <p:nvPr/>
              </p:nvSpPr>
              <p:spPr bwMode="auto">
                <a:xfrm>
                  <a:off x="0" y="2551"/>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44" name="Group 167"/>
                <p:cNvGrpSpPr>
                  <a:grpSpLocks/>
                </p:cNvGrpSpPr>
                <p:nvPr/>
              </p:nvGrpSpPr>
              <p:grpSpPr bwMode="auto">
                <a:xfrm>
                  <a:off x="0" y="2551"/>
                  <a:ext cx="381" cy="748"/>
                  <a:chOff x="0" y="2551"/>
                  <a:chExt cx="381" cy="748"/>
                </a:xfrm>
              </p:grpSpPr>
              <p:sp>
                <p:nvSpPr>
                  <p:cNvPr id="152645" name="Rectangle 100"/>
                  <p:cNvSpPr>
                    <a:spLocks noChangeArrowheads="1"/>
                  </p:cNvSpPr>
                  <p:nvPr/>
                </p:nvSpPr>
                <p:spPr bwMode="auto">
                  <a:xfrm>
                    <a:off x="43" y="2551"/>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4</a:t>
                    </a:r>
                    <a:endParaRPr lang="en-US"/>
                  </a:p>
                </p:txBody>
              </p:sp>
              <p:sp>
                <p:nvSpPr>
                  <p:cNvPr id="152646" name="Rectangle 166"/>
                  <p:cNvSpPr>
                    <a:spLocks noChangeArrowheads="1"/>
                  </p:cNvSpPr>
                  <p:nvPr/>
                </p:nvSpPr>
                <p:spPr bwMode="auto">
                  <a:xfrm>
                    <a:off x="0" y="2551"/>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14" name="Group 171"/>
              <p:cNvGrpSpPr>
                <a:grpSpLocks/>
              </p:cNvGrpSpPr>
              <p:nvPr/>
            </p:nvGrpSpPr>
            <p:grpSpPr bwMode="auto">
              <a:xfrm>
                <a:off x="381" y="2551"/>
                <a:ext cx="842" cy="748"/>
                <a:chOff x="381" y="2551"/>
                <a:chExt cx="842" cy="748"/>
              </a:xfrm>
            </p:grpSpPr>
            <p:sp>
              <p:nvSpPr>
                <p:cNvPr id="152641" name="Rectangle 101"/>
                <p:cNvSpPr>
                  <a:spLocks noChangeArrowheads="1"/>
                </p:cNvSpPr>
                <p:nvPr/>
              </p:nvSpPr>
              <p:spPr bwMode="auto">
                <a:xfrm>
                  <a:off x="424" y="2551"/>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2:18</a:t>
                  </a:r>
                </a:p>
              </p:txBody>
            </p:sp>
            <p:sp>
              <p:nvSpPr>
                <p:cNvPr id="152642" name="Rectangle 170"/>
                <p:cNvSpPr>
                  <a:spLocks noChangeArrowheads="1"/>
                </p:cNvSpPr>
                <p:nvPr/>
              </p:nvSpPr>
              <p:spPr bwMode="auto">
                <a:xfrm>
                  <a:off x="381" y="2551"/>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5" name="Group 173"/>
              <p:cNvGrpSpPr>
                <a:grpSpLocks/>
              </p:cNvGrpSpPr>
              <p:nvPr/>
            </p:nvGrpSpPr>
            <p:grpSpPr bwMode="auto">
              <a:xfrm>
                <a:off x="1223" y="2551"/>
                <a:ext cx="806" cy="748"/>
                <a:chOff x="1223" y="2551"/>
                <a:chExt cx="806" cy="748"/>
              </a:xfrm>
            </p:grpSpPr>
            <p:sp>
              <p:nvSpPr>
                <p:cNvPr id="152639" name="Rectangle 102"/>
                <p:cNvSpPr>
                  <a:spLocks noChangeArrowheads="1"/>
                </p:cNvSpPr>
                <p:nvPr/>
              </p:nvSpPr>
              <p:spPr bwMode="auto">
                <a:xfrm>
                  <a:off x="1266" y="2551"/>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薛西斯</a:t>
                  </a:r>
                  <a:endParaRPr lang="en-US">
                    <a:solidFill>
                      <a:schemeClr val="tx2"/>
                    </a:solidFill>
                    <a:latin typeface="Times New Roman" charset="0"/>
                  </a:endParaRPr>
                </a:p>
              </p:txBody>
            </p:sp>
            <p:sp>
              <p:nvSpPr>
                <p:cNvPr id="152640" name="Rectangle 172"/>
                <p:cNvSpPr>
                  <a:spLocks noChangeArrowheads="1"/>
                </p:cNvSpPr>
                <p:nvPr/>
              </p:nvSpPr>
              <p:spPr bwMode="auto">
                <a:xfrm>
                  <a:off x="1223" y="2551"/>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6" name="Group 175"/>
              <p:cNvGrpSpPr>
                <a:grpSpLocks/>
              </p:cNvGrpSpPr>
              <p:nvPr/>
            </p:nvGrpSpPr>
            <p:grpSpPr bwMode="auto">
              <a:xfrm>
                <a:off x="2029" y="2551"/>
                <a:ext cx="770" cy="748"/>
                <a:chOff x="2029" y="2551"/>
                <a:chExt cx="770" cy="748"/>
              </a:xfrm>
            </p:grpSpPr>
            <p:sp>
              <p:nvSpPr>
                <p:cNvPr id="152637" name="Rectangle 103"/>
                <p:cNvSpPr>
                  <a:spLocks noChangeArrowheads="1"/>
                </p:cNvSpPr>
                <p:nvPr/>
              </p:nvSpPr>
              <p:spPr bwMode="auto">
                <a:xfrm>
                  <a:off x="2072" y="2551"/>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endParaRPr lang="zh-CN" altLang="en-US">
                    <a:solidFill>
                      <a:schemeClr val="tx2"/>
                    </a:solidFill>
                    <a:cs typeface="SimSun" charset="0"/>
                  </a:endParaRPr>
                </a:p>
                <a:p>
                  <a:pPr algn="ctr"/>
                  <a:endParaRPr lang="zh-CN" altLang="en-US">
                    <a:solidFill>
                      <a:schemeClr val="tx2"/>
                    </a:solidFill>
                    <a:cs typeface="SimSun" charset="0"/>
                  </a:endParaRPr>
                </a:p>
                <a:p>
                  <a:pPr algn="ctr"/>
                  <a:r>
                    <a:rPr lang="zh-CN" altLang="en-US">
                      <a:solidFill>
                        <a:schemeClr val="tx2"/>
                      </a:solidFill>
                      <a:cs typeface="SimSun" charset="0"/>
                    </a:rPr>
                    <a:t>贵族与</a:t>
                  </a:r>
                </a:p>
                <a:p>
                  <a:pPr algn="ctr"/>
                  <a:r>
                    <a:rPr lang="zh-CN" altLang="en-US">
                      <a:solidFill>
                        <a:schemeClr val="tx2"/>
                      </a:solidFill>
                      <a:cs typeface="SimSun" charset="0"/>
                    </a:rPr>
                    <a:t>众臣</a:t>
                  </a:r>
                </a:p>
                <a:p>
                  <a:pPr algn="ctr"/>
                  <a:endParaRPr lang="zh-CN" altLang="en-US">
                    <a:solidFill>
                      <a:schemeClr val="tx2"/>
                    </a:solidFill>
                    <a:cs typeface="SimSun" charset="0"/>
                  </a:endParaRPr>
                </a:p>
                <a:p>
                  <a:pPr algn="ctr"/>
                  <a:endParaRPr lang="en-US" altLang="zh-CN">
                    <a:solidFill>
                      <a:schemeClr val="tx2"/>
                    </a:solidFill>
                    <a:cs typeface="SimSun" charset="0"/>
                  </a:endParaRPr>
                </a:p>
              </p:txBody>
            </p:sp>
            <p:sp>
              <p:nvSpPr>
                <p:cNvPr id="152638" name="Rectangle 174"/>
                <p:cNvSpPr>
                  <a:spLocks noChangeArrowheads="1"/>
                </p:cNvSpPr>
                <p:nvPr/>
              </p:nvSpPr>
              <p:spPr bwMode="auto">
                <a:xfrm>
                  <a:off x="2029" y="2551"/>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7" name="Group 177"/>
              <p:cNvGrpSpPr>
                <a:grpSpLocks/>
              </p:cNvGrpSpPr>
              <p:nvPr/>
            </p:nvGrpSpPr>
            <p:grpSpPr bwMode="auto">
              <a:xfrm>
                <a:off x="2799" y="2551"/>
                <a:ext cx="1526" cy="748"/>
                <a:chOff x="2799" y="2551"/>
                <a:chExt cx="1526" cy="748"/>
              </a:xfrm>
            </p:grpSpPr>
            <p:sp>
              <p:nvSpPr>
                <p:cNvPr id="152635" name="Rectangle 104"/>
                <p:cNvSpPr>
                  <a:spLocks noChangeArrowheads="1"/>
                </p:cNvSpPr>
                <p:nvPr/>
              </p:nvSpPr>
              <p:spPr bwMode="auto">
                <a:xfrm>
                  <a:off x="2842" y="2551"/>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以斯帖</a:t>
                  </a:r>
                  <a:r>
                    <a:rPr lang="zh-CN" altLang="en-US">
                      <a:solidFill>
                        <a:schemeClr val="tx2"/>
                      </a:solidFill>
                      <a:cs typeface="SimSun" charset="0"/>
                    </a:rPr>
                    <a:t>被封为王后</a:t>
                  </a:r>
                  <a:endParaRPr lang="en-US" altLang="zh-CN">
                    <a:solidFill>
                      <a:schemeClr val="tx2"/>
                    </a:solidFill>
                    <a:cs typeface="SimSun" charset="0"/>
                  </a:endParaRPr>
                </a:p>
              </p:txBody>
            </p:sp>
            <p:sp>
              <p:nvSpPr>
                <p:cNvPr id="152636" name="Rectangle 176"/>
                <p:cNvSpPr>
                  <a:spLocks noChangeArrowheads="1"/>
                </p:cNvSpPr>
                <p:nvPr/>
              </p:nvSpPr>
              <p:spPr bwMode="auto">
                <a:xfrm>
                  <a:off x="2799" y="2551"/>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8" name="Group 181"/>
              <p:cNvGrpSpPr>
                <a:grpSpLocks/>
              </p:cNvGrpSpPr>
              <p:nvPr/>
            </p:nvGrpSpPr>
            <p:grpSpPr bwMode="auto">
              <a:xfrm>
                <a:off x="0" y="3299"/>
                <a:ext cx="381" cy="748"/>
                <a:chOff x="0" y="3299"/>
                <a:chExt cx="381" cy="748"/>
              </a:xfrm>
            </p:grpSpPr>
            <p:sp>
              <p:nvSpPr>
                <p:cNvPr id="152631" name="Rectangle 180"/>
                <p:cNvSpPr>
                  <a:spLocks noChangeArrowheads="1"/>
                </p:cNvSpPr>
                <p:nvPr/>
              </p:nvSpPr>
              <p:spPr bwMode="auto">
                <a:xfrm>
                  <a:off x="0" y="3299"/>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32" name="Group 179"/>
                <p:cNvGrpSpPr>
                  <a:grpSpLocks/>
                </p:cNvGrpSpPr>
                <p:nvPr/>
              </p:nvGrpSpPr>
              <p:grpSpPr bwMode="auto">
                <a:xfrm>
                  <a:off x="0" y="3299"/>
                  <a:ext cx="381" cy="748"/>
                  <a:chOff x="0" y="3299"/>
                  <a:chExt cx="381" cy="748"/>
                </a:xfrm>
              </p:grpSpPr>
              <p:sp>
                <p:nvSpPr>
                  <p:cNvPr id="152633" name="Rectangle 105"/>
                  <p:cNvSpPr>
                    <a:spLocks noChangeArrowheads="1"/>
                  </p:cNvSpPr>
                  <p:nvPr/>
                </p:nvSpPr>
                <p:spPr bwMode="auto">
                  <a:xfrm>
                    <a:off x="43" y="3299"/>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5</a:t>
                    </a:r>
                    <a:endParaRPr lang="en-US"/>
                  </a:p>
                </p:txBody>
              </p:sp>
              <p:sp>
                <p:nvSpPr>
                  <p:cNvPr id="152634" name="Rectangle 178"/>
                  <p:cNvSpPr>
                    <a:spLocks noChangeArrowheads="1"/>
                  </p:cNvSpPr>
                  <p:nvPr/>
                </p:nvSpPr>
                <p:spPr bwMode="auto">
                  <a:xfrm>
                    <a:off x="0" y="3299"/>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19" name="Group 183"/>
              <p:cNvGrpSpPr>
                <a:grpSpLocks/>
              </p:cNvGrpSpPr>
              <p:nvPr/>
            </p:nvGrpSpPr>
            <p:grpSpPr bwMode="auto">
              <a:xfrm>
                <a:off x="381" y="3299"/>
                <a:ext cx="842" cy="748"/>
                <a:chOff x="381" y="3299"/>
                <a:chExt cx="842" cy="748"/>
              </a:xfrm>
            </p:grpSpPr>
            <p:sp>
              <p:nvSpPr>
                <p:cNvPr id="152629" name="Rectangle 106"/>
                <p:cNvSpPr>
                  <a:spLocks noChangeArrowheads="1"/>
                </p:cNvSpPr>
                <p:nvPr/>
              </p:nvSpPr>
              <p:spPr bwMode="auto">
                <a:xfrm>
                  <a:off x="424" y="3299"/>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3:15</a:t>
                  </a:r>
                </a:p>
              </p:txBody>
            </p:sp>
            <p:sp>
              <p:nvSpPr>
                <p:cNvPr id="152630" name="Rectangle 182"/>
                <p:cNvSpPr>
                  <a:spLocks noChangeArrowheads="1"/>
                </p:cNvSpPr>
                <p:nvPr/>
              </p:nvSpPr>
              <p:spPr bwMode="auto">
                <a:xfrm>
                  <a:off x="381" y="3299"/>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20" name="Group 185"/>
              <p:cNvGrpSpPr>
                <a:grpSpLocks/>
              </p:cNvGrpSpPr>
              <p:nvPr/>
            </p:nvGrpSpPr>
            <p:grpSpPr bwMode="auto">
              <a:xfrm>
                <a:off x="1223" y="3299"/>
                <a:ext cx="806" cy="748"/>
                <a:chOff x="1223" y="3299"/>
                <a:chExt cx="806" cy="748"/>
              </a:xfrm>
            </p:grpSpPr>
            <p:sp>
              <p:nvSpPr>
                <p:cNvPr id="152627" name="Rectangle 107"/>
                <p:cNvSpPr>
                  <a:spLocks noChangeArrowheads="1"/>
                </p:cNvSpPr>
                <p:nvPr/>
              </p:nvSpPr>
              <p:spPr bwMode="auto">
                <a:xfrm>
                  <a:off x="1266" y="3299"/>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薛西斯</a:t>
                  </a:r>
                  <a:endParaRPr lang="en-US">
                    <a:solidFill>
                      <a:schemeClr val="tx2"/>
                    </a:solidFill>
                    <a:latin typeface="Times New Roman" charset="0"/>
                  </a:endParaRPr>
                </a:p>
              </p:txBody>
            </p:sp>
            <p:sp>
              <p:nvSpPr>
                <p:cNvPr id="152628" name="Rectangle 184"/>
                <p:cNvSpPr>
                  <a:spLocks noChangeArrowheads="1"/>
                </p:cNvSpPr>
                <p:nvPr/>
              </p:nvSpPr>
              <p:spPr bwMode="auto">
                <a:xfrm>
                  <a:off x="1223" y="3299"/>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21" name="Group 187"/>
              <p:cNvGrpSpPr>
                <a:grpSpLocks/>
              </p:cNvGrpSpPr>
              <p:nvPr/>
            </p:nvGrpSpPr>
            <p:grpSpPr bwMode="auto">
              <a:xfrm>
                <a:off x="2029" y="3299"/>
                <a:ext cx="770" cy="748"/>
                <a:chOff x="2029" y="3299"/>
                <a:chExt cx="770" cy="748"/>
              </a:xfrm>
            </p:grpSpPr>
            <p:sp>
              <p:nvSpPr>
                <p:cNvPr id="152625" name="Rectangle 108"/>
                <p:cNvSpPr>
                  <a:spLocks noChangeArrowheads="1"/>
                </p:cNvSpPr>
                <p:nvPr/>
              </p:nvSpPr>
              <p:spPr bwMode="auto">
                <a:xfrm>
                  <a:off x="2072" y="3299"/>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哈曼</a:t>
                  </a:r>
                </a:p>
              </p:txBody>
            </p:sp>
            <p:sp>
              <p:nvSpPr>
                <p:cNvPr id="152626" name="Rectangle 186"/>
                <p:cNvSpPr>
                  <a:spLocks noChangeArrowheads="1"/>
                </p:cNvSpPr>
                <p:nvPr/>
              </p:nvSpPr>
              <p:spPr bwMode="auto">
                <a:xfrm>
                  <a:off x="2029" y="3299"/>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22" name="Group 189"/>
              <p:cNvGrpSpPr>
                <a:grpSpLocks/>
              </p:cNvGrpSpPr>
              <p:nvPr/>
            </p:nvGrpSpPr>
            <p:grpSpPr bwMode="auto">
              <a:xfrm>
                <a:off x="2799" y="3299"/>
                <a:ext cx="1526" cy="748"/>
                <a:chOff x="2799" y="3299"/>
                <a:chExt cx="1526" cy="748"/>
              </a:xfrm>
            </p:grpSpPr>
            <p:sp>
              <p:nvSpPr>
                <p:cNvPr id="152623" name="Rectangle 109"/>
                <p:cNvSpPr>
                  <a:spLocks noChangeArrowheads="1"/>
                </p:cNvSpPr>
                <p:nvPr/>
              </p:nvSpPr>
              <p:spPr bwMode="auto">
                <a:xfrm>
                  <a:off x="2842" y="3299"/>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 颁布歼灭</a:t>
                  </a:r>
                  <a:r>
                    <a:rPr lang="ja-JP" altLang="en-US">
                      <a:solidFill>
                        <a:schemeClr val="tx2"/>
                      </a:solidFill>
                      <a:cs typeface="SimSun" charset="0"/>
                    </a:rPr>
                    <a:t>犹大人</a:t>
                  </a:r>
                  <a:endParaRPr lang="en-US" altLang="zh-CN">
                    <a:solidFill>
                      <a:schemeClr val="tx2"/>
                    </a:solidFill>
                    <a:cs typeface="SimSun" charset="0"/>
                  </a:endParaRPr>
                </a:p>
                <a:p>
                  <a:pPr algn="ctr"/>
                  <a:r>
                    <a:rPr lang="zh-CN" altLang="en-US">
                      <a:solidFill>
                        <a:schemeClr val="tx2"/>
                      </a:solidFill>
                      <a:cs typeface="SimSun" charset="0"/>
                    </a:rPr>
                    <a:t>的御旨</a:t>
                  </a:r>
                  <a:endParaRPr lang="en-US" altLang="zh-CN">
                    <a:solidFill>
                      <a:schemeClr val="tx2"/>
                    </a:solidFill>
                    <a:cs typeface="SimSun" charset="0"/>
                  </a:endParaRPr>
                </a:p>
              </p:txBody>
            </p:sp>
            <p:sp>
              <p:nvSpPr>
                <p:cNvPr id="152624" name="Rectangle 188"/>
                <p:cNvSpPr>
                  <a:spLocks noChangeArrowheads="1"/>
                </p:cNvSpPr>
                <p:nvPr/>
              </p:nvSpPr>
              <p:spPr bwMode="auto">
                <a:xfrm>
                  <a:off x="2799" y="3299"/>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52592" name="Rectangle 191"/>
            <p:cNvSpPr>
              <a:spLocks noChangeArrowheads="1"/>
            </p:cNvSpPr>
            <p:nvPr/>
          </p:nvSpPr>
          <p:spPr bwMode="auto">
            <a:xfrm>
              <a:off x="-4" y="-4"/>
              <a:ext cx="4333" cy="405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4575216" y="2353629"/>
            <a:ext cx="4389272"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963688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pPr>
            <a:r>
              <a:rPr lang="ja-JP" altLang="en-US" sz="4000" b="1" i="0">
                <a:solidFill>
                  <a:srgbClr val="000000"/>
                </a:solidFill>
                <a:effectLst>
                  <a:outerShdw blurRad="38100" dist="38100" dir="2700000" algn="tl">
                    <a:srgbClr val="DDDDDD"/>
                  </a:outerShdw>
                </a:effectLst>
                <a:latin typeface="Arial Black" charset="0"/>
                <a:cs typeface="SimSun" charset="0"/>
              </a:rPr>
              <a:t>以斯帖</a:t>
            </a:r>
            <a:r>
              <a:rPr lang="zh-CN" altLang="en-US" sz="4000" b="1" i="0">
                <a:solidFill>
                  <a:srgbClr val="000000"/>
                </a:solidFill>
                <a:effectLst>
                  <a:outerShdw blurRad="38100" dist="38100" dir="2700000" algn="tl">
                    <a:srgbClr val="DDDDDD"/>
                  </a:outerShdw>
                </a:effectLst>
                <a:latin typeface="Arial Black" charset="0"/>
                <a:cs typeface="SimSun" charset="0"/>
              </a:rPr>
              <a:t>记里的宴会</a:t>
            </a:r>
          </a:p>
        </p:txBody>
      </p:sp>
      <p:sp>
        <p:nvSpPr>
          <p:cNvPr id="154627"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315</a:t>
            </a:r>
          </a:p>
        </p:txBody>
      </p:sp>
      <p:sp>
        <p:nvSpPr>
          <p:cNvPr id="154628" name="Rectangle 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29" name="Rectangle 5"/>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0" name="Rectangle 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1" name="Rectangle 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2" name="Rectangle 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3" name="Rectangle 9"/>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4" name="Rectangle 1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5"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6" name="Rectangle 12"/>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7"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54638" name="Group 239"/>
          <p:cNvGrpSpPr>
            <a:grpSpLocks/>
          </p:cNvGrpSpPr>
          <p:nvPr/>
        </p:nvGrpSpPr>
        <p:grpSpPr bwMode="auto">
          <a:xfrm>
            <a:off x="93663" y="685800"/>
            <a:ext cx="9050337" cy="6172200"/>
            <a:chOff x="-4" y="-4"/>
            <a:chExt cx="4333" cy="4515"/>
          </a:xfrm>
        </p:grpSpPr>
        <p:grpSp>
          <p:nvGrpSpPr>
            <p:cNvPr id="154639" name="Group 237"/>
            <p:cNvGrpSpPr>
              <a:grpSpLocks/>
            </p:cNvGrpSpPr>
            <p:nvPr/>
          </p:nvGrpSpPr>
          <p:grpSpPr bwMode="auto">
            <a:xfrm>
              <a:off x="0" y="0"/>
              <a:ext cx="4325" cy="4507"/>
              <a:chOff x="0" y="0"/>
              <a:chExt cx="4325" cy="4507"/>
            </a:xfrm>
          </p:grpSpPr>
          <p:grpSp>
            <p:nvGrpSpPr>
              <p:cNvPr id="154641" name="Group 160"/>
              <p:cNvGrpSpPr>
                <a:grpSpLocks/>
              </p:cNvGrpSpPr>
              <p:nvPr/>
            </p:nvGrpSpPr>
            <p:grpSpPr bwMode="auto">
              <a:xfrm>
                <a:off x="0" y="0"/>
                <a:ext cx="381" cy="422"/>
                <a:chOff x="0" y="0"/>
                <a:chExt cx="381" cy="422"/>
              </a:xfrm>
            </p:grpSpPr>
            <p:sp>
              <p:nvSpPr>
                <p:cNvPr id="154747" name="Rectangle 159"/>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48" name="Group 158"/>
                <p:cNvGrpSpPr>
                  <a:grpSpLocks/>
                </p:cNvGrpSpPr>
                <p:nvPr/>
              </p:nvGrpSpPr>
              <p:grpSpPr bwMode="auto">
                <a:xfrm>
                  <a:off x="0" y="0"/>
                  <a:ext cx="381" cy="422"/>
                  <a:chOff x="0" y="0"/>
                  <a:chExt cx="381" cy="422"/>
                </a:xfrm>
              </p:grpSpPr>
              <p:sp>
                <p:nvSpPr>
                  <p:cNvPr id="154749" name="Rectangle 127"/>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154750" name="Rectangle 157"/>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2" name="Group 164"/>
              <p:cNvGrpSpPr>
                <a:grpSpLocks/>
              </p:cNvGrpSpPr>
              <p:nvPr/>
            </p:nvGrpSpPr>
            <p:grpSpPr bwMode="auto">
              <a:xfrm>
                <a:off x="381" y="0"/>
                <a:ext cx="842" cy="422"/>
                <a:chOff x="381" y="0"/>
                <a:chExt cx="842" cy="422"/>
              </a:xfrm>
            </p:grpSpPr>
            <p:sp>
              <p:nvSpPr>
                <p:cNvPr id="154743" name="Rectangle 163"/>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44" name="Group 162"/>
                <p:cNvGrpSpPr>
                  <a:grpSpLocks/>
                </p:cNvGrpSpPr>
                <p:nvPr/>
              </p:nvGrpSpPr>
              <p:grpSpPr bwMode="auto">
                <a:xfrm>
                  <a:off x="381" y="0"/>
                  <a:ext cx="842" cy="422"/>
                  <a:chOff x="381" y="0"/>
                  <a:chExt cx="842" cy="422"/>
                </a:xfrm>
              </p:grpSpPr>
              <p:sp>
                <p:nvSpPr>
                  <p:cNvPr id="154745" name="Rectangle 128"/>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附註</a:t>
                    </a:r>
                  </a:p>
                </p:txBody>
              </p:sp>
              <p:sp>
                <p:nvSpPr>
                  <p:cNvPr id="154746" name="Rectangle 161"/>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3" name="Group 168"/>
              <p:cNvGrpSpPr>
                <a:grpSpLocks/>
              </p:cNvGrpSpPr>
              <p:nvPr/>
            </p:nvGrpSpPr>
            <p:grpSpPr bwMode="auto">
              <a:xfrm>
                <a:off x="1223" y="0"/>
                <a:ext cx="806" cy="422"/>
                <a:chOff x="1223" y="0"/>
                <a:chExt cx="806" cy="422"/>
              </a:xfrm>
            </p:grpSpPr>
            <p:sp>
              <p:nvSpPr>
                <p:cNvPr id="154739" name="Rectangle 167"/>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40" name="Group 166"/>
                <p:cNvGrpSpPr>
                  <a:grpSpLocks/>
                </p:cNvGrpSpPr>
                <p:nvPr/>
              </p:nvGrpSpPr>
              <p:grpSpPr bwMode="auto">
                <a:xfrm>
                  <a:off x="1223" y="0"/>
                  <a:ext cx="806" cy="422"/>
                  <a:chOff x="1223" y="0"/>
                  <a:chExt cx="806" cy="422"/>
                </a:xfrm>
              </p:grpSpPr>
              <p:sp>
                <p:nvSpPr>
                  <p:cNvPr id="154741" name="Rectangle 129"/>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主人</a:t>
                    </a:r>
                  </a:p>
                </p:txBody>
              </p:sp>
              <p:sp>
                <p:nvSpPr>
                  <p:cNvPr id="154742" name="Rectangle 165"/>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4" name="Group 172"/>
              <p:cNvGrpSpPr>
                <a:grpSpLocks/>
              </p:cNvGrpSpPr>
              <p:nvPr/>
            </p:nvGrpSpPr>
            <p:grpSpPr bwMode="auto">
              <a:xfrm>
                <a:off x="2029" y="0"/>
                <a:ext cx="770" cy="422"/>
                <a:chOff x="2029" y="0"/>
                <a:chExt cx="770" cy="422"/>
              </a:xfrm>
            </p:grpSpPr>
            <p:sp>
              <p:nvSpPr>
                <p:cNvPr id="154735" name="Rectangle 171"/>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36" name="Group 170"/>
                <p:cNvGrpSpPr>
                  <a:grpSpLocks/>
                </p:cNvGrpSpPr>
                <p:nvPr/>
              </p:nvGrpSpPr>
              <p:grpSpPr bwMode="auto">
                <a:xfrm>
                  <a:off x="2029" y="0"/>
                  <a:ext cx="770" cy="422"/>
                  <a:chOff x="2029" y="0"/>
                  <a:chExt cx="770" cy="422"/>
                </a:xfrm>
              </p:grpSpPr>
              <p:sp>
                <p:nvSpPr>
                  <p:cNvPr id="154737" name="Rectangle 130"/>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賓客</a:t>
                    </a:r>
                  </a:p>
                </p:txBody>
              </p:sp>
              <p:sp>
                <p:nvSpPr>
                  <p:cNvPr id="154738" name="Rectangle 169"/>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5" name="Group 176"/>
              <p:cNvGrpSpPr>
                <a:grpSpLocks/>
              </p:cNvGrpSpPr>
              <p:nvPr/>
            </p:nvGrpSpPr>
            <p:grpSpPr bwMode="auto">
              <a:xfrm>
                <a:off x="2799" y="0"/>
                <a:ext cx="1526" cy="422"/>
                <a:chOff x="2799" y="0"/>
                <a:chExt cx="1526" cy="422"/>
              </a:xfrm>
            </p:grpSpPr>
            <p:sp>
              <p:nvSpPr>
                <p:cNvPr id="154731" name="Rectangle 175"/>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32" name="Group 174"/>
                <p:cNvGrpSpPr>
                  <a:grpSpLocks/>
                </p:cNvGrpSpPr>
                <p:nvPr/>
              </p:nvGrpSpPr>
              <p:grpSpPr bwMode="auto">
                <a:xfrm>
                  <a:off x="2799" y="0"/>
                  <a:ext cx="1526" cy="422"/>
                  <a:chOff x="2799" y="0"/>
                  <a:chExt cx="1526" cy="422"/>
                </a:xfrm>
              </p:grpSpPr>
              <p:sp>
                <p:nvSpPr>
                  <p:cNvPr id="154733" name="Rectangle 131"/>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事件</a:t>
                    </a:r>
                  </a:p>
                </p:txBody>
              </p:sp>
              <p:sp>
                <p:nvSpPr>
                  <p:cNvPr id="154734" name="Rectangle 173"/>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6" name="Group 180"/>
              <p:cNvGrpSpPr>
                <a:grpSpLocks/>
              </p:cNvGrpSpPr>
              <p:nvPr/>
            </p:nvGrpSpPr>
            <p:grpSpPr bwMode="auto">
              <a:xfrm>
                <a:off x="0" y="422"/>
                <a:ext cx="381" cy="748"/>
                <a:chOff x="0" y="422"/>
                <a:chExt cx="381" cy="748"/>
              </a:xfrm>
            </p:grpSpPr>
            <p:sp>
              <p:nvSpPr>
                <p:cNvPr id="154727" name="Rectangle 179"/>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28" name="Group 178"/>
                <p:cNvGrpSpPr>
                  <a:grpSpLocks/>
                </p:cNvGrpSpPr>
                <p:nvPr/>
              </p:nvGrpSpPr>
              <p:grpSpPr bwMode="auto">
                <a:xfrm>
                  <a:off x="0" y="422"/>
                  <a:ext cx="381" cy="748"/>
                  <a:chOff x="0" y="422"/>
                  <a:chExt cx="381" cy="748"/>
                </a:xfrm>
              </p:grpSpPr>
              <p:sp>
                <p:nvSpPr>
                  <p:cNvPr id="154729" name="Rectangle 132"/>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6</a:t>
                    </a:r>
                    <a:endParaRPr lang="en-US"/>
                  </a:p>
                </p:txBody>
              </p:sp>
              <p:sp>
                <p:nvSpPr>
                  <p:cNvPr id="154730" name="Rectangle 177"/>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7" name="Group 182"/>
              <p:cNvGrpSpPr>
                <a:grpSpLocks/>
              </p:cNvGrpSpPr>
              <p:nvPr/>
            </p:nvGrpSpPr>
            <p:grpSpPr bwMode="auto">
              <a:xfrm>
                <a:off x="381" y="422"/>
                <a:ext cx="842" cy="748"/>
                <a:chOff x="381" y="422"/>
                <a:chExt cx="842" cy="748"/>
              </a:xfrm>
            </p:grpSpPr>
            <p:sp>
              <p:nvSpPr>
                <p:cNvPr id="154725" name="Rectangle 133"/>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5:1-8</a:t>
                  </a:r>
                </a:p>
              </p:txBody>
            </p:sp>
            <p:sp>
              <p:nvSpPr>
                <p:cNvPr id="154726" name="Rectangle 181"/>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48" name="Group 184"/>
              <p:cNvGrpSpPr>
                <a:grpSpLocks/>
              </p:cNvGrpSpPr>
              <p:nvPr/>
            </p:nvGrpSpPr>
            <p:grpSpPr bwMode="auto">
              <a:xfrm>
                <a:off x="1223" y="422"/>
                <a:ext cx="806" cy="748"/>
                <a:chOff x="1223" y="422"/>
                <a:chExt cx="806" cy="748"/>
              </a:xfrm>
            </p:grpSpPr>
            <p:sp>
              <p:nvSpPr>
                <p:cNvPr id="154723" name="Rectangle 134"/>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以斯帖</a:t>
                  </a:r>
                  <a:endParaRPr lang="en-US">
                    <a:solidFill>
                      <a:schemeClr val="tx2"/>
                    </a:solidFill>
                  </a:endParaRPr>
                </a:p>
              </p:txBody>
            </p:sp>
            <p:sp>
              <p:nvSpPr>
                <p:cNvPr id="154724" name="Rectangle 183"/>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49" name="Group 186"/>
              <p:cNvGrpSpPr>
                <a:grpSpLocks/>
              </p:cNvGrpSpPr>
              <p:nvPr/>
            </p:nvGrpSpPr>
            <p:grpSpPr bwMode="auto">
              <a:xfrm>
                <a:off x="2029" y="422"/>
                <a:ext cx="770" cy="748"/>
                <a:chOff x="2029" y="422"/>
                <a:chExt cx="770" cy="748"/>
              </a:xfrm>
            </p:grpSpPr>
            <p:sp>
              <p:nvSpPr>
                <p:cNvPr id="154721" name="Rectangle 135"/>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薛西斯</a:t>
                  </a:r>
                  <a:endParaRPr lang="en-US" altLang="ja-JP">
                    <a:solidFill>
                      <a:schemeClr val="tx2"/>
                    </a:solidFill>
                  </a:endParaRPr>
                </a:p>
                <a:p>
                  <a:pPr algn="ctr"/>
                  <a:r>
                    <a:rPr lang="zh-CN" altLang="en-US">
                      <a:solidFill>
                        <a:schemeClr val="tx2"/>
                      </a:solidFill>
                      <a:cs typeface="SimSun" charset="0"/>
                    </a:rPr>
                    <a:t>与哈曼</a:t>
                  </a:r>
                </a:p>
              </p:txBody>
            </p:sp>
            <p:sp>
              <p:nvSpPr>
                <p:cNvPr id="154722" name="Rectangle 185"/>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0" name="Group 188"/>
              <p:cNvGrpSpPr>
                <a:grpSpLocks/>
              </p:cNvGrpSpPr>
              <p:nvPr/>
            </p:nvGrpSpPr>
            <p:grpSpPr bwMode="auto">
              <a:xfrm>
                <a:off x="2799" y="422"/>
                <a:ext cx="1526" cy="748"/>
                <a:chOff x="2799" y="422"/>
                <a:chExt cx="1526" cy="748"/>
              </a:xfrm>
            </p:grpSpPr>
            <p:sp>
              <p:nvSpPr>
                <p:cNvPr id="154719" name="Rectangle 136"/>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以斯帖让薛西斯猜测她真正的要求</a:t>
                  </a:r>
                  <a:endParaRPr lang="en-US" altLang="zh-CN">
                    <a:solidFill>
                      <a:schemeClr val="tx2"/>
                    </a:solidFill>
                    <a:cs typeface="SimSun" charset="0"/>
                  </a:endParaRPr>
                </a:p>
              </p:txBody>
            </p:sp>
            <p:sp>
              <p:nvSpPr>
                <p:cNvPr id="154720" name="Rectangle 187"/>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1" name="Group 192"/>
              <p:cNvGrpSpPr>
                <a:grpSpLocks/>
              </p:cNvGrpSpPr>
              <p:nvPr/>
            </p:nvGrpSpPr>
            <p:grpSpPr bwMode="auto">
              <a:xfrm>
                <a:off x="0" y="1170"/>
                <a:ext cx="381" cy="748"/>
                <a:chOff x="0" y="1170"/>
                <a:chExt cx="381" cy="748"/>
              </a:xfrm>
            </p:grpSpPr>
            <p:sp>
              <p:nvSpPr>
                <p:cNvPr id="154715" name="Rectangle 191"/>
                <p:cNvSpPr>
                  <a:spLocks noChangeArrowheads="1"/>
                </p:cNvSpPr>
                <p:nvPr/>
              </p:nvSpPr>
              <p:spPr bwMode="auto">
                <a:xfrm>
                  <a:off x="0" y="1170"/>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16" name="Group 190"/>
                <p:cNvGrpSpPr>
                  <a:grpSpLocks/>
                </p:cNvGrpSpPr>
                <p:nvPr/>
              </p:nvGrpSpPr>
              <p:grpSpPr bwMode="auto">
                <a:xfrm>
                  <a:off x="0" y="1170"/>
                  <a:ext cx="381" cy="748"/>
                  <a:chOff x="0" y="1170"/>
                  <a:chExt cx="381" cy="748"/>
                </a:xfrm>
              </p:grpSpPr>
              <p:sp>
                <p:nvSpPr>
                  <p:cNvPr id="154717" name="Rectangle 137"/>
                  <p:cNvSpPr>
                    <a:spLocks noChangeArrowheads="1"/>
                  </p:cNvSpPr>
                  <p:nvPr/>
                </p:nvSpPr>
                <p:spPr bwMode="auto">
                  <a:xfrm>
                    <a:off x="43" y="1170"/>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7</a:t>
                    </a:r>
                    <a:endParaRPr lang="en-US"/>
                  </a:p>
                </p:txBody>
              </p:sp>
              <p:sp>
                <p:nvSpPr>
                  <p:cNvPr id="154718" name="Rectangle 189"/>
                  <p:cNvSpPr>
                    <a:spLocks noChangeArrowheads="1"/>
                  </p:cNvSpPr>
                  <p:nvPr/>
                </p:nvSpPr>
                <p:spPr bwMode="auto">
                  <a:xfrm>
                    <a:off x="0" y="1170"/>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52" name="Group 194"/>
              <p:cNvGrpSpPr>
                <a:grpSpLocks/>
              </p:cNvGrpSpPr>
              <p:nvPr/>
            </p:nvGrpSpPr>
            <p:grpSpPr bwMode="auto">
              <a:xfrm>
                <a:off x="381" y="1170"/>
                <a:ext cx="842" cy="748"/>
                <a:chOff x="381" y="1170"/>
                <a:chExt cx="842" cy="748"/>
              </a:xfrm>
            </p:grpSpPr>
            <p:sp>
              <p:nvSpPr>
                <p:cNvPr id="154713" name="Rectangle 138"/>
                <p:cNvSpPr>
                  <a:spLocks noChangeArrowheads="1"/>
                </p:cNvSpPr>
                <p:nvPr/>
              </p:nvSpPr>
              <p:spPr bwMode="auto">
                <a:xfrm>
                  <a:off x="424" y="1170"/>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7:1-10</a:t>
                  </a:r>
                </a:p>
              </p:txBody>
            </p:sp>
            <p:sp>
              <p:nvSpPr>
                <p:cNvPr id="154714" name="Rectangle 193"/>
                <p:cNvSpPr>
                  <a:spLocks noChangeArrowheads="1"/>
                </p:cNvSpPr>
                <p:nvPr/>
              </p:nvSpPr>
              <p:spPr bwMode="auto">
                <a:xfrm>
                  <a:off x="381" y="1170"/>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3" name="Group 196"/>
              <p:cNvGrpSpPr>
                <a:grpSpLocks/>
              </p:cNvGrpSpPr>
              <p:nvPr/>
            </p:nvGrpSpPr>
            <p:grpSpPr bwMode="auto">
              <a:xfrm>
                <a:off x="1223" y="1170"/>
                <a:ext cx="806" cy="748"/>
                <a:chOff x="1223" y="1170"/>
                <a:chExt cx="806" cy="748"/>
              </a:xfrm>
            </p:grpSpPr>
            <p:sp>
              <p:nvSpPr>
                <p:cNvPr id="154711" name="Rectangle 139"/>
                <p:cNvSpPr>
                  <a:spLocks noChangeArrowheads="1"/>
                </p:cNvSpPr>
                <p:nvPr/>
              </p:nvSpPr>
              <p:spPr bwMode="auto">
                <a:xfrm>
                  <a:off x="1266" y="1170"/>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以斯帖</a:t>
                  </a:r>
                  <a:endParaRPr lang="en-US">
                    <a:solidFill>
                      <a:schemeClr val="tx2"/>
                    </a:solidFill>
                  </a:endParaRPr>
                </a:p>
              </p:txBody>
            </p:sp>
            <p:sp>
              <p:nvSpPr>
                <p:cNvPr id="154712" name="Rectangle 195"/>
                <p:cNvSpPr>
                  <a:spLocks noChangeArrowheads="1"/>
                </p:cNvSpPr>
                <p:nvPr/>
              </p:nvSpPr>
              <p:spPr bwMode="auto">
                <a:xfrm>
                  <a:off x="1223" y="1170"/>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4" name="Group 198"/>
              <p:cNvGrpSpPr>
                <a:grpSpLocks/>
              </p:cNvGrpSpPr>
              <p:nvPr/>
            </p:nvGrpSpPr>
            <p:grpSpPr bwMode="auto">
              <a:xfrm>
                <a:off x="2029" y="1170"/>
                <a:ext cx="770" cy="748"/>
                <a:chOff x="2029" y="1170"/>
                <a:chExt cx="770" cy="748"/>
              </a:xfrm>
            </p:grpSpPr>
            <p:sp>
              <p:nvSpPr>
                <p:cNvPr id="154709" name="Rectangle 140"/>
                <p:cNvSpPr>
                  <a:spLocks noChangeArrowheads="1"/>
                </p:cNvSpPr>
                <p:nvPr/>
              </p:nvSpPr>
              <p:spPr bwMode="auto">
                <a:xfrm>
                  <a:off x="2072" y="1170"/>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薛西斯</a:t>
                  </a:r>
                  <a:endParaRPr lang="en-US" altLang="ja-JP">
                    <a:solidFill>
                      <a:schemeClr val="tx2"/>
                    </a:solidFill>
                  </a:endParaRPr>
                </a:p>
                <a:p>
                  <a:pPr algn="ctr"/>
                  <a:r>
                    <a:rPr lang="zh-CN" altLang="en-US">
                      <a:solidFill>
                        <a:schemeClr val="tx2"/>
                      </a:solidFill>
                      <a:cs typeface="SimSun" charset="0"/>
                    </a:rPr>
                    <a:t>与哈曼</a:t>
                  </a:r>
                </a:p>
              </p:txBody>
            </p:sp>
            <p:sp>
              <p:nvSpPr>
                <p:cNvPr id="154710" name="Rectangle 197"/>
                <p:cNvSpPr>
                  <a:spLocks noChangeArrowheads="1"/>
                </p:cNvSpPr>
                <p:nvPr/>
              </p:nvSpPr>
              <p:spPr bwMode="auto">
                <a:xfrm>
                  <a:off x="2029" y="1170"/>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5" name="Group 200"/>
              <p:cNvGrpSpPr>
                <a:grpSpLocks/>
              </p:cNvGrpSpPr>
              <p:nvPr/>
            </p:nvGrpSpPr>
            <p:grpSpPr bwMode="auto">
              <a:xfrm>
                <a:off x="2799" y="1170"/>
                <a:ext cx="1526" cy="748"/>
                <a:chOff x="2799" y="1170"/>
                <a:chExt cx="1526" cy="748"/>
              </a:xfrm>
            </p:grpSpPr>
            <p:sp>
              <p:nvSpPr>
                <p:cNvPr id="154707" name="Rectangle 141"/>
                <p:cNvSpPr>
                  <a:spLocks noChangeArrowheads="1"/>
                </p:cNvSpPr>
                <p:nvPr/>
              </p:nvSpPr>
              <p:spPr bwMode="auto">
                <a:xfrm>
                  <a:off x="2842" y="1170"/>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以斯帖</a:t>
                  </a:r>
                  <a:r>
                    <a:rPr lang="zh-CN" altLang="en-US">
                      <a:solidFill>
                        <a:schemeClr val="tx2"/>
                      </a:solidFill>
                      <a:latin typeface="Times New Roman" charset="0"/>
                      <a:cs typeface="SimSun" charset="0"/>
                    </a:rPr>
                    <a:t>指哈曼企图</a:t>
                  </a:r>
                </a:p>
                <a:p>
                  <a:pPr algn="ctr"/>
                  <a:r>
                    <a:rPr lang="zh-CN" altLang="en-US">
                      <a:solidFill>
                        <a:schemeClr val="tx2"/>
                      </a:solidFill>
                      <a:latin typeface="Times New Roman" charset="0"/>
                      <a:cs typeface="SimSun" charset="0"/>
                    </a:rPr>
                    <a:t>谋害她</a:t>
                  </a:r>
                  <a:endParaRPr lang="en-US">
                    <a:solidFill>
                      <a:schemeClr val="tx2"/>
                    </a:solidFill>
                    <a:latin typeface="Times New Roman" charset="0"/>
                  </a:endParaRPr>
                </a:p>
              </p:txBody>
            </p:sp>
            <p:sp>
              <p:nvSpPr>
                <p:cNvPr id="154708" name="Rectangle 199"/>
                <p:cNvSpPr>
                  <a:spLocks noChangeArrowheads="1"/>
                </p:cNvSpPr>
                <p:nvPr/>
              </p:nvSpPr>
              <p:spPr bwMode="auto">
                <a:xfrm>
                  <a:off x="2799" y="1170"/>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6" name="Group 204"/>
              <p:cNvGrpSpPr>
                <a:grpSpLocks/>
              </p:cNvGrpSpPr>
              <p:nvPr/>
            </p:nvGrpSpPr>
            <p:grpSpPr bwMode="auto">
              <a:xfrm>
                <a:off x="0" y="1918"/>
                <a:ext cx="381" cy="863"/>
                <a:chOff x="0" y="1918"/>
                <a:chExt cx="381" cy="863"/>
              </a:xfrm>
            </p:grpSpPr>
            <p:sp>
              <p:nvSpPr>
                <p:cNvPr id="154703" name="Rectangle 203"/>
                <p:cNvSpPr>
                  <a:spLocks noChangeArrowheads="1"/>
                </p:cNvSpPr>
                <p:nvPr/>
              </p:nvSpPr>
              <p:spPr bwMode="auto">
                <a:xfrm>
                  <a:off x="0" y="1918"/>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04" name="Group 202"/>
                <p:cNvGrpSpPr>
                  <a:grpSpLocks/>
                </p:cNvGrpSpPr>
                <p:nvPr/>
              </p:nvGrpSpPr>
              <p:grpSpPr bwMode="auto">
                <a:xfrm>
                  <a:off x="0" y="1918"/>
                  <a:ext cx="381" cy="863"/>
                  <a:chOff x="0" y="1918"/>
                  <a:chExt cx="381" cy="863"/>
                </a:xfrm>
              </p:grpSpPr>
              <p:sp>
                <p:nvSpPr>
                  <p:cNvPr id="154705" name="Rectangle 142"/>
                  <p:cNvSpPr>
                    <a:spLocks noChangeArrowheads="1"/>
                  </p:cNvSpPr>
                  <p:nvPr/>
                </p:nvSpPr>
                <p:spPr bwMode="auto">
                  <a:xfrm>
                    <a:off x="43" y="1918"/>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8</a:t>
                    </a:r>
                    <a:endParaRPr lang="en-US">
                      <a:solidFill>
                        <a:schemeClr val="tx2"/>
                      </a:solidFill>
                    </a:endParaRPr>
                  </a:p>
                </p:txBody>
              </p:sp>
              <p:sp>
                <p:nvSpPr>
                  <p:cNvPr id="154706" name="Rectangle 201"/>
                  <p:cNvSpPr>
                    <a:spLocks noChangeArrowheads="1"/>
                  </p:cNvSpPr>
                  <p:nvPr/>
                </p:nvSpPr>
                <p:spPr bwMode="auto">
                  <a:xfrm>
                    <a:off x="0" y="1918"/>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57" name="Group 206"/>
              <p:cNvGrpSpPr>
                <a:grpSpLocks/>
              </p:cNvGrpSpPr>
              <p:nvPr/>
            </p:nvGrpSpPr>
            <p:grpSpPr bwMode="auto">
              <a:xfrm>
                <a:off x="381" y="1918"/>
                <a:ext cx="842" cy="863"/>
                <a:chOff x="381" y="1918"/>
                <a:chExt cx="842" cy="863"/>
              </a:xfrm>
            </p:grpSpPr>
            <p:sp>
              <p:nvSpPr>
                <p:cNvPr id="154701" name="Rectangle 143"/>
                <p:cNvSpPr>
                  <a:spLocks noChangeArrowheads="1"/>
                </p:cNvSpPr>
                <p:nvPr/>
              </p:nvSpPr>
              <p:spPr bwMode="auto">
                <a:xfrm>
                  <a:off x="424" y="1918"/>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8:17</a:t>
                  </a:r>
                </a:p>
              </p:txBody>
            </p:sp>
            <p:sp>
              <p:nvSpPr>
                <p:cNvPr id="154702" name="Rectangle 205"/>
                <p:cNvSpPr>
                  <a:spLocks noChangeArrowheads="1"/>
                </p:cNvSpPr>
                <p:nvPr/>
              </p:nvSpPr>
              <p:spPr bwMode="auto">
                <a:xfrm>
                  <a:off x="381" y="1918"/>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8" name="Group 208"/>
              <p:cNvGrpSpPr>
                <a:grpSpLocks/>
              </p:cNvGrpSpPr>
              <p:nvPr/>
            </p:nvGrpSpPr>
            <p:grpSpPr bwMode="auto">
              <a:xfrm>
                <a:off x="1223" y="1918"/>
                <a:ext cx="806" cy="863"/>
                <a:chOff x="1223" y="1918"/>
                <a:chExt cx="806" cy="863"/>
              </a:xfrm>
            </p:grpSpPr>
            <p:sp>
              <p:nvSpPr>
                <p:cNvPr id="154699" name="Rectangle 144"/>
                <p:cNvSpPr>
                  <a:spLocks noChangeArrowheads="1"/>
                </p:cNvSpPr>
                <p:nvPr/>
              </p:nvSpPr>
              <p:spPr bwMode="auto">
                <a:xfrm>
                  <a:off x="1266" y="1918"/>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700" name="Rectangle 207"/>
                <p:cNvSpPr>
                  <a:spLocks noChangeArrowheads="1"/>
                </p:cNvSpPr>
                <p:nvPr/>
              </p:nvSpPr>
              <p:spPr bwMode="auto">
                <a:xfrm>
                  <a:off x="1223" y="1918"/>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9" name="Group 210"/>
              <p:cNvGrpSpPr>
                <a:grpSpLocks/>
              </p:cNvGrpSpPr>
              <p:nvPr/>
            </p:nvGrpSpPr>
            <p:grpSpPr bwMode="auto">
              <a:xfrm>
                <a:off x="2029" y="1918"/>
                <a:ext cx="770" cy="863"/>
                <a:chOff x="2029" y="1918"/>
                <a:chExt cx="770" cy="863"/>
              </a:xfrm>
            </p:grpSpPr>
            <p:sp>
              <p:nvSpPr>
                <p:cNvPr id="154697" name="Rectangle 145"/>
                <p:cNvSpPr>
                  <a:spLocks noChangeArrowheads="1"/>
                </p:cNvSpPr>
                <p:nvPr/>
              </p:nvSpPr>
              <p:spPr bwMode="auto">
                <a:xfrm>
                  <a:off x="2072" y="1918"/>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98" name="Rectangle 209"/>
                <p:cNvSpPr>
                  <a:spLocks noChangeArrowheads="1"/>
                </p:cNvSpPr>
                <p:nvPr/>
              </p:nvSpPr>
              <p:spPr bwMode="auto">
                <a:xfrm>
                  <a:off x="2029" y="1918"/>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0" name="Group 212"/>
              <p:cNvGrpSpPr>
                <a:grpSpLocks/>
              </p:cNvGrpSpPr>
              <p:nvPr/>
            </p:nvGrpSpPr>
            <p:grpSpPr bwMode="auto">
              <a:xfrm>
                <a:off x="2799" y="1918"/>
                <a:ext cx="1526" cy="863"/>
                <a:chOff x="2799" y="1918"/>
                <a:chExt cx="1526" cy="863"/>
              </a:xfrm>
            </p:grpSpPr>
            <p:sp>
              <p:nvSpPr>
                <p:cNvPr id="154695" name="Rectangle 146"/>
                <p:cNvSpPr>
                  <a:spLocks noChangeArrowheads="1"/>
                </p:cNvSpPr>
                <p:nvPr/>
              </p:nvSpPr>
              <p:spPr bwMode="auto">
                <a:xfrm>
                  <a:off x="2842" y="1918"/>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200">
                      <a:solidFill>
                        <a:schemeClr val="tx2"/>
                      </a:solidFill>
                      <a:cs typeface="SimSun" charset="0"/>
                    </a:rPr>
                    <a:t>犹大人为国王替他们</a:t>
                  </a:r>
                </a:p>
                <a:p>
                  <a:pPr algn="ctr">
                    <a:lnSpc>
                      <a:spcPct val="70000"/>
                    </a:lnSpc>
                  </a:pPr>
                  <a:r>
                    <a:rPr lang="zh-CN" altLang="en-US" sz="2200">
                      <a:solidFill>
                        <a:schemeClr val="tx2"/>
                      </a:solidFill>
                      <a:cs typeface="SimSun" charset="0"/>
                    </a:rPr>
                    <a:t>所立的御旨而欢腾，而许多</a:t>
                  </a:r>
                  <a:r>
                    <a:rPr lang="en-US" altLang="ja-JP" sz="2200">
                      <a:solidFill>
                        <a:schemeClr val="tx2"/>
                      </a:solidFill>
                      <a:cs typeface="SimSun" charset="0"/>
                    </a:rPr>
                    <a:t> </a:t>
                  </a:r>
                  <a:r>
                    <a:rPr lang="zh-CN" altLang="en-US" sz="2200">
                      <a:solidFill>
                        <a:schemeClr val="tx2"/>
                      </a:solidFill>
                      <a:cs typeface="SimSun" charset="0"/>
                    </a:rPr>
                    <a:t>外邦人 为此成为犹大人</a:t>
                  </a:r>
                  <a:endParaRPr lang="en-US" sz="2200">
                    <a:solidFill>
                      <a:schemeClr val="tx2"/>
                    </a:solidFill>
                    <a:cs typeface="SimSun" charset="0"/>
                  </a:endParaRPr>
                </a:p>
              </p:txBody>
            </p:sp>
            <p:sp>
              <p:nvSpPr>
                <p:cNvPr id="154696" name="Rectangle 211"/>
                <p:cNvSpPr>
                  <a:spLocks noChangeArrowheads="1"/>
                </p:cNvSpPr>
                <p:nvPr/>
              </p:nvSpPr>
              <p:spPr bwMode="auto">
                <a:xfrm>
                  <a:off x="2799" y="1918"/>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1" name="Group 216"/>
              <p:cNvGrpSpPr>
                <a:grpSpLocks/>
              </p:cNvGrpSpPr>
              <p:nvPr/>
            </p:nvGrpSpPr>
            <p:grpSpPr bwMode="auto">
              <a:xfrm>
                <a:off x="0" y="2781"/>
                <a:ext cx="381" cy="863"/>
                <a:chOff x="0" y="2781"/>
                <a:chExt cx="381" cy="863"/>
              </a:xfrm>
            </p:grpSpPr>
            <p:sp>
              <p:nvSpPr>
                <p:cNvPr id="154691" name="Rectangle 215"/>
                <p:cNvSpPr>
                  <a:spLocks noChangeArrowheads="1"/>
                </p:cNvSpPr>
                <p:nvPr/>
              </p:nvSpPr>
              <p:spPr bwMode="auto">
                <a:xfrm>
                  <a:off x="0" y="2781"/>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692" name="Group 214"/>
                <p:cNvGrpSpPr>
                  <a:grpSpLocks/>
                </p:cNvGrpSpPr>
                <p:nvPr/>
              </p:nvGrpSpPr>
              <p:grpSpPr bwMode="auto">
                <a:xfrm>
                  <a:off x="0" y="2781"/>
                  <a:ext cx="381" cy="863"/>
                  <a:chOff x="0" y="2781"/>
                  <a:chExt cx="381" cy="863"/>
                </a:xfrm>
              </p:grpSpPr>
              <p:sp>
                <p:nvSpPr>
                  <p:cNvPr id="154693" name="Rectangle 147"/>
                  <p:cNvSpPr>
                    <a:spLocks noChangeArrowheads="1"/>
                  </p:cNvSpPr>
                  <p:nvPr/>
                </p:nvSpPr>
                <p:spPr bwMode="auto">
                  <a:xfrm>
                    <a:off x="43" y="2781"/>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9</a:t>
                    </a:r>
                    <a:endParaRPr lang="en-US">
                      <a:solidFill>
                        <a:schemeClr val="tx2"/>
                      </a:solidFill>
                    </a:endParaRPr>
                  </a:p>
                </p:txBody>
              </p:sp>
              <p:sp>
                <p:nvSpPr>
                  <p:cNvPr id="154694" name="Rectangle 213"/>
                  <p:cNvSpPr>
                    <a:spLocks noChangeArrowheads="1"/>
                  </p:cNvSpPr>
                  <p:nvPr/>
                </p:nvSpPr>
                <p:spPr bwMode="auto">
                  <a:xfrm>
                    <a:off x="0" y="2781"/>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62" name="Group 218"/>
              <p:cNvGrpSpPr>
                <a:grpSpLocks/>
              </p:cNvGrpSpPr>
              <p:nvPr/>
            </p:nvGrpSpPr>
            <p:grpSpPr bwMode="auto">
              <a:xfrm>
                <a:off x="381" y="2781"/>
                <a:ext cx="842" cy="863"/>
                <a:chOff x="381" y="2781"/>
                <a:chExt cx="842" cy="863"/>
              </a:xfrm>
            </p:grpSpPr>
            <p:sp>
              <p:nvSpPr>
                <p:cNvPr id="154689" name="Rectangle 148"/>
                <p:cNvSpPr>
                  <a:spLocks noChangeArrowheads="1"/>
                </p:cNvSpPr>
                <p:nvPr/>
              </p:nvSpPr>
              <p:spPr bwMode="auto">
                <a:xfrm>
                  <a:off x="424" y="2781"/>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9:17</a:t>
                  </a:r>
                </a:p>
              </p:txBody>
            </p:sp>
            <p:sp>
              <p:nvSpPr>
                <p:cNvPr id="154690" name="Rectangle 217"/>
                <p:cNvSpPr>
                  <a:spLocks noChangeArrowheads="1"/>
                </p:cNvSpPr>
                <p:nvPr/>
              </p:nvSpPr>
              <p:spPr bwMode="auto">
                <a:xfrm>
                  <a:off x="381" y="2781"/>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3" name="Group 220"/>
              <p:cNvGrpSpPr>
                <a:grpSpLocks/>
              </p:cNvGrpSpPr>
              <p:nvPr/>
            </p:nvGrpSpPr>
            <p:grpSpPr bwMode="auto">
              <a:xfrm>
                <a:off x="1223" y="2781"/>
                <a:ext cx="806" cy="863"/>
                <a:chOff x="1223" y="2781"/>
                <a:chExt cx="806" cy="863"/>
              </a:xfrm>
            </p:grpSpPr>
            <p:sp>
              <p:nvSpPr>
                <p:cNvPr id="154687" name="Rectangle 149"/>
                <p:cNvSpPr>
                  <a:spLocks noChangeArrowheads="1"/>
                </p:cNvSpPr>
                <p:nvPr/>
              </p:nvSpPr>
              <p:spPr bwMode="auto">
                <a:xfrm>
                  <a:off x="1266" y="2781"/>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88" name="Rectangle 219"/>
                <p:cNvSpPr>
                  <a:spLocks noChangeArrowheads="1"/>
                </p:cNvSpPr>
                <p:nvPr/>
              </p:nvSpPr>
              <p:spPr bwMode="auto">
                <a:xfrm>
                  <a:off x="1223" y="2781"/>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4" name="Group 222"/>
              <p:cNvGrpSpPr>
                <a:grpSpLocks/>
              </p:cNvGrpSpPr>
              <p:nvPr/>
            </p:nvGrpSpPr>
            <p:grpSpPr bwMode="auto">
              <a:xfrm>
                <a:off x="2029" y="2781"/>
                <a:ext cx="770" cy="863"/>
                <a:chOff x="2029" y="2781"/>
                <a:chExt cx="770" cy="863"/>
              </a:xfrm>
            </p:grpSpPr>
            <p:sp>
              <p:nvSpPr>
                <p:cNvPr id="154685" name="Rectangle 150"/>
                <p:cNvSpPr>
                  <a:spLocks noChangeArrowheads="1"/>
                </p:cNvSpPr>
                <p:nvPr/>
              </p:nvSpPr>
              <p:spPr bwMode="auto">
                <a:xfrm>
                  <a:off x="2072" y="2781"/>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86" name="Rectangle 221"/>
                <p:cNvSpPr>
                  <a:spLocks noChangeArrowheads="1"/>
                </p:cNvSpPr>
                <p:nvPr/>
              </p:nvSpPr>
              <p:spPr bwMode="auto">
                <a:xfrm>
                  <a:off x="2029" y="2781"/>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5" name="Group 224"/>
              <p:cNvGrpSpPr>
                <a:grpSpLocks/>
              </p:cNvGrpSpPr>
              <p:nvPr/>
            </p:nvGrpSpPr>
            <p:grpSpPr bwMode="auto">
              <a:xfrm>
                <a:off x="2799" y="2781"/>
                <a:ext cx="1526" cy="863"/>
                <a:chOff x="2799" y="2781"/>
                <a:chExt cx="1526" cy="863"/>
              </a:xfrm>
            </p:grpSpPr>
            <p:sp>
              <p:nvSpPr>
                <p:cNvPr id="154683" name="Rectangle 151"/>
                <p:cNvSpPr>
                  <a:spLocks noChangeArrowheads="1"/>
                </p:cNvSpPr>
                <p:nvPr/>
              </p:nvSpPr>
              <p:spPr bwMode="auto">
                <a:xfrm>
                  <a:off x="2842" y="2781"/>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latin typeface="Times New Roman" charset="0"/>
                      <a:cs typeface="SimSun" charset="0"/>
                    </a:rPr>
                    <a:t>犹大族应</a:t>
                  </a:r>
                  <a:r>
                    <a:rPr lang="zh-CN" altLang="en-US">
                      <a:solidFill>
                        <a:schemeClr val="bg1"/>
                      </a:solidFill>
                      <a:cs typeface="SimSun" charset="0"/>
                    </a:rPr>
                    <a:t>屠</a:t>
                  </a:r>
                  <a:r>
                    <a:rPr lang="zh-CN" altLang="en-US">
                      <a:solidFill>
                        <a:schemeClr val="tx2"/>
                      </a:solidFill>
                      <a:latin typeface="Times New Roman" charset="0"/>
                      <a:cs typeface="SimSun" charset="0"/>
                    </a:rPr>
                    <a:t>杀了超过</a:t>
                  </a:r>
                  <a:r>
                    <a:rPr lang="en-US" altLang="zh-CN">
                      <a:solidFill>
                        <a:schemeClr val="tx2"/>
                      </a:solidFill>
                      <a:latin typeface="Times New Roman" charset="0"/>
                      <a:cs typeface="SimSun" charset="0"/>
                    </a:rPr>
                    <a:t>75,810</a:t>
                  </a:r>
                </a:p>
                <a:p>
                  <a:pPr algn="ctr"/>
                  <a:r>
                    <a:rPr lang="zh-CN" altLang="en-US">
                      <a:solidFill>
                        <a:schemeClr val="tx2"/>
                      </a:solidFill>
                      <a:latin typeface="Times New Roman" charset="0"/>
                      <a:cs typeface="SimSun" charset="0"/>
                    </a:rPr>
                    <a:t>个</a:t>
                  </a:r>
                  <a:r>
                    <a:rPr lang="zh-CN" altLang="en-US">
                      <a:solidFill>
                        <a:schemeClr val="tx2"/>
                      </a:solidFill>
                      <a:cs typeface="SimSun" charset="0"/>
                    </a:rPr>
                    <a:t>仇</a:t>
                  </a:r>
                  <a:r>
                    <a:rPr lang="zh-CN" altLang="en-US">
                      <a:solidFill>
                        <a:schemeClr val="tx2"/>
                      </a:solidFill>
                      <a:latin typeface="Times New Roman" charset="0"/>
                      <a:cs typeface="SimSun" charset="0"/>
                    </a:rPr>
                    <a:t>敌而</a:t>
                  </a:r>
                  <a:r>
                    <a:rPr lang="zh-CN" altLang="en-US">
                      <a:solidFill>
                        <a:schemeClr val="tx2"/>
                      </a:solidFill>
                      <a:cs typeface="SimSun" charset="0"/>
                    </a:rPr>
                    <a:t>欢腾</a:t>
                  </a:r>
                  <a:r>
                    <a:rPr lang="zh-CN" altLang="en-US">
                      <a:solidFill>
                        <a:schemeClr val="tx2"/>
                      </a:solidFill>
                      <a:latin typeface="Times New Roman" charset="0"/>
                      <a:cs typeface="SimSun" charset="0"/>
                    </a:rPr>
                    <a:t> </a:t>
                  </a:r>
                  <a:r>
                    <a:rPr lang="en-US" altLang="ja-JP">
                      <a:solidFill>
                        <a:schemeClr val="tx2"/>
                      </a:solidFill>
                      <a:latin typeface="Times New Roman" charset="0"/>
                      <a:cs typeface="SimSun" charset="0"/>
                    </a:rPr>
                    <a:t> </a:t>
                  </a:r>
                  <a:endParaRPr lang="en-US">
                    <a:solidFill>
                      <a:schemeClr val="tx2"/>
                    </a:solidFill>
                    <a:latin typeface="Times New Roman" charset="0"/>
                    <a:cs typeface="SimSun" charset="0"/>
                  </a:endParaRPr>
                </a:p>
              </p:txBody>
            </p:sp>
            <p:sp>
              <p:nvSpPr>
                <p:cNvPr id="154684" name="Rectangle 223"/>
                <p:cNvSpPr>
                  <a:spLocks noChangeArrowheads="1"/>
                </p:cNvSpPr>
                <p:nvPr/>
              </p:nvSpPr>
              <p:spPr bwMode="auto">
                <a:xfrm>
                  <a:off x="2799" y="2781"/>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6" name="Group 228"/>
              <p:cNvGrpSpPr>
                <a:grpSpLocks/>
              </p:cNvGrpSpPr>
              <p:nvPr/>
            </p:nvGrpSpPr>
            <p:grpSpPr bwMode="auto">
              <a:xfrm>
                <a:off x="0" y="3644"/>
                <a:ext cx="381" cy="863"/>
                <a:chOff x="0" y="3644"/>
                <a:chExt cx="381" cy="863"/>
              </a:xfrm>
            </p:grpSpPr>
            <p:sp>
              <p:nvSpPr>
                <p:cNvPr id="154679" name="Rectangle 227"/>
                <p:cNvSpPr>
                  <a:spLocks noChangeArrowheads="1"/>
                </p:cNvSpPr>
                <p:nvPr/>
              </p:nvSpPr>
              <p:spPr bwMode="auto">
                <a:xfrm>
                  <a:off x="0" y="3644"/>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680" name="Group 226"/>
                <p:cNvGrpSpPr>
                  <a:grpSpLocks/>
                </p:cNvGrpSpPr>
                <p:nvPr/>
              </p:nvGrpSpPr>
              <p:grpSpPr bwMode="auto">
                <a:xfrm>
                  <a:off x="0" y="3644"/>
                  <a:ext cx="381" cy="863"/>
                  <a:chOff x="0" y="3644"/>
                  <a:chExt cx="381" cy="863"/>
                </a:xfrm>
              </p:grpSpPr>
              <p:sp>
                <p:nvSpPr>
                  <p:cNvPr id="154681" name="Rectangle 152"/>
                  <p:cNvSpPr>
                    <a:spLocks noChangeArrowheads="1"/>
                  </p:cNvSpPr>
                  <p:nvPr/>
                </p:nvSpPr>
                <p:spPr bwMode="auto">
                  <a:xfrm>
                    <a:off x="43" y="3644"/>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10</a:t>
                    </a:r>
                    <a:endParaRPr lang="en-US"/>
                  </a:p>
                </p:txBody>
              </p:sp>
              <p:sp>
                <p:nvSpPr>
                  <p:cNvPr id="154682" name="Rectangle 225"/>
                  <p:cNvSpPr>
                    <a:spLocks noChangeArrowheads="1"/>
                  </p:cNvSpPr>
                  <p:nvPr/>
                </p:nvSpPr>
                <p:spPr bwMode="auto">
                  <a:xfrm>
                    <a:off x="0" y="3644"/>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67" name="Group 230"/>
              <p:cNvGrpSpPr>
                <a:grpSpLocks/>
              </p:cNvGrpSpPr>
              <p:nvPr/>
            </p:nvGrpSpPr>
            <p:grpSpPr bwMode="auto">
              <a:xfrm>
                <a:off x="381" y="3644"/>
                <a:ext cx="842" cy="863"/>
                <a:chOff x="381" y="3644"/>
                <a:chExt cx="842" cy="863"/>
              </a:xfrm>
            </p:grpSpPr>
            <p:sp>
              <p:nvSpPr>
                <p:cNvPr id="154677" name="Rectangle 153"/>
                <p:cNvSpPr>
                  <a:spLocks noChangeArrowheads="1"/>
                </p:cNvSpPr>
                <p:nvPr/>
              </p:nvSpPr>
              <p:spPr bwMode="auto">
                <a:xfrm>
                  <a:off x="424" y="3644"/>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9:18-32</a:t>
                  </a:r>
                </a:p>
              </p:txBody>
            </p:sp>
            <p:sp>
              <p:nvSpPr>
                <p:cNvPr id="154678" name="Rectangle 229"/>
                <p:cNvSpPr>
                  <a:spLocks noChangeArrowheads="1"/>
                </p:cNvSpPr>
                <p:nvPr/>
              </p:nvSpPr>
              <p:spPr bwMode="auto">
                <a:xfrm>
                  <a:off x="381" y="3644"/>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8" name="Group 232"/>
              <p:cNvGrpSpPr>
                <a:grpSpLocks/>
              </p:cNvGrpSpPr>
              <p:nvPr/>
            </p:nvGrpSpPr>
            <p:grpSpPr bwMode="auto">
              <a:xfrm>
                <a:off x="1223" y="3644"/>
                <a:ext cx="806" cy="863"/>
                <a:chOff x="1223" y="3644"/>
                <a:chExt cx="806" cy="863"/>
              </a:xfrm>
            </p:grpSpPr>
            <p:sp>
              <p:nvSpPr>
                <p:cNvPr id="154675" name="Rectangle 154"/>
                <p:cNvSpPr>
                  <a:spLocks noChangeArrowheads="1"/>
                </p:cNvSpPr>
                <p:nvPr/>
              </p:nvSpPr>
              <p:spPr bwMode="auto">
                <a:xfrm>
                  <a:off x="1266" y="3644"/>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76" name="Rectangle 231"/>
                <p:cNvSpPr>
                  <a:spLocks noChangeArrowheads="1"/>
                </p:cNvSpPr>
                <p:nvPr/>
              </p:nvSpPr>
              <p:spPr bwMode="auto">
                <a:xfrm>
                  <a:off x="1223" y="3644"/>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9" name="Group 234"/>
              <p:cNvGrpSpPr>
                <a:grpSpLocks/>
              </p:cNvGrpSpPr>
              <p:nvPr/>
            </p:nvGrpSpPr>
            <p:grpSpPr bwMode="auto">
              <a:xfrm>
                <a:off x="2029" y="3644"/>
                <a:ext cx="770" cy="863"/>
                <a:chOff x="2029" y="3644"/>
                <a:chExt cx="770" cy="863"/>
              </a:xfrm>
            </p:grpSpPr>
            <p:sp>
              <p:nvSpPr>
                <p:cNvPr id="154673" name="Rectangle 155"/>
                <p:cNvSpPr>
                  <a:spLocks noChangeArrowheads="1"/>
                </p:cNvSpPr>
                <p:nvPr/>
              </p:nvSpPr>
              <p:spPr bwMode="auto">
                <a:xfrm>
                  <a:off x="2072" y="3644"/>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74" name="Rectangle 233"/>
                <p:cNvSpPr>
                  <a:spLocks noChangeArrowheads="1"/>
                </p:cNvSpPr>
                <p:nvPr/>
              </p:nvSpPr>
              <p:spPr bwMode="auto">
                <a:xfrm>
                  <a:off x="2029" y="3644"/>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70" name="Group 236"/>
              <p:cNvGrpSpPr>
                <a:grpSpLocks/>
              </p:cNvGrpSpPr>
              <p:nvPr/>
            </p:nvGrpSpPr>
            <p:grpSpPr bwMode="auto">
              <a:xfrm>
                <a:off x="2799" y="3644"/>
                <a:ext cx="1526" cy="863"/>
                <a:chOff x="2799" y="3644"/>
                <a:chExt cx="1526" cy="863"/>
              </a:xfrm>
            </p:grpSpPr>
            <p:sp>
              <p:nvSpPr>
                <p:cNvPr id="154671" name="Rectangle 156"/>
                <p:cNvSpPr>
                  <a:spLocks noChangeArrowheads="1"/>
                </p:cNvSpPr>
                <p:nvPr/>
              </p:nvSpPr>
              <p:spPr bwMode="auto">
                <a:xfrm>
                  <a:off x="2842" y="3644"/>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200">
                      <a:solidFill>
                        <a:schemeClr val="tx2"/>
                      </a:solidFill>
                      <a:cs typeface="SimSun" charset="0"/>
                    </a:rPr>
                    <a:t>因末底改的立旨， </a:t>
                  </a:r>
                  <a:r>
                    <a:rPr lang="ja-JP" altLang="en-US">
                      <a:solidFill>
                        <a:schemeClr val="tx2"/>
                      </a:solidFill>
                      <a:cs typeface="SimSun" charset="0"/>
                    </a:rPr>
                    <a:t>普</a:t>
                  </a:r>
                  <a:endParaRPr lang="en-US" altLang="zh-CN">
                    <a:solidFill>
                      <a:schemeClr val="tx2"/>
                    </a:solidFill>
                    <a:cs typeface="SimSun" charset="0"/>
                  </a:endParaRPr>
                </a:p>
                <a:p>
                  <a:pPr algn="ctr">
                    <a:lnSpc>
                      <a:spcPct val="70000"/>
                    </a:lnSpc>
                  </a:pPr>
                  <a:r>
                    <a:rPr lang="ja-JP" altLang="en-US">
                      <a:solidFill>
                        <a:schemeClr val="tx2"/>
                      </a:solidFill>
                      <a:cs typeface="SimSun" charset="0"/>
                    </a:rPr>
                    <a:t>珥节</a:t>
                  </a:r>
                  <a:r>
                    <a:rPr lang="zh-CN" altLang="en-US">
                      <a:solidFill>
                        <a:schemeClr val="tx2"/>
                      </a:solidFill>
                      <a:cs typeface="SimSun" charset="0"/>
                    </a:rPr>
                    <a:t>成为</a:t>
                  </a:r>
                  <a:r>
                    <a:rPr lang="zh-CN" altLang="en-US" sz="2200">
                      <a:solidFill>
                        <a:schemeClr val="tx2"/>
                      </a:solidFill>
                      <a:cs typeface="SimSun" charset="0"/>
                    </a:rPr>
                    <a:t>犹大人每年</a:t>
                  </a:r>
                </a:p>
                <a:p>
                  <a:pPr algn="ctr">
                    <a:lnSpc>
                      <a:spcPct val="70000"/>
                    </a:lnSpc>
                  </a:pPr>
                  <a:r>
                    <a:rPr lang="zh-CN" altLang="en-US" sz="2200">
                      <a:solidFill>
                        <a:schemeClr val="tx2"/>
                      </a:solidFill>
                      <a:cs typeface="SimSun" charset="0"/>
                    </a:rPr>
                    <a:t>的节日</a:t>
                  </a:r>
                  <a:endParaRPr lang="en-US" altLang="zh-CN" sz="2200">
                    <a:solidFill>
                      <a:schemeClr val="tx2"/>
                    </a:solidFill>
                    <a:cs typeface="SimSun" charset="0"/>
                  </a:endParaRPr>
                </a:p>
                <a:p>
                  <a:pPr algn="ctr">
                    <a:lnSpc>
                      <a:spcPct val="70000"/>
                    </a:lnSpc>
                  </a:pPr>
                  <a:endParaRPr lang="en-US" sz="2200">
                    <a:solidFill>
                      <a:schemeClr val="tx2"/>
                    </a:solidFill>
                    <a:cs typeface="SimSun" charset="0"/>
                  </a:endParaRPr>
                </a:p>
              </p:txBody>
            </p:sp>
            <p:sp>
              <p:nvSpPr>
                <p:cNvPr id="154672" name="Rectangle 235"/>
                <p:cNvSpPr>
                  <a:spLocks noChangeArrowheads="1"/>
                </p:cNvSpPr>
                <p:nvPr/>
              </p:nvSpPr>
              <p:spPr bwMode="auto">
                <a:xfrm>
                  <a:off x="2799" y="3644"/>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54640" name="Rectangle 238"/>
            <p:cNvSpPr>
              <a:spLocks noChangeArrowheads="1"/>
            </p:cNvSpPr>
            <p:nvPr/>
          </p:nvSpPr>
          <p:spPr bwMode="auto">
            <a:xfrm>
              <a:off x="-4" y="-4"/>
              <a:ext cx="4333" cy="451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0"/>
            <a:ext cx="8077200" cy="990600"/>
          </a:xfrm>
          <a:solidFill>
            <a:srgbClr val="000000"/>
          </a:solidFill>
        </p:spPr>
        <p:txBody>
          <a:bodyPr/>
          <a:lstStyle/>
          <a:p>
            <a:pPr algn="ctr"/>
            <a:r>
              <a:rPr lang="ja-JP" altLang="en-US" sz="3200" b="1">
                <a:effectLst>
                  <a:outerShdw blurRad="38100" dist="38100" dir="2700000" algn="tl">
                    <a:srgbClr val="366B1B"/>
                  </a:outerShdw>
                </a:effectLst>
                <a:latin typeface="Arial Black" charset="0"/>
                <a:cs typeface="SimSun" charset="0"/>
              </a:rPr>
              <a:t>以斯帖</a:t>
            </a:r>
            <a:r>
              <a:rPr lang="zh-CN" altLang="en-US" sz="3200" b="1" dirty="0">
                <a:effectLst>
                  <a:outerShdw blurRad="38100" dist="38100" dir="2700000" algn="tl">
                    <a:srgbClr val="366B1B"/>
                  </a:outerShdw>
                </a:effectLst>
                <a:latin typeface="Arial Black" charset="0"/>
                <a:cs typeface="SimSun" charset="0"/>
              </a:rPr>
              <a:t>记列为教规正典的地图</a:t>
            </a:r>
            <a:r>
              <a:rPr lang="zh-CN" altLang="en-US" sz="3200" b="1" i="0" dirty="0">
                <a:effectLst>
                  <a:outerShdw blurRad="38100" dist="38100" dir="2700000" algn="tl">
                    <a:srgbClr val="366B1B"/>
                  </a:outerShdw>
                </a:effectLst>
                <a:latin typeface="Arial Black" charset="0"/>
                <a:cs typeface="SimSun" charset="0"/>
              </a:rPr>
              <a:t> </a:t>
            </a:r>
            <a:r>
              <a:rPr lang="en-US" altLang="zh-CN" b="1" i="0" dirty="0">
                <a:effectLst>
                  <a:outerShdw blurRad="38100" dist="38100" dir="2700000" algn="tl">
                    <a:srgbClr val="366B1B"/>
                  </a:outerShdw>
                </a:effectLst>
                <a:latin typeface="Arial Black" charset="0"/>
                <a:cs typeface="Times New Roman" charset="0"/>
              </a:rPr>
              <a:t> </a:t>
            </a:r>
            <a:br>
              <a:rPr lang="en-US" altLang="zh-CN" b="1" i="0" dirty="0">
                <a:effectLst>
                  <a:outerShdw blurRad="38100" dist="38100" dir="2700000" algn="tl">
                    <a:srgbClr val="366B1B"/>
                  </a:outerShdw>
                </a:effectLst>
                <a:latin typeface="Arial Black" charset="0"/>
                <a:cs typeface="Times New Roman" charset="0"/>
              </a:rPr>
            </a:br>
            <a:r>
              <a:rPr lang="en-US" altLang="zh-CN" sz="2000" b="1" i="0" dirty="0">
                <a:effectLst>
                  <a:outerShdw blurRad="38100" dist="38100" dir="2700000" algn="tl">
                    <a:srgbClr val="366B1B"/>
                  </a:outerShdw>
                </a:effectLst>
                <a:latin typeface="Arial Black" charset="0"/>
                <a:cs typeface="Times New Roman" charset="0"/>
              </a:rPr>
              <a:t>Carey A. Moore, </a:t>
            </a:r>
            <a:r>
              <a:rPr lang="ko-KR" altLang="en-US" sz="2000" b="1" i="0" dirty="0" err="1">
                <a:effectLst>
                  <a:outerShdw blurRad="38100" dist="38100" dir="2700000" algn="tl">
                    <a:srgbClr val="366B1B"/>
                  </a:outerShdw>
                </a:effectLst>
                <a:latin typeface="Arial Black" charset="0"/>
                <a:cs typeface="Times New Roman" charset="0"/>
              </a:rPr>
              <a:t>以斯帖</a:t>
            </a:r>
            <a:r>
              <a:rPr lang="en-US" altLang="zh-CN" sz="2000" b="1" i="0" dirty="0">
                <a:effectLst>
                  <a:outerShdw blurRad="38100" dist="38100" dir="2700000" algn="tl">
                    <a:srgbClr val="366B1B"/>
                  </a:outerShdw>
                </a:effectLst>
                <a:latin typeface="Arial Black" charset="0"/>
                <a:cs typeface="Times New Roman" charset="0"/>
              </a:rPr>
              <a:t>, Anchor Bible, xxvi-xxvii</a:t>
            </a:r>
            <a:endParaRPr lang="en-US" sz="2000" b="1" i="0" dirty="0">
              <a:effectLst>
                <a:outerShdw blurRad="38100" dist="38100" dir="2700000" algn="tl">
                  <a:srgbClr val="366B1B"/>
                </a:outerShdw>
              </a:effectLst>
              <a:latin typeface="Arial Black" charset="0"/>
              <a:cs typeface="Times New Roman" charset="0"/>
            </a:endParaRPr>
          </a:p>
        </p:txBody>
      </p:sp>
      <p:sp>
        <p:nvSpPr>
          <p:cNvPr id="15667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316</a:t>
            </a:r>
          </a:p>
        </p:txBody>
      </p:sp>
      <p:sp>
        <p:nvSpPr>
          <p:cNvPr id="156676" name="Rectangle 6"/>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56677"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5800" y="1095375"/>
            <a:ext cx="7772400" cy="5667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0"/>
              </a:spcBef>
              <a:spcAft>
                <a:spcPct val="0"/>
              </a:spcAft>
            </a:pPr>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1848441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706093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神的工作面临</a:t>
            </a:r>
            <a:r>
              <a:rPr lang="zh-CN" altLang="en-US" sz="4800" dirty="0">
                <a:solidFill>
                  <a:srgbClr val="FFFF00"/>
                </a:solidFill>
                <a:effectLst>
                  <a:glow rad="127000">
                    <a:schemeClr val="tx1"/>
                  </a:glow>
                </a:effectLst>
                <a:latin typeface="Arial" charset="0"/>
                <a:ea typeface="ＭＳ Ｐゴシック" charset="0"/>
                <a:cs typeface="ＭＳ Ｐゴシック" charset="0"/>
              </a:rPr>
              <a:t>威胁</a:t>
            </a:r>
            <a:r>
              <a:rPr lang="en-US" sz="4800" dirty="0">
                <a:effectLst>
                  <a:glow rad="127000">
                    <a:schemeClr val="tx1"/>
                  </a:glow>
                </a:effectLst>
                <a:latin typeface="Arial" charset="0"/>
                <a:ea typeface="ＭＳ Ｐゴシック" charset="0"/>
                <a:cs typeface="ＭＳ Ｐゴシック" charset="0"/>
              </a:rPr>
              <a:t> </a:t>
            </a:r>
            <a:br>
              <a:rPr lang="en-US" sz="4800" dirty="0">
                <a:effectLst>
                  <a:glow rad="127000">
                    <a:schemeClr val="tx1"/>
                  </a:glow>
                </a:effectLst>
                <a:latin typeface="Arial" charset="0"/>
                <a:ea typeface="ＭＳ Ｐゴシック" charset="0"/>
                <a:cs typeface="ＭＳ Ｐゴシック" charset="0"/>
              </a:rPr>
            </a:br>
            <a:r>
              <a:rPr lang="en-US" sz="4800" dirty="0">
                <a:effectLst>
                  <a:glow rad="127000">
                    <a:schemeClr val="tx1"/>
                  </a:glow>
                </a:effectLst>
                <a:latin typeface="Arial" charset="0"/>
                <a:ea typeface="ＭＳ Ｐゴシック" charset="0"/>
                <a:cs typeface="ＭＳ Ｐゴシック" charset="0"/>
              </a:rPr>
              <a:t>(</a:t>
            </a:r>
            <a:r>
              <a:rPr lang="ko-KR" altLang="en-US" sz="4800" dirty="0">
                <a:effectLst>
                  <a:glow rad="127000">
                    <a:schemeClr val="tx1"/>
                  </a:glow>
                </a:effectLst>
                <a:latin typeface="Arial" charset="0"/>
                <a:ea typeface="ＭＳ Ｐゴシック" charset="0"/>
                <a:cs typeface="ＭＳ Ｐゴシック" charset="0"/>
              </a:rPr>
              <a:t>以斯帖</a:t>
            </a:r>
            <a:r>
              <a:rPr lang="en-US" sz="4800" dirty="0">
                <a:effectLst>
                  <a:glow rad="127000">
                    <a:schemeClr val="tx1"/>
                  </a:glow>
                </a:effectLst>
                <a:latin typeface="Arial" charset="0"/>
                <a:ea typeface="ＭＳ Ｐゴシック" charset="0"/>
                <a:cs typeface="ＭＳ Ｐゴシック" charset="0"/>
              </a:rPr>
              <a:t> 1–4)</a:t>
            </a:r>
            <a:r>
              <a:rPr lang="zh-CN" altLang="en-US" sz="4800"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主旨</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尽管撒旦诸般威胁，</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神终必胜利</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endParaRPr kumimoji="0" lang="en-US" sz="4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79171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2971800" cy="685800"/>
          </a:xfrm>
          <a:solidFill>
            <a:srgbClr val="000000"/>
          </a:solidFill>
        </p:spPr>
        <p:txBody>
          <a:bodyPr/>
          <a:lstStyle/>
          <a:p>
            <a:pPr algn="ctr">
              <a:defRPr/>
            </a:pPr>
            <a:r>
              <a:rPr lang="zh-CN" altLang="en-US" sz="3200" i="0">
                <a:effectLst>
                  <a:outerShdw blurRad="38100" dist="38100" dir="2700000" algn="tl">
                    <a:srgbClr val="366B1B"/>
                  </a:outerShdw>
                </a:effectLst>
                <a:latin typeface="Arial Black" charset="0"/>
                <a:ea typeface="ＭＳ Ｐゴシック" charset="0"/>
                <a:cs typeface="Arial" charset="0"/>
              </a:rPr>
              <a:t>应用</a:t>
            </a:r>
            <a:endParaRPr lang="en-US" sz="3200" i="0">
              <a:effectLst>
                <a:outerShdw blurRad="38100" dist="38100" dir="2700000" algn="tl">
                  <a:srgbClr val="366B1B"/>
                </a:outerShdw>
              </a:effectLst>
              <a:latin typeface="Arial Black" charset="0"/>
              <a:ea typeface="ＭＳ Ｐゴシック" charset="0"/>
              <a:cs typeface="Arial" charset="0"/>
            </a:endParaRP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308</a:t>
            </a:r>
          </a:p>
        </p:txBody>
      </p:sp>
      <p:sp>
        <p:nvSpPr>
          <p:cNvPr id="18436" name="WordArt 4"/>
          <p:cNvSpPr>
            <a:spLocks noChangeArrowheads="1" noChangeShapeType="1" noTextEdit="1"/>
          </p:cNvSpPr>
          <p:nvPr/>
        </p:nvSpPr>
        <p:spPr bwMode="auto">
          <a:xfrm>
            <a:off x="3563938" y="4653136"/>
            <a:ext cx="5227637" cy="190006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在上帝把你摆在的位</a:t>
            </a:r>
            <a:endParaRPr kumimoji="0" lang="en-GB" altLang="zh-CN"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置上去帮助神的百姓。</a:t>
            </a:r>
            <a:endParaRPr kumimoji="0" 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7677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神的介入</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75661001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3120897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4035" name="Text Box 3"/>
          <p:cNvSpPr txBox="1">
            <a:spLocks noChangeArrowheads="1"/>
          </p:cNvSpPr>
          <p:nvPr/>
        </p:nvSpPr>
        <p:spPr bwMode="auto">
          <a:xfrm>
            <a:off x="457200" y="533400"/>
            <a:ext cx="8077200" cy="5370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latin typeface="Times New Roman" charset="0"/>
                <a:cs typeface="SimSun" charset="0"/>
              </a:rPr>
              <a:t>复习测验：以斯拉记</a:t>
            </a:r>
            <a:r>
              <a:rPr lang="en-US" altLang="ja-JP" sz="4000">
                <a:solidFill>
                  <a:schemeClr val="bg1"/>
                </a:solidFill>
                <a:latin typeface="Times New Roman" charset="0"/>
                <a:cs typeface="SimSun" charset="0"/>
              </a:rPr>
              <a:t>-</a:t>
            </a:r>
            <a:r>
              <a:rPr lang="zh-CN" altLang="en-US" sz="4000">
                <a:solidFill>
                  <a:schemeClr val="bg1"/>
                </a:solidFill>
                <a:latin typeface="Times New Roman" charset="0"/>
                <a:cs typeface="SimSun" charset="0"/>
              </a:rPr>
              <a:t>尼希米记</a:t>
            </a:r>
          </a:p>
          <a:p>
            <a:pPr eaLnBrk="1" hangingPunct="1">
              <a:spcBef>
                <a:spcPct val="50000"/>
              </a:spcBef>
              <a:buFontTx/>
              <a:buAutoNum type="arabicPeriod"/>
            </a:pPr>
            <a:r>
              <a:rPr lang="zh-SG"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记的两位主要人物是</a:t>
            </a:r>
            <a:r>
              <a:rPr lang="en-US" altLang="ja-JP" sz="3600">
                <a:solidFill>
                  <a:schemeClr val="bg1"/>
                </a:solidFill>
                <a:latin typeface="Times New Roman" charset="0"/>
                <a:cs typeface="SimSun" charset="0"/>
              </a:rPr>
              <a:t>________ </a:t>
            </a:r>
            <a:r>
              <a:rPr lang="zh-CN" altLang="en-US" sz="3600">
                <a:solidFill>
                  <a:schemeClr val="bg1"/>
                </a:solidFill>
                <a:latin typeface="Times New Roman" charset="0"/>
                <a:cs typeface="SimSun" charset="0"/>
              </a:rPr>
              <a:t>和</a:t>
            </a:r>
            <a:r>
              <a:rPr lang="en-US" altLang="ja-JP" sz="3600">
                <a:solidFill>
                  <a:schemeClr val="bg1"/>
                </a:solidFill>
                <a:latin typeface="Times New Roman" charset="0"/>
                <a:cs typeface="SimSun" charset="0"/>
              </a:rPr>
              <a:t> _______.</a:t>
            </a:r>
          </a:p>
          <a:p>
            <a:pPr eaLnBrk="1" hangingPunct="1">
              <a:spcBef>
                <a:spcPct val="50000"/>
              </a:spcBef>
              <a:buFontTx/>
              <a:buAutoNum type="arabicPeriod"/>
            </a:pPr>
            <a:r>
              <a:rPr lang="en-US" sz="3600">
                <a:solidFill>
                  <a:schemeClr val="bg1"/>
                </a:solidFill>
                <a:latin typeface="Times New Roman" charset="0"/>
                <a:cs typeface="SimSun" charset="0"/>
              </a:rPr>
              <a:t> </a:t>
            </a: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记的两位主要人物是</a:t>
            </a:r>
            <a:r>
              <a:rPr lang="en-US" altLang="ja-JP" sz="3600">
                <a:solidFill>
                  <a:schemeClr val="bg1"/>
                </a:solidFill>
                <a:latin typeface="Times New Roman" charset="0"/>
                <a:cs typeface="SimSun" charset="0"/>
              </a:rPr>
              <a:t> _____</a:t>
            </a:r>
            <a:r>
              <a:rPr lang="en-US" altLang="zh-CN" sz="3600">
                <a:solidFill>
                  <a:schemeClr val="bg1"/>
                </a:solidFill>
                <a:latin typeface="Times New Roman" charset="0"/>
                <a:cs typeface="SimSun" charset="0"/>
              </a:rPr>
              <a:t>__</a:t>
            </a:r>
            <a:r>
              <a:rPr lang="en-US" altLang="ja-JP" sz="3600">
                <a:solidFill>
                  <a:schemeClr val="bg1"/>
                </a:solidFill>
                <a:latin typeface="Times New Roman" charset="0"/>
                <a:cs typeface="SimSun" charset="0"/>
              </a:rPr>
              <a:t> </a:t>
            </a:r>
            <a:r>
              <a:rPr lang="en-US" altLang="zh-CN"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a:t>
            </a:r>
            <a:r>
              <a:rPr lang="en-US" altLang="ja-JP" sz="3600">
                <a:solidFill>
                  <a:schemeClr val="bg1"/>
                </a:solidFill>
                <a:latin typeface="Times New Roman" charset="0"/>
                <a:cs typeface="SimSun" charset="0"/>
              </a:rPr>
              <a:t> _________.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着</a:t>
            </a:r>
            <a:r>
              <a:rPr lang="zh-CN" altLang="en-US" sz="3600">
                <a:solidFill>
                  <a:schemeClr val="bg1"/>
                </a:solidFill>
                <a:cs typeface="SimSun" charset="0"/>
              </a:rPr>
              <a:t>重</a:t>
            </a:r>
            <a:r>
              <a:rPr lang="zh-CN" altLang="en-US" sz="3600">
                <a:solidFill>
                  <a:schemeClr val="bg1"/>
                </a:solidFill>
                <a:latin typeface="Times New Roman" charset="0"/>
                <a:cs typeface="SimSun" charset="0"/>
              </a:rPr>
              <a:t>于</a:t>
            </a:r>
            <a:r>
              <a:rPr lang="ja-JP"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 </a:t>
            </a:r>
            <a:r>
              <a:rPr lang="en-US" altLang="zh-CN" sz="3600">
                <a:solidFill>
                  <a:schemeClr val="bg1"/>
                </a:solidFill>
                <a:latin typeface="Times New Roman" charset="0"/>
                <a:cs typeface="SimSun" charset="0"/>
              </a:rPr>
              <a:t>__</a:t>
            </a:r>
            <a:r>
              <a:rPr lang="en-US" altLang="ja-JP" sz="3600">
                <a:solidFill>
                  <a:schemeClr val="bg1"/>
                </a:solidFill>
                <a:latin typeface="Times New Roman" charset="0"/>
                <a:cs typeface="SimSun" charset="0"/>
              </a:rPr>
              <a:t>___, </a:t>
            </a:r>
            <a:r>
              <a:rPr lang="ja-JP" altLang="en-US" sz="3600">
                <a:solidFill>
                  <a:schemeClr val="bg1"/>
                </a:solidFill>
                <a:latin typeface="Freestyle Script" charset="0"/>
              </a:rPr>
              <a:t>尼希米</a:t>
            </a:r>
            <a:r>
              <a:rPr lang="zh-CN" altLang="en-US" sz="3600">
                <a:solidFill>
                  <a:schemeClr val="bg1"/>
                </a:solidFill>
                <a:cs typeface="SimSun" charset="0"/>
              </a:rPr>
              <a:t>着重于重建</a:t>
            </a:r>
            <a:r>
              <a:rPr lang="en-US" altLang="zh-CN" sz="3600">
                <a:solidFill>
                  <a:schemeClr val="bg1"/>
                </a:solidFill>
                <a:latin typeface="Times New Roman" charset="0"/>
                <a:cs typeface="SimSun" charset="0"/>
              </a:rPr>
              <a:t>____</a:t>
            </a:r>
            <a:r>
              <a:rPr lang="en-US" altLang="ja-JP" sz="3600">
                <a:solidFill>
                  <a:schemeClr val="bg1"/>
                </a:solidFill>
                <a:latin typeface="Times New Roman" charset="0"/>
                <a:cs typeface="SimSun" charset="0"/>
              </a:rPr>
              <a:t>.</a:t>
            </a:r>
            <a:r>
              <a:rPr lang="zh-CN" altLang="en-US" sz="3600">
                <a:solidFill>
                  <a:schemeClr val="bg1"/>
                </a:solidFill>
                <a:latin typeface="Times New Roman" charset="0"/>
                <a:cs typeface="SimSun" charset="0"/>
              </a:rPr>
              <a:t>两人都</a:t>
            </a:r>
            <a:r>
              <a:rPr lang="zh-CN" altLang="en-US" sz="3600">
                <a:solidFill>
                  <a:schemeClr val="bg1"/>
                </a:solidFill>
                <a:cs typeface="SimSun" charset="0"/>
              </a:rPr>
              <a:t>着重于</a:t>
            </a:r>
            <a:r>
              <a:rPr lang="zh-CN" altLang="en-US" sz="3600">
                <a:solidFill>
                  <a:schemeClr val="bg1"/>
                </a:solidFill>
                <a:latin typeface="Times New Roman" charset="0"/>
                <a:cs typeface="SimSun" charset="0"/>
              </a:rPr>
              <a:t>改</a:t>
            </a:r>
            <a:r>
              <a:rPr lang="ja-JP" altLang="en-US" sz="3600">
                <a:solidFill>
                  <a:schemeClr val="bg1"/>
                </a:solidFill>
                <a:latin typeface="Times New Roman" charset="0"/>
                <a:cs typeface="SimSun" charset="0"/>
              </a:rPr>
              <a:t>革</a:t>
            </a:r>
            <a:r>
              <a:rPr lang="en-US" altLang="ja-JP" sz="3600">
                <a:solidFill>
                  <a:schemeClr val="bg1"/>
                </a:solidFill>
                <a:latin typeface="Times New Roman" charset="0"/>
                <a:cs typeface="SimSun" charset="0"/>
              </a:rPr>
              <a:t>_____.</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79203" name="Text Box 3"/>
          <p:cNvSpPr txBox="1">
            <a:spLocks noChangeArrowheads="1"/>
          </p:cNvSpPr>
          <p:nvPr/>
        </p:nvSpPr>
        <p:spPr bwMode="auto">
          <a:xfrm>
            <a:off x="457200" y="533400"/>
            <a:ext cx="8077200" cy="5370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latin typeface="Times New Roman" charset="0"/>
                <a:cs typeface="SimSun" charset="0"/>
              </a:rPr>
              <a:t>复习测验：以斯拉记</a:t>
            </a:r>
            <a:r>
              <a:rPr lang="en-US" altLang="ja-JP" sz="4000">
                <a:solidFill>
                  <a:schemeClr val="bg1"/>
                </a:solidFill>
                <a:latin typeface="Times New Roman" charset="0"/>
                <a:cs typeface="SimSun" charset="0"/>
              </a:rPr>
              <a:t>-</a:t>
            </a:r>
            <a:r>
              <a:rPr lang="zh-CN" altLang="en-US" sz="4000">
                <a:solidFill>
                  <a:schemeClr val="bg1"/>
                </a:solidFill>
                <a:latin typeface="Times New Roman" charset="0"/>
                <a:cs typeface="SimSun" charset="0"/>
              </a:rPr>
              <a:t>尼希米记</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的两位主要人物是</a:t>
            </a:r>
            <a:r>
              <a:rPr lang="en-US" altLang="ja-JP" sz="3600">
                <a:solidFill>
                  <a:schemeClr val="bg1"/>
                </a:solidFill>
                <a:latin typeface="Times New Roman" charset="0"/>
                <a:cs typeface="SimSun" charset="0"/>
              </a:rPr>
              <a:t> </a:t>
            </a:r>
            <a:r>
              <a:rPr lang="ja-JP" altLang="en-US" sz="3600" u="sng">
                <a:solidFill>
                  <a:schemeClr val="bg1"/>
                </a:solidFill>
                <a:latin typeface="Times New Roman" charset="0"/>
                <a:cs typeface="SimSun" charset="0"/>
              </a:rPr>
              <a:t>所罗巴伯</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a:t>
            </a:r>
            <a:r>
              <a:rPr lang="zh-CN" altLang="en-US" sz="3600" u="sng">
                <a:solidFill>
                  <a:schemeClr val="bg1"/>
                </a:solidFill>
                <a:latin typeface="Times New Roman" charset="0"/>
                <a:cs typeface="SimSun" charset="0"/>
              </a:rPr>
              <a:t>以斯拉</a:t>
            </a:r>
            <a:r>
              <a:rPr lang="en-US" altLang="ja-JP">
                <a:solidFill>
                  <a:schemeClr val="bg1"/>
                </a:solidFill>
              </a:rPr>
              <a:t>.</a:t>
            </a:r>
            <a:endParaRPr lang="zh-CN" altLang="en-US" sz="3600" u="sng">
              <a:solidFill>
                <a:schemeClr val="bg1"/>
              </a:solidFill>
              <a:latin typeface="Times New Roman" charset="0"/>
              <a:cs typeface="SimSun" charset="0"/>
            </a:endParaRPr>
          </a:p>
          <a:p>
            <a:pPr eaLnBrk="1" hangingPunct="1">
              <a:spcBef>
                <a:spcPct val="50000"/>
              </a:spcBef>
              <a:buFontTx/>
              <a:buAutoNum type="arabicPeriod"/>
            </a:pPr>
            <a:r>
              <a:rPr lang="en-US" sz="3600">
                <a:solidFill>
                  <a:schemeClr val="bg1"/>
                </a:solidFill>
                <a:latin typeface="Times New Roman" charset="0"/>
                <a:cs typeface="SimSun" charset="0"/>
              </a:rPr>
              <a:t> </a:t>
            </a: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记的两位主要人物是</a:t>
            </a:r>
            <a:r>
              <a:rPr lang="en-US" altLang="ja-JP" sz="3600">
                <a:solidFill>
                  <a:schemeClr val="bg1"/>
                </a:solidFill>
                <a:latin typeface="Times New Roman" charset="0"/>
                <a:cs typeface="SimSun" charset="0"/>
              </a:rPr>
              <a:t>_____</a:t>
            </a:r>
            <a:r>
              <a:rPr lang="en-US" altLang="zh-CN" sz="3600">
                <a:solidFill>
                  <a:schemeClr val="bg1"/>
                </a:solidFill>
                <a:latin typeface="Times New Roman" charset="0"/>
                <a:cs typeface="SimSun" charset="0"/>
              </a:rPr>
              <a:t>___</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a:t>
            </a:r>
            <a:r>
              <a:rPr lang="en-US" altLang="ja-JP" sz="3600">
                <a:solidFill>
                  <a:schemeClr val="bg1"/>
                </a:solidFill>
                <a:latin typeface="Times New Roman" charset="0"/>
                <a:cs typeface="SimSun" charset="0"/>
              </a:rPr>
              <a:t> _________.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cs typeface="SimSun" charset="0"/>
              </a:rPr>
              <a:t>着重</a:t>
            </a:r>
            <a:r>
              <a:rPr lang="zh-CN" altLang="en-US" sz="3600">
                <a:solidFill>
                  <a:schemeClr val="bg1"/>
                </a:solidFill>
                <a:latin typeface="Times New Roman" charset="0"/>
                <a:cs typeface="SimSun" charset="0"/>
              </a:rPr>
              <a:t>于重建</a:t>
            </a:r>
            <a:r>
              <a:rPr lang="en-US" altLang="ja-JP" sz="3600">
                <a:solidFill>
                  <a:schemeClr val="bg1"/>
                </a:solidFill>
                <a:latin typeface="Times New Roman" charset="0"/>
                <a:cs typeface="SimSun" charset="0"/>
              </a:rPr>
              <a:t> __</a:t>
            </a:r>
            <a:r>
              <a:rPr lang="en-US" altLang="zh-CN" sz="3600">
                <a:solidFill>
                  <a:schemeClr val="bg1"/>
                </a:solidFill>
                <a:latin typeface="Times New Roman" charset="0"/>
                <a:cs typeface="SimSun" charset="0"/>
              </a:rPr>
              <a:t>__</a:t>
            </a:r>
            <a:r>
              <a:rPr lang="en-US" altLang="ja-JP" sz="3600">
                <a:solidFill>
                  <a:schemeClr val="bg1"/>
                </a:solidFill>
                <a:latin typeface="Times New Roman" charset="0"/>
                <a:cs typeface="SimSun" charset="0"/>
              </a:rPr>
              <a:t>, </a:t>
            </a:r>
            <a:r>
              <a:rPr lang="ja-JP" altLang="en-US" sz="3600">
                <a:solidFill>
                  <a:schemeClr val="bg1"/>
                </a:solidFill>
                <a:latin typeface="Freestyle Script" charset="0"/>
              </a:rPr>
              <a:t>尼希米</a:t>
            </a:r>
            <a:r>
              <a:rPr lang="zh-CN" altLang="en-US" sz="3600">
                <a:solidFill>
                  <a:schemeClr val="bg1"/>
                </a:solidFill>
                <a:cs typeface="SimSun" charset="0"/>
              </a:rPr>
              <a:t>着重</a:t>
            </a:r>
            <a:r>
              <a:rPr lang="zh-CN" altLang="en-US" sz="3600">
                <a:solidFill>
                  <a:schemeClr val="bg1"/>
                </a:solidFill>
                <a:latin typeface="Freestyle Script" charset="0"/>
                <a:cs typeface="SimSun" charset="0"/>
              </a:rPr>
              <a:t>于</a:t>
            </a:r>
            <a:r>
              <a:rPr lang="zh-CN"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 ___. </a:t>
            </a:r>
            <a:r>
              <a:rPr lang="zh-CN" altLang="en-US" sz="3600">
                <a:solidFill>
                  <a:schemeClr val="bg1"/>
                </a:solidFill>
                <a:latin typeface="Times New Roman" charset="0"/>
                <a:cs typeface="SimSun" charset="0"/>
              </a:rPr>
              <a:t>两人都</a:t>
            </a:r>
            <a:r>
              <a:rPr lang="zh-CN" altLang="en-US" sz="3600">
                <a:solidFill>
                  <a:schemeClr val="bg1"/>
                </a:solidFill>
                <a:cs typeface="SimSun" charset="0"/>
              </a:rPr>
              <a:t>着手于</a:t>
            </a:r>
            <a:r>
              <a:rPr lang="zh-CN" altLang="en-US" sz="3600">
                <a:solidFill>
                  <a:schemeClr val="bg1"/>
                </a:solidFill>
                <a:latin typeface="Times New Roman" charset="0"/>
                <a:cs typeface="SimSun" charset="0"/>
              </a:rPr>
              <a:t>改革</a:t>
            </a:r>
            <a:r>
              <a:rPr lang="en-US" altLang="ja-JP" sz="3600">
                <a:solidFill>
                  <a:schemeClr val="bg1"/>
                </a:solidFill>
                <a:latin typeface="Times New Roman" charset="0"/>
                <a:cs typeface="SimSun" charset="0"/>
              </a:rPr>
              <a:t> _____.</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77155" name="Text Box 3"/>
          <p:cNvSpPr txBox="1">
            <a:spLocks noChangeArrowheads="1"/>
          </p:cNvSpPr>
          <p:nvPr/>
        </p:nvSpPr>
        <p:spPr bwMode="auto">
          <a:xfrm>
            <a:off x="539750" y="765175"/>
            <a:ext cx="8280400" cy="4849813"/>
          </a:xfrm>
          <a:prstGeom prst="rect">
            <a:avLst/>
          </a:prstGeom>
          <a:noFill/>
          <a:ln w="28575">
            <a:solidFill>
              <a:schemeClr val="tx1"/>
            </a:solid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latin typeface="Times New Roman" charset="0"/>
                <a:cs typeface="SimSun" charset="0"/>
              </a:rPr>
              <a:t>复习测验：以斯拉记</a:t>
            </a:r>
            <a:r>
              <a:rPr lang="en-US" altLang="ja-JP" sz="4000">
                <a:solidFill>
                  <a:schemeClr val="bg1"/>
                </a:solidFill>
                <a:latin typeface="Times New Roman" charset="0"/>
                <a:cs typeface="SimSun" charset="0"/>
              </a:rPr>
              <a:t>-</a:t>
            </a:r>
            <a:r>
              <a:rPr lang="zh-CN" altLang="en-US" sz="4000">
                <a:solidFill>
                  <a:schemeClr val="bg1"/>
                </a:solidFill>
                <a:latin typeface="Times New Roman" charset="0"/>
                <a:cs typeface="SimSun" charset="0"/>
              </a:rPr>
              <a:t>尼希米记</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的两位主要人物是 </a:t>
            </a:r>
            <a:r>
              <a:rPr lang="zh-CN" altLang="en-US" sz="3600" u="sng">
                <a:solidFill>
                  <a:schemeClr val="bg1"/>
                </a:solidFill>
                <a:latin typeface="Times New Roman" charset="0"/>
                <a:cs typeface="SimSun" charset="0"/>
              </a:rPr>
              <a:t>所罗巴伯</a:t>
            </a:r>
            <a:r>
              <a:rPr lang="zh-CN" altLang="en-US" sz="3600">
                <a:solidFill>
                  <a:schemeClr val="bg1"/>
                </a:solidFill>
                <a:latin typeface="Times New Roman" charset="0"/>
                <a:cs typeface="SimSun" charset="0"/>
              </a:rPr>
              <a:t>        和 </a:t>
            </a:r>
            <a:r>
              <a:rPr lang="zh-CN" altLang="en-US" sz="3600" u="sng">
                <a:solidFill>
                  <a:schemeClr val="bg1"/>
                </a:solidFill>
                <a:latin typeface="Times New Roman" charset="0"/>
                <a:cs typeface="SimSun" charset="0"/>
              </a:rPr>
              <a:t>以斯拉</a:t>
            </a:r>
            <a:r>
              <a:rPr lang="en-US" altLang="ja-JP" sz="3600">
                <a:solidFill>
                  <a:schemeClr val="bg1"/>
                </a:solidFill>
                <a:latin typeface="Times New Roman" charset="0"/>
                <a:cs typeface="SimSun" charset="0"/>
              </a:rPr>
              <a:t>.</a:t>
            </a:r>
          </a:p>
          <a:p>
            <a:pPr eaLnBrk="1" hangingPunct="1">
              <a:spcBef>
                <a:spcPct val="50000"/>
              </a:spcBef>
              <a:buFontTx/>
              <a:buAutoNum type="arabicPeriod"/>
            </a:pP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的两位主要人物是 </a:t>
            </a:r>
            <a:r>
              <a:rPr lang="zh-CN" altLang="en-US" sz="3600" u="sng">
                <a:solidFill>
                  <a:schemeClr val="bg1"/>
                </a:solidFill>
                <a:latin typeface="Times New Roman" charset="0"/>
                <a:cs typeface="SimSun" charset="0"/>
              </a:rPr>
              <a:t>以斯拉      </a:t>
            </a:r>
            <a:r>
              <a:rPr lang="zh-CN" altLang="en-US" sz="3600">
                <a:solidFill>
                  <a:schemeClr val="bg1"/>
                </a:solidFill>
                <a:latin typeface="Times New Roman" charset="0"/>
                <a:cs typeface="SimSun" charset="0"/>
              </a:rPr>
              <a:t>和 </a:t>
            </a:r>
            <a:r>
              <a:rPr lang="zh-CN" altLang="en-US" sz="3600" u="sng">
                <a:solidFill>
                  <a:schemeClr val="bg1"/>
                </a:solidFill>
                <a:latin typeface="Times New Roman" charset="0"/>
                <a:cs typeface="SimSun" charset="0"/>
              </a:rPr>
              <a:t>尼希米</a:t>
            </a:r>
            <a:r>
              <a:rPr lang="en-US" altLang="ja-JP" sz="3600">
                <a:solidFill>
                  <a:schemeClr val="bg1"/>
                </a:solidFill>
                <a:latin typeface="Times New Roman" charset="0"/>
                <a:cs typeface="SimSun" charset="0"/>
              </a:rPr>
              <a:t>.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cs typeface="SimSun" charset="0"/>
              </a:rPr>
              <a:t>着重于</a:t>
            </a:r>
            <a:r>
              <a:rPr lang="zh-CN"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____</a:t>
            </a:r>
            <a:r>
              <a:rPr lang="en-US" altLang="zh-CN" sz="3600">
                <a:solidFill>
                  <a:schemeClr val="bg1"/>
                </a:solidFill>
                <a:latin typeface="Times New Roman" charset="0"/>
                <a:cs typeface="SimSun" charset="0"/>
              </a:rPr>
              <a:t>_,</a:t>
            </a:r>
            <a:r>
              <a:rPr lang="ja-JP" altLang="en-US" sz="3600">
                <a:solidFill>
                  <a:schemeClr val="bg1"/>
                </a:solidFill>
                <a:latin typeface="Freestyle Script" charset="0"/>
              </a:rPr>
              <a:t>尼希米</a:t>
            </a:r>
            <a:r>
              <a:rPr lang="zh-CN" altLang="en-US" sz="3600">
                <a:solidFill>
                  <a:schemeClr val="bg1"/>
                </a:solidFill>
                <a:cs typeface="SimSun" charset="0"/>
              </a:rPr>
              <a:t>着重于</a:t>
            </a:r>
            <a:r>
              <a:rPr lang="zh-CN"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 ___</a:t>
            </a:r>
            <a:r>
              <a:rPr lang="en-US" altLang="zh-CN" sz="3600">
                <a:solidFill>
                  <a:schemeClr val="bg1"/>
                </a:solidFill>
                <a:latin typeface="Times New Roman" charset="0"/>
                <a:cs typeface="SimSun" charset="0"/>
              </a:rPr>
              <a:t>_</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两人</a:t>
            </a:r>
            <a:r>
              <a:rPr lang="zh-CN" altLang="en-US" sz="3600">
                <a:solidFill>
                  <a:schemeClr val="bg1"/>
                </a:solidFill>
                <a:cs typeface="SimSun" charset="0"/>
              </a:rPr>
              <a:t>都着手于</a:t>
            </a:r>
            <a:r>
              <a:rPr lang="zh-CN" altLang="en-US" sz="3600">
                <a:solidFill>
                  <a:schemeClr val="bg1"/>
                </a:solidFill>
                <a:latin typeface="Times New Roman" charset="0"/>
                <a:cs typeface="SimSun" charset="0"/>
              </a:rPr>
              <a:t>改革 </a:t>
            </a:r>
            <a:r>
              <a:rPr lang="en-US" altLang="zh-CN" sz="3600">
                <a:solidFill>
                  <a:schemeClr val="bg1"/>
                </a:solidFill>
                <a:latin typeface="Times New Roman" charset="0"/>
                <a:cs typeface="SimSun" charset="0"/>
              </a:rPr>
              <a:t>____.</a:t>
            </a:r>
            <a:r>
              <a:rPr lang="en-US" altLang="ja-JP" sz="3600">
                <a:solidFill>
                  <a:schemeClr val="bg1"/>
                </a:solidFill>
                <a:latin typeface="Times New Roman" charset="0"/>
                <a:cs typeface="SimSun" charset="0"/>
              </a:rPr>
              <a:t> </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7107" name="Text Box 3"/>
          <p:cNvSpPr txBox="1">
            <a:spLocks noChangeArrowheads="1"/>
          </p:cNvSpPr>
          <p:nvPr/>
        </p:nvSpPr>
        <p:spPr bwMode="auto">
          <a:xfrm>
            <a:off x="468313" y="765175"/>
            <a:ext cx="8077200" cy="4878388"/>
          </a:xfrm>
          <a:prstGeom prst="rect">
            <a:avLst/>
          </a:prstGeom>
          <a:noFill/>
          <a:ln w="57150">
            <a:solidFill>
              <a:schemeClr val="tx1"/>
            </a:solid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cs typeface="SimSun" charset="0"/>
              </a:rPr>
              <a:t>测验复习：以斯拉记</a:t>
            </a:r>
            <a:r>
              <a:rPr lang="en-US" altLang="ja-JP" sz="4000">
                <a:solidFill>
                  <a:schemeClr val="bg1"/>
                </a:solidFill>
                <a:cs typeface="SimSun" charset="0"/>
              </a:rPr>
              <a:t>-</a:t>
            </a:r>
            <a:r>
              <a:rPr lang="zh-CN" altLang="en-US" sz="4000">
                <a:solidFill>
                  <a:schemeClr val="bg1"/>
                </a:solidFill>
                <a:cs typeface="SimSun" charset="0"/>
              </a:rPr>
              <a:t>尼希米记</a:t>
            </a:r>
            <a:endParaRPr lang="en-US" altLang="ja-JP" sz="4000">
              <a:solidFill>
                <a:schemeClr val="bg1"/>
              </a:solidFill>
              <a:latin typeface="Times New Roman" charset="0"/>
              <a:cs typeface="SimSun" charset="0"/>
            </a:endParaRP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的两位主要人物是</a:t>
            </a:r>
            <a:r>
              <a:rPr lang="ja-JP" altLang="en-US" sz="3600" u="sng">
                <a:solidFill>
                  <a:schemeClr val="bg1"/>
                </a:solidFill>
                <a:cs typeface="SimSun" charset="0"/>
              </a:rPr>
              <a:t>所罗巴伯</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和以斯拉</a:t>
            </a:r>
            <a:r>
              <a:rPr lang="en-US" altLang="ja-JP" sz="3600">
                <a:solidFill>
                  <a:schemeClr val="bg1"/>
                </a:solidFill>
                <a:latin typeface="Times New Roman" charset="0"/>
                <a:cs typeface="SimSun" charset="0"/>
              </a:rPr>
              <a:t>.</a:t>
            </a:r>
          </a:p>
          <a:p>
            <a:pPr eaLnBrk="1" hangingPunct="1">
              <a:spcBef>
                <a:spcPct val="50000"/>
              </a:spcBef>
              <a:buFontTx/>
              <a:buAutoNum type="arabicPeriod"/>
            </a:pP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的两位主人物是</a:t>
            </a:r>
            <a:r>
              <a:rPr lang="ja-JP" altLang="en-US" sz="3600" u="sng">
                <a:solidFill>
                  <a:schemeClr val="bg1"/>
                </a:solidFill>
                <a:latin typeface="Times New Roman" charset="0"/>
                <a:cs typeface="SimSun" charset="0"/>
              </a:rPr>
              <a:t>以斯拉</a:t>
            </a:r>
            <a:r>
              <a:rPr lang="en-US" altLang="ja-JP" sz="3600">
                <a:solidFill>
                  <a:schemeClr val="bg1"/>
                </a:solidFill>
                <a:latin typeface="Times New Roman" charset="0"/>
                <a:cs typeface="SimSun" charset="0"/>
              </a:rPr>
              <a:t> </a:t>
            </a:r>
            <a:endParaRPr lang="en-US" altLang="zh-CN" sz="3600">
              <a:solidFill>
                <a:schemeClr val="bg1"/>
              </a:solidFill>
              <a:latin typeface="Times New Roman" charset="0"/>
              <a:cs typeface="SimSun" charset="0"/>
            </a:endParaRPr>
          </a:p>
          <a:p>
            <a:pPr eaLnBrk="1" hangingPunct="1">
              <a:lnSpc>
                <a:spcPct val="50000"/>
              </a:lnSpc>
              <a:spcBef>
                <a:spcPct val="50000"/>
              </a:spcBef>
            </a:pPr>
            <a:r>
              <a:rPr lang="zh-CN" altLang="en-US" sz="3600">
                <a:solidFill>
                  <a:schemeClr val="bg1"/>
                </a:solidFill>
                <a:latin typeface="Times New Roman" charset="0"/>
                <a:cs typeface="SimSun" charset="0"/>
              </a:rPr>
              <a:t>    和</a:t>
            </a:r>
            <a:r>
              <a:rPr lang="zh-CN" altLang="en-US" sz="3600" u="sng">
                <a:solidFill>
                  <a:schemeClr val="bg1"/>
                </a:solidFill>
                <a:latin typeface="Times New Roman" charset="0"/>
                <a:cs typeface="SimSun" charset="0"/>
              </a:rPr>
              <a:t>尼希米</a:t>
            </a:r>
            <a:r>
              <a:rPr lang="en-US" altLang="ja-JP" sz="3600">
                <a:solidFill>
                  <a:schemeClr val="bg1"/>
                </a:solidFill>
                <a:latin typeface="Times New Roman" charset="0"/>
                <a:cs typeface="SimSun" charset="0"/>
              </a:rPr>
              <a:t>.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cs typeface="SimSun" charset="0"/>
              </a:rPr>
              <a:t>着重</a:t>
            </a:r>
            <a:r>
              <a:rPr lang="zh-CN" altLang="en-US" sz="3600">
                <a:solidFill>
                  <a:schemeClr val="bg1"/>
                </a:solidFill>
                <a:latin typeface="Times New Roman" charset="0"/>
                <a:cs typeface="SimSun" charset="0"/>
              </a:rPr>
              <a:t>于重建</a:t>
            </a:r>
            <a:r>
              <a:rPr lang="zh-CN" altLang="en-US" sz="3600" u="sng">
                <a:solidFill>
                  <a:schemeClr val="bg1"/>
                </a:solidFill>
                <a:latin typeface="Times New Roman" charset="0"/>
                <a:cs typeface="SimSun" charset="0"/>
              </a:rPr>
              <a:t>神殿</a:t>
            </a:r>
            <a:r>
              <a:rPr lang="en-US" altLang="ja-JP">
                <a:solidFill>
                  <a:schemeClr val="bg1"/>
                </a:solidFill>
                <a:cs typeface="SimSun" charset="0"/>
              </a:rPr>
              <a:t>.</a:t>
            </a:r>
            <a:r>
              <a:rPr lang="en-US" altLang="zh-CN">
                <a:solidFill>
                  <a:schemeClr val="bg1"/>
                </a:solidFill>
                <a:cs typeface="SimSun" charset="0"/>
              </a:rPr>
              <a:t> </a:t>
            </a:r>
            <a:r>
              <a:rPr lang="zh-CN" altLang="en-US" sz="3600">
                <a:solidFill>
                  <a:schemeClr val="bg1"/>
                </a:solidFill>
                <a:latin typeface="Times New Roman" charset="0"/>
                <a:cs typeface="SimSun" charset="0"/>
              </a:rPr>
              <a:t>尼希米</a:t>
            </a:r>
            <a:r>
              <a:rPr lang="zh-CN" altLang="en-US" sz="3600">
                <a:solidFill>
                  <a:schemeClr val="bg1"/>
                </a:solidFill>
                <a:cs typeface="SimSun" charset="0"/>
              </a:rPr>
              <a:t>着重</a:t>
            </a:r>
            <a:r>
              <a:rPr lang="zh-CN" altLang="en-US" sz="3600">
                <a:solidFill>
                  <a:schemeClr val="bg1"/>
                </a:solidFill>
                <a:latin typeface="Times New Roman" charset="0"/>
                <a:cs typeface="SimSun" charset="0"/>
              </a:rPr>
              <a:t>于重建</a:t>
            </a:r>
            <a:r>
              <a:rPr lang="zh-CN" altLang="en-US" sz="3600" u="sng">
                <a:solidFill>
                  <a:schemeClr val="bg1"/>
                </a:solidFill>
                <a:latin typeface="Times New Roman" charset="0"/>
                <a:cs typeface="SimSun" charset="0"/>
              </a:rPr>
              <a:t>城墻</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两人都</a:t>
            </a:r>
            <a:r>
              <a:rPr lang="zh-CN" altLang="en-US" sz="3600">
                <a:solidFill>
                  <a:schemeClr val="bg1"/>
                </a:solidFill>
                <a:cs typeface="SimSun" charset="0"/>
              </a:rPr>
              <a:t>着手于</a:t>
            </a:r>
            <a:r>
              <a:rPr lang="zh-CN" altLang="en-US" sz="3600">
                <a:solidFill>
                  <a:schemeClr val="bg1"/>
                </a:solidFill>
                <a:latin typeface="Times New Roman" charset="0"/>
                <a:cs typeface="SimSun" charset="0"/>
              </a:rPr>
              <a:t>改革</a:t>
            </a:r>
            <a:r>
              <a:rPr lang="ja-JP" altLang="en-US" sz="3600" u="sng">
                <a:solidFill>
                  <a:schemeClr val="bg1"/>
                </a:solidFill>
                <a:latin typeface="Times New Roman" charset="0"/>
                <a:cs typeface="SimSun" charset="0"/>
              </a:rPr>
              <a:t>子民</a:t>
            </a:r>
            <a:r>
              <a:rPr lang="en-US" altLang="ja-JP" sz="3600">
                <a:solidFill>
                  <a:schemeClr val="bg1"/>
                </a:solidFill>
                <a:latin typeface="Times New Roman" charset="0"/>
                <a:cs typeface="SimSun" charset="0"/>
              </a:rPr>
              <a:t>.</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idx="4294967295"/>
          </p:nvPr>
        </p:nvSpPr>
        <p:spPr>
          <a:xfrm>
            <a:off x="419100" y="533400"/>
            <a:ext cx="2933700" cy="5486400"/>
          </a:xfrm>
        </p:spPr>
        <p:txBody>
          <a:bodyPr/>
          <a:lstStyle/>
          <a:p>
            <a:pPr algn="ctr"/>
            <a:r>
              <a:rPr lang="zh-CN" altLang="en-US" b="1" i="0">
                <a:latin typeface="Arial Black" charset="0"/>
                <a:cs typeface="SimSun" charset="0"/>
              </a:rPr>
              <a:t>以斯帖记在旧约历史中的什么时期？</a:t>
            </a:r>
            <a:endParaRPr lang="en-US" b="1" i="0">
              <a:latin typeface="Arial Black" charset="0"/>
            </a:endParaRPr>
          </a:p>
        </p:txBody>
      </p:sp>
      <p:pic>
        <p:nvPicPr>
          <p:cNvPr id="25603" name="Picture 8" descr="EstherEdwinLo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513"/>
            <a:ext cx="55626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endParaRPr lang="en-US">
              <a:solidFill>
                <a:schemeClr val="bg1"/>
              </a:solidFill>
              <a:cs typeface="SimSun" charset="0"/>
            </a:endParaRPr>
          </a:p>
        </p:txBody>
      </p:sp>
      <p:sp>
        <p:nvSpPr>
          <p:cNvPr id="49155" name="AutoShape 3"/>
          <p:cNvSpPr>
            <a:spLocks noChangeArrowheads="1"/>
          </p:cNvSpPr>
          <p:nvPr/>
        </p:nvSpPr>
        <p:spPr bwMode="auto">
          <a:xfrm>
            <a:off x="4800600" y="1143000"/>
            <a:ext cx="533400" cy="2105025"/>
          </a:xfrm>
          <a:prstGeom prst="downArrow">
            <a:avLst>
              <a:gd name="adj1" fmla="val 50000"/>
              <a:gd name="adj2" fmla="val 98661"/>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56"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57"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58"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59"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0"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1" name="Line 9"/>
          <p:cNvSpPr>
            <a:spLocks noChangeShapeType="1"/>
          </p:cNvSpPr>
          <p:nvPr/>
        </p:nvSpPr>
        <p:spPr bwMode="auto">
          <a:xfrm>
            <a:off x="4572000" y="2565400"/>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2"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3"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4"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nvGrpSpPr>
          <p:cNvPr id="27660" name="Group 13"/>
          <p:cNvGrpSpPr>
            <a:grpSpLocks/>
          </p:cNvGrpSpPr>
          <p:nvPr/>
        </p:nvGrpSpPr>
        <p:grpSpPr bwMode="auto">
          <a:xfrm>
            <a:off x="457200" y="3825875"/>
            <a:ext cx="8229600" cy="0"/>
            <a:chOff x="288" y="2208"/>
            <a:chExt cx="5184" cy="0"/>
          </a:xfrm>
        </p:grpSpPr>
        <p:sp>
          <p:nvSpPr>
            <p:cNvPr id="49166"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768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7661" name="Group 16"/>
          <p:cNvGrpSpPr>
            <a:grpSpLocks/>
          </p:cNvGrpSpPr>
          <p:nvPr/>
        </p:nvGrpSpPr>
        <p:grpSpPr bwMode="auto">
          <a:xfrm>
            <a:off x="2286000" y="4435475"/>
            <a:ext cx="5581650" cy="1800225"/>
            <a:chOff x="1440" y="2794"/>
            <a:chExt cx="3516" cy="1134"/>
          </a:xfrm>
        </p:grpSpPr>
        <p:sp>
          <p:nvSpPr>
            <p:cNvPr id="49169" name="Text Box 17"/>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49170" name="Text Box 18"/>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49171" name="Text Box 19"/>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0</a:t>
              </a:r>
            </a:p>
          </p:txBody>
        </p:sp>
        <p:sp>
          <p:nvSpPr>
            <p:cNvPr id="49172" name="Text Box 20"/>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49173" name="Text Box 21"/>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49174" name="Text Box 22"/>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3000</a:t>
              </a:r>
            </a:p>
          </p:txBody>
        </p:sp>
      </p:grpSp>
      <p:sp>
        <p:nvSpPr>
          <p:cNvPr id="49175" name="Text Box 23"/>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洪水</a:t>
            </a:r>
            <a:endParaRPr lang="en-US" altLang="zh-CN" sz="3600">
              <a:solidFill>
                <a:schemeClr val="bg1"/>
              </a:solidFill>
              <a:latin typeface="Times New Roman" charset="0"/>
              <a:cs typeface="SimSun" charset="0"/>
            </a:endParaRPr>
          </a:p>
        </p:txBody>
      </p:sp>
      <p:sp>
        <p:nvSpPr>
          <p:cNvPr id="49176" name="Text Box 24"/>
          <p:cNvSpPr txBox="1">
            <a:spLocks noChangeArrowheads="1"/>
          </p:cNvSpPr>
          <p:nvPr/>
        </p:nvSpPr>
        <p:spPr bwMode="auto">
          <a:xfrm>
            <a:off x="-609600" y="55911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rgbClr val="FF9933"/>
                </a:solidFill>
                <a:latin typeface="Times New Roman" charset="0"/>
                <a:cs typeface="SimSun" charset="0"/>
              </a:rPr>
              <a:t>创</a:t>
            </a:r>
            <a:r>
              <a:rPr lang="zh-CN" altLang="en-US" sz="3600">
                <a:solidFill>
                  <a:srgbClr val="FF9933"/>
                </a:solidFill>
                <a:cs typeface="SimSun" charset="0"/>
              </a:rPr>
              <a:t>造</a:t>
            </a:r>
          </a:p>
        </p:txBody>
      </p:sp>
      <p:sp>
        <p:nvSpPr>
          <p:cNvPr id="49177" name="Text Box 25"/>
          <p:cNvSpPr txBox="1">
            <a:spLocks noChangeArrowheads="1"/>
          </p:cNvSpPr>
          <p:nvPr/>
        </p:nvSpPr>
        <p:spPr bwMode="auto">
          <a:xfrm>
            <a:off x="2268538" y="2438400"/>
            <a:ext cx="2374900" cy="6096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400">
                <a:solidFill>
                  <a:schemeClr val="bg1"/>
                </a:solidFill>
                <a:latin typeface="Times New Roman" charset="0"/>
                <a:cs typeface="ＭＳ Ｐゴシック" charset="0"/>
              </a:rPr>
              <a:t>亚伯拉罕</a:t>
            </a:r>
            <a:endParaRPr lang="en-US" sz="3400">
              <a:solidFill>
                <a:schemeClr val="bg1"/>
              </a:solidFill>
              <a:latin typeface="Times New Roman" charset="0"/>
            </a:endParaRPr>
          </a:p>
        </p:txBody>
      </p:sp>
      <p:sp>
        <p:nvSpPr>
          <p:cNvPr id="49178" name="Text Box 26"/>
          <p:cNvSpPr txBox="1">
            <a:spLocks noChangeArrowheads="1"/>
          </p:cNvSpPr>
          <p:nvPr/>
        </p:nvSpPr>
        <p:spPr bwMode="auto">
          <a:xfrm>
            <a:off x="4572000" y="1568450"/>
            <a:ext cx="2232025"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66CCFF"/>
                </a:solidFill>
                <a:latin typeface="Times New Roman" charset="0"/>
                <a:cs typeface="ＭＳ Ｐゴシック" charset="0"/>
              </a:rPr>
              <a:t>耶稣</a:t>
            </a:r>
            <a:endParaRPr lang="en-US" sz="3600">
              <a:solidFill>
                <a:srgbClr val="66CCFF"/>
              </a:solidFill>
              <a:latin typeface="Times New Roman" charset="0"/>
            </a:endParaRPr>
          </a:p>
        </p:txBody>
      </p:sp>
      <p:sp>
        <p:nvSpPr>
          <p:cNvPr id="49179" name="Text Box 27"/>
          <p:cNvSpPr txBox="1">
            <a:spLocks noChangeArrowheads="1"/>
          </p:cNvSpPr>
          <p:nvPr/>
        </p:nvSpPr>
        <p:spPr bwMode="auto">
          <a:xfrm>
            <a:off x="6781800" y="26670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今代</a:t>
            </a:r>
          </a:p>
        </p:txBody>
      </p:sp>
      <p:sp>
        <p:nvSpPr>
          <p:cNvPr id="49180" name="Text Box 28"/>
          <p:cNvSpPr txBox="1">
            <a:spLocks noChangeArrowheads="1"/>
          </p:cNvSpPr>
          <p:nvPr/>
        </p:nvSpPr>
        <p:spPr bwMode="auto">
          <a:xfrm>
            <a:off x="7308850" y="5591175"/>
            <a:ext cx="2016125"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600">
                <a:solidFill>
                  <a:srgbClr val="FF9933"/>
                </a:solidFill>
                <a:latin typeface="Times New Roman" charset="0"/>
                <a:cs typeface="SimSun" charset="0"/>
              </a:rPr>
              <a:t>新创造</a:t>
            </a:r>
          </a:p>
        </p:txBody>
      </p:sp>
      <p:grpSp>
        <p:nvGrpSpPr>
          <p:cNvPr id="27668" name="Group 29"/>
          <p:cNvGrpSpPr>
            <a:grpSpLocks/>
          </p:cNvGrpSpPr>
          <p:nvPr/>
        </p:nvGrpSpPr>
        <p:grpSpPr bwMode="auto">
          <a:xfrm>
            <a:off x="5715000" y="3429000"/>
            <a:ext cx="1828800" cy="762000"/>
            <a:chOff x="3648" y="1824"/>
            <a:chExt cx="1152" cy="480"/>
          </a:xfrm>
        </p:grpSpPr>
        <p:sp>
          <p:nvSpPr>
            <p:cNvPr id="49182" name="Oval 30"/>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83" name="Text Box 31"/>
            <p:cNvSpPr txBox="1">
              <a:spLocks noChangeArrowheads="1"/>
            </p:cNvSpPr>
            <p:nvPr/>
          </p:nvSpPr>
          <p:spPr bwMode="auto">
            <a:xfrm>
              <a:off x="3720" y="1872"/>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chemeClr val="bg1"/>
                  </a:solidFill>
                  <a:latin typeface="Times New Roman" charset="0"/>
                  <a:cs typeface="SimSun" charset="0"/>
                </a:rPr>
                <a:t>教会</a:t>
              </a:r>
            </a:p>
          </p:txBody>
        </p:sp>
      </p:grpSp>
      <p:grpSp>
        <p:nvGrpSpPr>
          <p:cNvPr id="27669" name="Group 32"/>
          <p:cNvGrpSpPr>
            <a:grpSpLocks/>
          </p:cNvGrpSpPr>
          <p:nvPr/>
        </p:nvGrpSpPr>
        <p:grpSpPr bwMode="auto">
          <a:xfrm>
            <a:off x="4500563" y="3284538"/>
            <a:ext cx="1219200" cy="536575"/>
            <a:chOff x="2829" y="2016"/>
            <a:chExt cx="768" cy="384"/>
          </a:xfrm>
        </p:grpSpPr>
        <p:sp>
          <p:nvSpPr>
            <p:cNvPr id="49185" name="Oval 33"/>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86" name="Text Box 34"/>
            <p:cNvSpPr txBox="1">
              <a:spLocks noChangeArrowheads="1"/>
            </p:cNvSpPr>
            <p:nvPr/>
          </p:nvSpPr>
          <p:spPr bwMode="auto">
            <a:xfrm>
              <a:off x="2829" y="2016"/>
              <a:ext cx="768"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a:solidFill>
                    <a:schemeClr val="bg1"/>
                  </a:solidFill>
                  <a:latin typeface="Times New Roman" charset="0"/>
                  <a:cs typeface="SimSun" charset="0"/>
                </a:rPr>
                <a:t>列王记</a:t>
              </a:r>
              <a:endParaRPr lang="en-US" altLang="zh-CN">
                <a:solidFill>
                  <a:schemeClr val="bg1"/>
                </a:solidFill>
                <a:latin typeface="Times New Roman" charset="0"/>
                <a:cs typeface="SimSun" charset="0"/>
              </a:endParaRPr>
            </a:p>
          </p:txBody>
        </p:sp>
      </p:grpSp>
      <p:grpSp>
        <p:nvGrpSpPr>
          <p:cNvPr id="27670" name="Group 35"/>
          <p:cNvGrpSpPr>
            <a:grpSpLocks/>
          </p:cNvGrpSpPr>
          <p:nvPr/>
        </p:nvGrpSpPr>
        <p:grpSpPr bwMode="auto">
          <a:xfrm>
            <a:off x="3352800" y="3763963"/>
            <a:ext cx="1371600" cy="655637"/>
            <a:chOff x="2112" y="2371"/>
            <a:chExt cx="864" cy="413"/>
          </a:xfrm>
        </p:grpSpPr>
        <p:sp>
          <p:nvSpPr>
            <p:cNvPr id="49188" name="Oval 36"/>
            <p:cNvSpPr>
              <a:spLocks noChangeArrowheads="1"/>
            </p:cNvSpPr>
            <p:nvPr/>
          </p:nvSpPr>
          <p:spPr bwMode="auto">
            <a:xfrm>
              <a:off x="2181" y="2400"/>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89" name="Text Box 37"/>
            <p:cNvSpPr txBox="1">
              <a:spLocks noChangeArrowheads="1"/>
            </p:cNvSpPr>
            <p:nvPr/>
          </p:nvSpPr>
          <p:spPr bwMode="auto">
            <a:xfrm>
              <a:off x="2112" y="2371"/>
              <a:ext cx="864"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2800">
                  <a:solidFill>
                    <a:schemeClr val="bg1"/>
                  </a:solidFill>
                  <a:cs typeface="SimSun" charset="0"/>
                </a:rPr>
                <a:t>部落</a:t>
              </a:r>
              <a:endParaRPr lang="en-US" sz="2800">
                <a:solidFill>
                  <a:schemeClr val="bg1"/>
                </a:solidFill>
                <a:cs typeface="SimSun" charset="0"/>
              </a:endParaRPr>
            </a:p>
          </p:txBody>
        </p:sp>
      </p:grpSp>
      <p:sp>
        <p:nvSpPr>
          <p:cNvPr id="49190" name="Text Box 38"/>
          <p:cNvSpPr txBox="1">
            <a:spLocks noChangeArrowheads="1"/>
          </p:cNvSpPr>
          <p:nvPr/>
        </p:nvSpPr>
        <p:spPr bwMode="auto">
          <a:xfrm>
            <a:off x="2705100" y="365125"/>
            <a:ext cx="4724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4000">
                <a:solidFill>
                  <a:srgbClr val="00FFFF"/>
                </a:solidFill>
                <a:latin typeface="Times New Roman" charset="0"/>
                <a:cs typeface="ＭＳ Ｐゴシック" charset="0"/>
              </a:rPr>
              <a:t>以斯帖</a:t>
            </a:r>
            <a:endParaRPr lang="en-US" sz="4000">
              <a:solidFill>
                <a:srgbClr val="00FFFF"/>
              </a:solidFill>
              <a:latin typeface="Times New Roman" charset="0"/>
            </a:endParaRPr>
          </a:p>
        </p:txBody>
      </p:sp>
      <p:sp>
        <p:nvSpPr>
          <p:cNvPr id="49191" name="Text Box 39"/>
          <p:cNvSpPr txBox="1">
            <a:spLocks noChangeArrowheads="1"/>
          </p:cNvSpPr>
          <p:nvPr/>
        </p:nvSpPr>
        <p:spPr bwMode="auto">
          <a:xfrm>
            <a:off x="3348038" y="1844675"/>
            <a:ext cx="2160587"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chemeClr val="bg1"/>
                </a:solidFill>
                <a:latin typeface="Times New Roman" charset="0"/>
                <a:cs typeface="ＭＳ Ｐゴシック" charset="0"/>
              </a:rPr>
              <a:t>大卫</a:t>
            </a:r>
            <a:endParaRPr lang="en-US" sz="3600">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9155"/>
                                        </p:tgtEl>
                                        <p:attrNameLst>
                                          <p:attrName>style.visibility</p:attrName>
                                        </p:attrNameLst>
                                      </p:cBhvr>
                                      <p:to>
                                        <p:strVal val="visible"/>
                                      </p:to>
                                    </p:set>
                                    <p:animEffect transition="in" filter="wipe(up)">
                                      <p:cBhvr>
                                        <p:cTn id="7"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5017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18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18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nvGrpSpPr>
          <p:cNvPr id="29707" name="Group 12"/>
          <p:cNvGrpSpPr>
            <a:grpSpLocks/>
          </p:cNvGrpSpPr>
          <p:nvPr/>
        </p:nvGrpSpPr>
        <p:grpSpPr bwMode="auto">
          <a:xfrm>
            <a:off x="457200" y="3825875"/>
            <a:ext cx="8229600" cy="0"/>
            <a:chOff x="288" y="2208"/>
            <a:chExt cx="5184" cy="0"/>
          </a:xfrm>
        </p:grpSpPr>
        <p:sp>
          <p:nvSpPr>
            <p:cNvPr id="50189"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9738"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08" name="Group 15"/>
          <p:cNvGrpSpPr>
            <a:grpSpLocks/>
          </p:cNvGrpSpPr>
          <p:nvPr/>
        </p:nvGrpSpPr>
        <p:grpSpPr bwMode="auto">
          <a:xfrm>
            <a:off x="2286000" y="4435475"/>
            <a:ext cx="5581650" cy="1800225"/>
            <a:chOff x="1440" y="2794"/>
            <a:chExt cx="3516" cy="1134"/>
          </a:xfrm>
        </p:grpSpPr>
        <p:sp>
          <p:nvSpPr>
            <p:cNvPr id="50192" name="Text Box 16"/>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50193" name="Text Box 17"/>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50194" name="Text Box 18"/>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0</a:t>
              </a:r>
            </a:p>
          </p:txBody>
        </p:sp>
        <p:sp>
          <p:nvSpPr>
            <p:cNvPr id="50195" name="Text Box 19"/>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50196" name="Text Box 20"/>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50197" name="Text Box 21"/>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3000</a:t>
              </a:r>
            </a:p>
          </p:txBody>
        </p:sp>
      </p:grpSp>
      <p:sp>
        <p:nvSpPr>
          <p:cNvPr id="50198" name="Text Box 22"/>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洪水</a:t>
            </a:r>
          </a:p>
        </p:txBody>
      </p:sp>
      <p:sp>
        <p:nvSpPr>
          <p:cNvPr id="50199" name="Text Box 23"/>
          <p:cNvSpPr txBox="1">
            <a:spLocks noChangeArrowheads="1"/>
          </p:cNvSpPr>
          <p:nvPr/>
        </p:nvSpPr>
        <p:spPr bwMode="auto">
          <a:xfrm>
            <a:off x="-252413" y="5591175"/>
            <a:ext cx="291941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rgbClr val="FF9933"/>
                </a:solidFill>
                <a:latin typeface="Times New Roman" charset="0"/>
                <a:cs typeface="SimSun" charset="0"/>
              </a:rPr>
              <a:t>创</a:t>
            </a:r>
            <a:r>
              <a:rPr lang="zh-CN" altLang="en-US" sz="3600">
                <a:solidFill>
                  <a:srgbClr val="FF9933"/>
                </a:solidFill>
                <a:cs typeface="SimSun" charset="0"/>
              </a:rPr>
              <a:t>造</a:t>
            </a:r>
          </a:p>
        </p:txBody>
      </p:sp>
      <p:sp>
        <p:nvSpPr>
          <p:cNvPr id="50200" name="Text Box 24"/>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chemeClr val="bg1"/>
                </a:solidFill>
                <a:latin typeface="Times New Roman" charset="0"/>
                <a:cs typeface="ＭＳ Ｐゴシック" charset="0"/>
              </a:rPr>
              <a:t>亚伯拉罕</a:t>
            </a:r>
            <a:endParaRPr lang="en-US" sz="3600">
              <a:solidFill>
                <a:schemeClr val="bg1"/>
              </a:solidFill>
              <a:latin typeface="Times New Roman" charset="0"/>
            </a:endParaRPr>
          </a:p>
        </p:txBody>
      </p:sp>
      <p:sp>
        <p:nvSpPr>
          <p:cNvPr id="50201" name="Text Box 25"/>
          <p:cNvSpPr txBox="1">
            <a:spLocks noChangeArrowheads="1"/>
          </p:cNvSpPr>
          <p:nvPr/>
        </p:nvSpPr>
        <p:spPr bwMode="auto">
          <a:xfrm>
            <a:off x="4572000" y="15684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66CCFF"/>
                </a:solidFill>
                <a:latin typeface="Times New Roman" charset="0"/>
                <a:cs typeface="ＭＳ Ｐゴシック" charset="0"/>
              </a:rPr>
              <a:t>耶稣</a:t>
            </a:r>
            <a:endParaRPr lang="en-US" sz="3600">
              <a:solidFill>
                <a:srgbClr val="66CCFF"/>
              </a:solidFill>
              <a:latin typeface="Times New Roman" charset="0"/>
            </a:endParaRPr>
          </a:p>
        </p:txBody>
      </p:sp>
      <p:sp>
        <p:nvSpPr>
          <p:cNvPr id="50202" name="Text Box 26"/>
          <p:cNvSpPr txBox="1">
            <a:spLocks noChangeArrowheads="1"/>
          </p:cNvSpPr>
          <p:nvPr/>
        </p:nvSpPr>
        <p:spPr bwMode="auto">
          <a:xfrm>
            <a:off x="6781800" y="26670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今代</a:t>
            </a:r>
          </a:p>
        </p:txBody>
      </p:sp>
      <p:sp>
        <p:nvSpPr>
          <p:cNvPr id="50203" name="Text Box 27"/>
          <p:cNvSpPr txBox="1">
            <a:spLocks noChangeArrowheads="1"/>
          </p:cNvSpPr>
          <p:nvPr/>
        </p:nvSpPr>
        <p:spPr bwMode="auto">
          <a:xfrm>
            <a:off x="6659563" y="5589588"/>
            <a:ext cx="269081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600">
                <a:solidFill>
                  <a:srgbClr val="FF9933"/>
                </a:solidFill>
                <a:latin typeface="Times New Roman" charset="0"/>
                <a:cs typeface="SimSun" charset="0"/>
              </a:rPr>
              <a:t>新创造</a:t>
            </a:r>
          </a:p>
        </p:txBody>
      </p:sp>
      <p:grpSp>
        <p:nvGrpSpPr>
          <p:cNvPr id="29715" name="Group 28"/>
          <p:cNvGrpSpPr>
            <a:grpSpLocks/>
          </p:cNvGrpSpPr>
          <p:nvPr/>
        </p:nvGrpSpPr>
        <p:grpSpPr bwMode="auto">
          <a:xfrm>
            <a:off x="5715000" y="3429000"/>
            <a:ext cx="1828800" cy="762000"/>
            <a:chOff x="3648" y="1824"/>
            <a:chExt cx="1152" cy="480"/>
          </a:xfrm>
        </p:grpSpPr>
        <p:sp>
          <p:nvSpPr>
            <p:cNvPr id="50205" name="Oval 29"/>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206" name="Text Box 30"/>
            <p:cNvSpPr txBox="1">
              <a:spLocks noChangeArrowheads="1"/>
            </p:cNvSpPr>
            <p:nvPr/>
          </p:nvSpPr>
          <p:spPr bwMode="auto">
            <a:xfrm>
              <a:off x="3720" y="1872"/>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chemeClr val="bg1"/>
                  </a:solidFill>
                  <a:latin typeface="Times New Roman" charset="0"/>
                  <a:cs typeface="SimSun" charset="0"/>
                </a:rPr>
                <a:t>教会</a:t>
              </a:r>
            </a:p>
          </p:txBody>
        </p:sp>
      </p:grpSp>
      <p:grpSp>
        <p:nvGrpSpPr>
          <p:cNvPr id="29716" name="Group 31"/>
          <p:cNvGrpSpPr>
            <a:grpSpLocks/>
          </p:cNvGrpSpPr>
          <p:nvPr/>
        </p:nvGrpSpPr>
        <p:grpSpPr bwMode="auto">
          <a:xfrm>
            <a:off x="4500563" y="3213100"/>
            <a:ext cx="1219200" cy="525463"/>
            <a:chOff x="2829" y="2016"/>
            <a:chExt cx="768" cy="384"/>
          </a:xfrm>
        </p:grpSpPr>
        <p:sp>
          <p:nvSpPr>
            <p:cNvPr id="50208" name="Oval 32"/>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209" name="Text Box 33"/>
            <p:cNvSpPr txBox="1">
              <a:spLocks noChangeArrowheads="1"/>
            </p:cNvSpPr>
            <p:nvPr/>
          </p:nvSpPr>
          <p:spPr bwMode="auto">
            <a:xfrm>
              <a:off x="2829" y="2016"/>
              <a:ext cx="768" cy="3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a:solidFill>
                    <a:schemeClr val="bg1"/>
                  </a:solidFill>
                  <a:latin typeface="Times New Roman" charset="0"/>
                  <a:cs typeface="SimSun" charset="0"/>
                </a:rPr>
                <a:t>列王记</a:t>
              </a:r>
              <a:endParaRPr lang="en-US" altLang="zh-CN">
                <a:solidFill>
                  <a:schemeClr val="bg1"/>
                </a:solidFill>
                <a:latin typeface="Times New Roman" charset="0"/>
                <a:cs typeface="SimSun" charset="0"/>
              </a:endParaRPr>
            </a:p>
          </p:txBody>
        </p:sp>
      </p:grpSp>
      <p:grpSp>
        <p:nvGrpSpPr>
          <p:cNvPr id="29717" name="Group 34"/>
          <p:cNvGrpSpPr>
            <a:grpSpLocks/>
          </p:cNvGrpSpPr>
          <p:nvPr/>
        </p:nvGrpSpPr>
        <p:grpSpPr bwMode="auto">
          <a:xfrm>
            <a:off x="3352800" y="3763963"/>
            <a:ext cx="1371600" cy="655637"/>
            <a:chOff x="2112" y="2371"/>
            <a:chExt cx="864" cy="413"/>
          </a:xfrm>
        </p:grpSpPr>
        <p:sp>
          <p:nvSpPr>
            <p:cNvPr id="50211" name="Oval 35"/>
            <p:cNvSpPr>
              <a:spLocks noChangeArrowheads="1"/>
            </p:cNvSpPr>
            <p:nvPr/>
          </p:nvSpPr>
          <p:spPr bwMode="auto">
            <a:xfrm>
              <a:off x="2181" y="2400"/>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212" name="Text Box 36"/>
            <p:cNvSpPr txBox="1">
              <a:spLocks noChangeArrowheads="1"/>
            </p:cNvSpPr>
            <p:nvPr/>
          </p:nvSpPr>
          <p:spPr bwMode="auto">
            <a:xfrm>
              <a:off x="2112" y="2371"/>
              <a:ext cx="864"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chemeClr val="bg1"/>
                  </a:solidFill>
                  <a:latin typeface="Times New Roman" charset="0"/>
                  <a:cs typeface="SimSun" charset="0"/>
                </a:rPr>
                <a:t>部落</a:t>
              </a:r>
            </a:p>
          </p:txBody>
        </p:sp>
      </p:grpSp>
      <p:sp>
        <p:nvSpPr>
          <p:cNvPr id="50213" name="AutoShape 37"/>
          <p:cNvSpPr>
            <a:spLocks noChangeArrowheads="1"/>
          </p:cNvSpPr>
          <p:nvPr/>
        </p:nvSpPr>
        <p:spPr bwMode="auto">
          <a:xfrm>
            <a:off x="3752850" y="3657600"/>
            <a:ext cx="752475" cy="381000"/>
          </a:xfrm>
          <a:prstGeom prst="leftRightArrow">
            <a:avLst>
              <a:gd name="adj1" fmla="val 50000"/>
              <a:gd name="adj2" fmla="val 39500"/>
            </a:avLst>
          </a:prstGeom>
          <a:solidFill>
            <a:srgbClr val="00FFFF"/>
          </a:solidFill>
          <a:ln w="9525">
            <a:solidFill>
              <a:schemeClr val="tx1"/>
            </a:solidFill>
            <a:miter lim="800000"/>
            <a:headEnd/>
            <a:tailEnd/>
          </a:ln>
        </p:spPr>
        <p:txBody>
          <a:bodyPr wrap="none" anchor="ctr"/>
          <a:lstStyle/>
          <a:p>
            <a:endParaRPr lang="en-US"/>
          </a:p>
        </p:txBody>
      </p:sp>
      <p:sp>
        <p:nvSpPr>
          <p:cNvPr id="50214" name="Text Box 38"/>
          <p:cNvSpPr txBox="1">
            <a:spLocks noChangeArrowheads="1"/>
          </p:cNvSpPr>
          <p:nvPr/>
        </p:nvSpPr>
        <p:spPr bwMode="auto">
          <a:xfrm>
            <a:off x="3429000" y="19812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chemeClr val="bg1"/>
                </a:solidFill>
                <a:latin typeface="Times New Roman" charset="0"/>
                <a:cs typeface="ＭＳ Ｐゴシック" charset="0"/>
              </a:rPr>
              <a:t>大卫</a:t>
            </a:r>
            <a:endParaRPr lang="en-US" sz="3600">
              <a:solidFill>
                <a:schemeClr val="bg1"/>
              </a:solidFill>
              <a:latin typeface="Times New Roman" charset="0"/>
            </a:endParaRPr>
          </a:p>
        </p:txBody>
      </p:sp>
      <p:sp>
        <p:nvSpPr>
          <p:cNvPr id="50215" name="Text Box 39"/>
          <p:cNvSpPr txBox="1">
            <a:spLocks noChangeArrowheads="1"/>
          </p:cNvSpPr>
          <p:nvPr/>
        </p:nvSpPr>
        <p:spPr bwMode="auto">
          <a:xfrm>
            <a:off x="838200" y="1858963"/>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rgbClr val="00FF00"/>
                </a:solidFill>
                <a:latin typeface="Times New Roman" charset="0"/>
                <a:cs typeface="SimSun" charset="0"/>
              </a:rPr>
              <a:t>创世记</a:t>
            </a:r>
            <a:endParaRPr lang="en-US" altLang="zh-CN" sz="3600">
              <a:solidFill>
                <a:srgbClr val="00FF00"/>
              </a:solidFill>
              <a:latin typeface="Times New Roman" charset="0"/>
              <a:cs typeface="SimSun" charset="0"/>
            </a:endParaRPr>
          </a:p>
        </p:txBody>
      </p:sp>
      <p:sp>
        <p:nvSpPr>
          <p:cNvPr id="50216" name="Text Box 40"/>
          <p:cNvSpPr txBox="1">
            <a:spLocks noChangeArrowheads="1"/>
          </p:cNvSpPr>
          <p:nvPr/>
        </p:nvSpPr>
        <p:spPr bwMode="auto">
          <a:xfrm>
            <a:off x="2627313" y="115888"/>
            <a:ext cx="2736850" cy="946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2800">
                <a:solidFill>
                  <a:srgbClr val="00FFFF"/>
                </a:solidFill>
                <a:latin typeface="Times New Roman" charset="0"/>
                <a:cs typeface="SimSun" charset="0"/>
              </a:rPr>
              <a:t>出埃及记</a:t>
            </a:r>
            <a:r>
              <a:rPr lang="en-US" altLang="zh-CN" sz="2800">
                <a:solidFill>
                  <a:srgbClr val="00FFFF"/>
                </a:solidFill>
                <a:latin typeface="Times New Roman" charset="0"/>
                <a:cs typeface="SimSun" charset="0"/>
              </a:rPr>
              <a:t>-</a:t>
            </a:r>
            <a:r>
              <a:rPr lang="zh-CN" altLang="en-US" sz="2800">
                <a:solidFill>
                  <a:srgbClr val="00FFFF"/>
                </a:solidFill>
                <a:latin typeface="Times New Roman" charset="0"/>
                <a:cs typeface="SimSun" charset="0"/>
              </a:rPr>
              <a:t> 撒母耳记上</a:t>
            </a:r>
            <a:endParaRPr lang="en-US" altLang="zh-CN" sz="2800">
              <a:solidFill>
                <a:srgbClr val="00FFFF"/>
              </a:solidFill>
              <a:latin typeface="Times New Roman" charset="0"/>
              <a:cs typeface="SimSun" charset="0"/>
            </a:endParaRPr>
          </a:p>
        </p:txBody>
      </p:sp>
      <p:sp>
        <p:nvSpPr>
          <p:cNvPr id="50217" name="Text Box 41"/>
          <p:cNvSpPr txBox="1">
            <a:spLocks noChangeArrowheads="1"/>
          </p:cNvSpPr>
          <p:nvPr/>
        </p:nvSpPr>
        <p:spPr bwMode="auto">
          <a:xfrm>
            <a:off x="3059113" y="1125538"/>
            <a:ext cx="2233612" cy="946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2800">
                <a:solidFill>
                  <a:srgbClr val="FFFF00"/>
                </a:solidFill>
                <a:cs typeface="SimSun" charset="0"/>
              </a:rPr>
              <a:t>撒母耳记</a:t>
            </a:r>
            <a:r>
              <a:rPr lang="zh-CN" altLang="en-US" sz="2800">
                <a:solidFill>
                  <a:srgbClr val="FFFF00"/>
                </a:solidFill>
                <a:latin typeface="Times New Roman" charset="0"/>
                <a:cs typeface="SimSun" charset="0"/>
              </a:rPr>
              <a:t>下</a:t>
            </a:r>
            <a:r>
              <a:rPr lang="en-US" altLang="ja-JP" sz="2800">
                <a:solidFill>
                  <a:srgbClr val="FFFF00"/>
                </a:solidFill>
                <a:latin typeface="Times New Roman" charset="0"/>
                <a:cs typeface="SimSun" charset="0"/>
              </a:rPr>
              <a:t>–  </a:t>
            </a:r>
            <a:r>
              <a:rPr lang="zh-CN" altLang="en-US" sz="2800">
                <a:solidFill>
                  <a:srgbClr val="FFFF00"/>
                </a:solidFill>
                <a:latin typeface="Times New Roman" charset="0"/>
                <a:cs typeface="SimSun" charset="0"/>
              </a:rPr>
              <a:t>以斯帖记</a:t>
            </a:r>
            <a:endParaRPr lang="en-US" altLang="zh-CN" sz="2800">
              <a:solidFill>
                <a:srgbClr val="FFFF00"/>
              </a:solidFill>
              <a:latin typeface="Times New Roman" charset="0"/>
              <a:cs typeface="SimSun" charset="0"/>
            </a:endParaRPr>
          </a:p>
        </p:txBody>
      </p:sp>
      <p:sp>
        <p:nvSpPr>
          <p:cNvPr id="50218" name="AutoShape 42"/>
          <p:cNvSpPr>
            <a:spLocks noChangeArrowheads="1"/>
          </p:cNvSpPr>
          <p:nvPr/>
        </p:nvSpPr>
        <p:spPr bwMode="auto">
          <a:xfrm>
            <a:off x="4572000" y="3667125"/>
            <a:ext cx="762000" cy="333375"/>
          </a:xfrm>
          <a:prstGeom prst="leftRightArrow">
            <a:avLst>
              <a:gd name="adj1" fmla="val 50000"/>
              <a:gd name="adj2" fmla="val 45714"/>
            </a:avLst>
          </a:prstGeom>
          <a:solidFill>
            <a:srgbClr val="FFFF00"/>
          </a:solidFill>
          <a:ln w="9525">
            <a:solidFill>
              <a:schemeClr val="tx1"/>
            </a:solidFill>
            <a:miter lim="800000"/>
            <a:headEnd/>
            <a:tailEnd/>
          </a:ln>
        </p:spPr>
        <p:txBody>
          <a:bodyPr wrap="none" anchor="ctr"/>
          <a:lstStyle/>
          <a:p>
            <a:endParaRPr lang="en-US"/>
          </a:p>
        </p:txBody>
      </p:sp>
      <p:sp>
        <p:nvSpPr>
          <p:cNvPr id="50219" name="AutoShape 43"/>
          <p:cNvSpPr>
            <a:spLocks noChangeArrowheads="1"/>
          </p:cNvSpPr>
          <p:nvPr/>
        </p:nvSpPr>
        <p:spPr bwMode="auto">
          <a:xfrm>
            <a:off x="457200" y="3505200"/>
            <a:ext cx="3352800" cy="685800"/>
          </a:xfrm>
          <a:prstGeom prst="leftRightArrow">
            <a:avLst>
              <a:gd name="adj1" fmla="val 50000"/>
              <a:gd name="adj2" fmla="val 97778"/>
            </a:avLst>
          </a:prstGeom>
          <a:solidFill>
            <a:srgbClr val="00FF00"/>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0215"/>
                                        </p:tgtEl>
                                        <p:attrNameLst>
                                          <p:attrName>style.visibility</p:attrName>
                                        </p:attrNameLst>
                                      </p:cBhvr>
                                      <p:to>
                                        <p:strVal val="visible"/>
                                      </p:to>
                                    </p:set>
                                    <p:animEffect transition="in" filter="dissolve">
                                      <p:cBhvr>
                                        <p:cTn id="7" dur="500"/>
                                        <p:tgtEl>
                                          <p:spTgt spid="50215"/>
                                        </p:tgtEl>
                                      </p:cBhvr>
                                    </p:animEffect>
                                  </p:childTnLst>
                                </p:cTn>
                              </p:par>
                            </p:childTnLst>
                          </p:cTn>
                        </p:par>
                        <p:par>
                          <p:cTn id="8" fill="hold" nodeType="afterGroup">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50219"/>
                                        </p:tgtEl>
                                        <p:attrNameLst>
                                          <p:attrName>style.visibility</p:attrName>
                                        </p:attrNameLst>
                                      </p:cBhvr>
                                      <p:to>
                                        <p:strVal val="visible"/>
                                      </p:to>
                                    </p:set>
                                    <p:animEffect transition="in" filter="wipe(left)">
                                      <p:cBhvr>
                                        <p:cTn id="11" dur="500"/>
                                        <p:tgtEl>
                                          <p:spTgt spid="50219"/>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50216"/>
                                        </p:tgtEl>
                                        <p:attrNameLst>
                                          <p:attrName>style.visibility</p:attrName>
                                        </p:attrNameLst>
                                      </p:cBhvr>
                                      <p:to>
                                        <p:strVal val="visible"/>
                                      </p:to>
                                    </p:set>
                                    <p:animEffect transition="in" filter="dissolve">
                                      <p:cBhvr>
                                        <p:cTn id="15" dur="500"/>
                                        <p:tgtEl>
                                          <p:spTgt spid="50216"/>
                                        </p:tgtEl>
                                      </p:cBhvr>
                                    </p:animEffect>
                                  </p:childTnLst>
                                </p:cTn>
                              </p:par>
                            </p:childTnLst>
                          </p:cTn>
                        </p:par>
                        <p:par>
                          <p:cTn id="16" fill="hold" nodeType="afterGroup">
                            <p:stCondLst>
                              <p:cond delay="7500"/>
                            </p:stCondLst>
                            <p:childTnLst>
                              <p:par>
                                <p:cTn id="17" presetID="22" presetClass="entr" presetSubtype="8" fill="hold" grpId="0" nodeType="afterEffect">
                                  <p:stCondLst>
                                    <p:cond delay="2000"/>
                                  </p:stCondLst>
                                  <p:childTnLst>
                                    <p:set>
                                      <p:cBhvr>
                                        <p:cTn id="18" dur="1" fill="hold">
                                          <p:stCondLst>
                                            <p:cond delay="0"/>
                                          </p:stCondLst>
                                        </p:cTn>
                                        <p:tgtEl>
                                          <p:spTgt spid="50213"/>
                                        </p:tgtEl>
                                        <p:attrNameLst>
                                          <p:attrName>style.visibility</p:attrName>
                                        </p:attrNameLst>
                                      </p:cBhvr>
                                      <p:to>
                                        <p:strVal val="visible"/>
                                      </p:to>
                                    </p:set>
                                    <p:animEffect transition="in" filter="wipe(left)">
                                      <p:cBhvr>
                                        <p:cTn id="19" dur="500"/>
                                        <p:tgtEl>
                                          <p:spTgt spid="50213"/>
                                        </p:tgtEl>
                                      </p:cBhvr>
                                    </p:animEffect>
                                  </p:childTnLst>
                                </p:cTn>
                              </p:par>
                            </p:childTnLst>
                          </p:cTn>
                        </p:par>
                        <p:par>
                          <p:cTn id="20" fill="hold" nodeType="afterGroup">
                            <p:stCondLst>
                              <p:cond delay="10000"/>
                            </p:stCondLst>
                            <p:childTnLst>
                              <p:par>
                                <p:cTn id="21" presetID="9" presetClass="entr" presetSubtype="0" fill="hold" grpId="0" nodeType="afterEffect">
                                  <p:stCondLst>
                                    <p:cond delay="1000"/>
                                  </p:stCondLst>
                                  <p:childTnLst>
                                    <p:set>
                                      <p:cBhvr>
                                        <p:cTn id="22" dur="1" fill="hold">
                                          <p:stCondLst>
                                            <p:cond delay="0"/>
                                          </p:stCondLst>
                                        </p:cTn>
                                        <p:tgtEl>
                                          <p:spTgt spid="50217"/>
                                        </p:tgtEl>
                                        <p:attrNameLst>
                                          <p:attrName>style.visibility</p:attrName>
                                        </p:attrNameLst>
                                      </p:cBhvr>
                                      <p:to>
                                        <p:strVal val="visible"/>
                                      </p:to>
                                    </p:set>
                                    <p:animEffect transition="in" filter="dissolve">
                                      <p:cBhvr>
                                        <p:cTn id="23" dur="500"/>
                                        <p:tgtEl>
                                          <p:spTgt spid="50217"/>
                                        </p:tgtEl>
                                      </p:cBhvr>
                                    </p:animEffect>
                                  </p:childTnLst>
                                </p:cTn>
                              </p:par>
                            </p:childTnLst>
                          </p:cTn>
                        </p:par>
                        <p:par>
                          <p:cTn id="24" fill="hold" nodeType="afterGroup">
                            <p:stCondLst>
                              <p:cond delay="11500"/>
                            </p:stCondLst>
                            <p:childTnLst>
                              <p:par>
                                <p:cTn id="25" presetID="22" presetClass="entr" presetSubtype="8" fill="hold" grpId="0" nodeType="afterEffect">
                                  <p:stCondLst>
                                    <p:cond delay="2000"/>
                                  </p:stCondLst>
                                  <p:childTnLst>
                                    <p:set>
                                      <p:cBhvr>
                                        <p:cTn id="26" dur="1" fill="hold">
                                          <p:stCondLst>
                                            <p:cond delay="0"/>
                                          </p:stCondLst>
                                        </p:cTn>
                                        <p:tgtEl>
                                          <p:spTgt spid="50218"/>
                                        </p:tgtEl>
                                        <p:attrNameLst>
                                          <p:attrName>style.visibility</p:attrName>
                                        </p:attrNameLst>
                                      </p:cBhvr>
                                      <p:to>
                                        <p:strVal val="visible"/>
                                      </p:to>
                                    </p:set>
                                    <p:animEffect transition="in" filter="wipe(left)">
                                      <p:cBhvr>
                                        <p:cTn id="27" dur="500"/>
                                        <p:tgtEl>
                                          <p:spTgt spid="50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3" grpId="0" animBg="1"/>
      <p:bldP spid="50215" grpId="0" autoUpdateAnimBg="0"/>
      <p:bldP spid="50216" grpId="0" autoUpdateAnimBg="0"/>
      <p:bldP spid="50217" grpId="0" autoUpdateAnimBg="0"/>
      <p:bldP spid="50218" grpId="0" animBg="1"/>
      <p:bldP spid="502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r>
              <a:rPr lang="zh-CN" altLang="en-US">
                <a:cs typeface="SimSun" charset="0"/>
              </a:rPr>
              <a:t>尼希米</a:t>
            </a:r>
            <a:endParaRPr lang="en-US">
              <a:cs typeface="SimSun" charset="0"/>
            </a:endParaRPr>
          </a:p>
        </p:txBody>
      </p:sp>
      <p:sp>
        <p:nvSpPr>
          <p:cNvPr id="57347"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650</a:t>
            </a:r>
          </a:p>
        </p:txBody>
      </p:sp>
      <p:sp>
        <p:nvSpPr>
          <p:cNvPr id="57348"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7 0 0 </a:t>
            </a:r>
          </a:p>
        </p:txBody>
      </p:sp>
      <p:sp>
        <p:nvSpPr>
          <p:cNvPr id="57349"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800</a:t>
            </a:r>
          </a:p>
        </p:txBody>
      </p:sp>
      <p:sp>
        <p:nvSpPr>
          <p:cNvPr id="57350"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900</a:t>
            </a:r>
          </a:p>
        </p:txBody>
      </p:sp>
      <p:sp>
        <p:nvSpPr>
          <p:cNvPr id="57351"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950</a:t>
            </a:r>
          </a:p>
        </p:txBody>
      </p:sp>
      <p:sp>
        <p:nvSpPr>
          <p:cNvPr id="57352"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1000</a:t>
            </a:r>
          </a:p>
        </p:txBody>
      </p:sp>
      <p:sp>
        <p:nvSpPr>
          <p:cNvPr id="57353"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600</a:t>
            </a:r>
          </a:p>
        </p:txBody>
      </p:sp>
      <p:sp>
        <p:nvSpPr>
          <p:cNvPr id="57354"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500</a:t>
            </a:r>
          </a:p>
        </p:txBody>
      </p:sp>
      <p:grpSp>
        <p:nvGrpSpPr>
          <p:cNvPr id="31754" name="Group 11"/>
          <p:cNvGrpSpPr>
            <a:grpSpLocks/>
          </p:cNvGrpSpPr>
          <p:nvPr/>
        </p:nvGrpSpPr>
        <p:grpSpPr bwMode="auto">
          <a:xfrm>
            <a:off x="66675" y="3044825"/>
            <a:ext cx="9534525" cy="844550"/>
            <a:chOff x="42" y="1918"/>
            <a:chExt cx="6006" cy="532"/>
          </a:xfrm>
        </p:grpSpPr>
        <p:grpSp>
          <p:nvGrpSpPr>
            <p:cNvPr id="31773" name="Group 12"/>
            <p:cNvGrpSpPr>
              <a:grpSpLocks/>
            </p:cNvGrpSpPr>
            <p:nvPr/>
          </p:nvGrpSpPr>
          <p:grpSpPr bwMode="auto">
            <a:xfrm>
              <a:off x="96" y="1918"/>
              <a:ext cx="1296" cy="530"/>
              <a:chOff x="96" y="1918"/>
              <a:chExt cx="1296" cy="530"/>
            </a:xfrm>
          </p:grpSpPr>
          <p:sp>
            <p:nvSpPr>
              <p:cNvPr id="5735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5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5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1774" name="Group 17"/>
            <p:cNvGrpSpPr>
              <a:grpSpLocks/>
            </p:cNvGrpSpPr>
            <p:nvPr/>
          </p:nvGrpSpPr>
          <p:grpSpPr bwMode="auto">
            <a:xfrm>
              <a:off x="1824" y="1920"/>
              <a:ext cx="1296" cy="530"/>
              <a:chOff x="96" y="1918"/>
              <a:chExt cx="1296" cy="530"/>
            </a:xfrm>
          </p:grpSpPr>
          <p:sp>
            <p:nvSpPr>
              <p:cNvPr id="5736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1775" name="Group 22"/>
            <p:cNvGrpSpPr>
              <a:grpSpLocks/>
            </p:cNvGrpSpPr>
            <p:nvPr/>
          </p:nvGrpSpPr>
          <p:grpSpPr bwMode="auto">
            <a:xfrm>
              <a:off x="3552" y="1920"/>
              <a:ext cx="1296" cy="530"/>
              <a:chOff x="96" y="1918"/>
              <a:chExt cx="1296" cy="530"/>
            </a:xfrm>
          </p:grpSpPr>
          <p:sp>
            <p:nvSpPr>
              <p:cNvPr id="5736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7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5737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7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7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57374"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550</a:t>
            </a:r>
          </a:p>
        </p:txBody>
      </p:sp>
      <p:sp>
        <p:nvSpPr>
          <p:cNvPr id="57375"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7 5 0 </a:t>
            </a:r>
          </a:p>
        </p:txBody>
      </p:sp>
      <p:sp>
        <p:nvSpPr>
          <p:cNvPr id="57376"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850</a:t>
            </a:r>
          </a:p>
        </p:txBody>
      </p:sp>
      <p:sp>
        <p:nvSpPr>
          <p:cNvPr id="57377"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1050</a:t>
            </a:r>
          </a:p>
        </p:txBody>
      </p:sp>
      <p:sp>
        <p:nvSpPr>
          <p:cNvPr id="57378"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1100</a:t>
            </a:r>
          </a:p>
        </p:txBody>
      </p:sp>
      <p:sp>
        <p:nvSpPr>
          <p:cNvPr id="57379"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450</a:t>
            </a:r>
          </a:p>
        </p:txBody>
      </p:sp>
      <p:sp>
        <p:nvSpPr>
          <p:cNvPr id="57380" name="Text Box 36"/>
          <p:cNvSpPr txBox="1">
            <a:spLocks noChangeArrowheads="1"/>
          </p:cNvSpPr>
          <p:nvPr/>
        </p:nvSpPr>
        <p:spPr bwMode="auto">
          <a:xfrm>
            <a:off x="304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00FFFF"/>
                </a:solidFill>
                <a:latin typeface="Times New Roman" charset="0"/>
                <a:cs typeface="ＭＳ Ｐゴシック" charset="0"/>
              </a:rPr>
              <a:t>联盟</a:t>
            </a:r>
            <a:r>
              <a:rPr lang="en-US" altLang="ja-JP" sz="3600">
                <a:solidFill>
                  <a:srgbClr val="00FFFF"/>
                </a:solidFill>
                <a:latin typeface="Times New Roman" charset="0"/>
              </a:rPr>
              <a:t> </a:t>
            </a:r>
          </a:p>
          <a:p>
            <a:pPr algn="ctr" eaLnBrk="1" hangingPunct="1">
              <a:spcBef>
                <a:spcPct val="50000"/>
              </a:spcBef>
              <a:defRPr/>
            </a:pPr>
            <a:r>
              <a:rPr lang="ja-JP" altLang="en-US" sz="3600">
                <a:solidFill>
                  <a:srgbClr val="00FFFF"/>
                </a:solidFill>
                <a:latin typeface="Times New Roman" charset="0"/>
                <a:cs typeface="ＭＳ Ｐゴシック" charset="0"/>
              </a:rPr>
              <a:t>王国</a:t>
            </a:r>
            <a:endParaRPr lang="en-US" altLang="ja-JP" sz="3600">
              <a:solidFill>
                <a:srgbClr val="00FFFF"/>
              </a:solidFill>
              <a:latin typeface="Times New Roman" charset="0"/>
            </a:endParaRPr>
          </a:p>
          <a:p>
            <a:pPr algn="ctr" eaLnBrk="1" hangingPunct="1">
              <a:spcBef>
                <a:spcPct val="50000"/>
              </a:spcBef>
              <a:defRPr/>
            </a:pPr>
            <a:r>
              <a:rPr lang="en-US" sz="3200">
                <a:solidFill>
                  <a:srgbClr val="00FFFF"/>
                </a:solidFill>
                <a:latin typeface="Times New Roman" charset="0"/>
              </a:rPr>
              <a:t>1050-930</a:t>
            </a:r>
          </a:p>
        </p:txBody>
      </p:sp>
      <p:sp>
        <p:nvSpPr>
          <p:cNvPr id="57381" name="Text Box 37"/>
          <p:cNvSpPr txBox="1">
            <a:spLocks noChangeArrowheads="1"/>
          </p:cNvSpPr>
          <p:nvPr/>
        </p:nvSpPr>
        <p:spPr bwMode="auto">
          <a:xfrm>
            <a:off x="2590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FF00"/>
                </a:solidFill>
                <a:latin typeface="Times New Roman" charset="0"/>
              </a:rPr>
              <a:t>分</a:t>
            </a:r>
            <a:r>
              <a:rPr lang="zh-CN" altLang="en-US" sz="3600">
                <a:solidFill>
                  <a:srgbClr val="FFFF00"/>
                </a:solidFill>
                <a:latin typeface="Times New Roman" charset="0"/>
                <a:cs typeface="SimSun" charset="0"/>
              </a:rPr>
              <a:t>裂 </a:t>
            </a:r>
          </a:p>
          <a:p>
            <a:pPr algn="ctr" eaLnBrk="1" hangingPunct="1">
              <a:spcBef>
                <a:spcPct val="50000"/>
              </a:spcBef>
            </a:pPr>
            <a:r>
              <a:rPr lang="ja-JP" altLang="en-US" sz="3600">
                <a:solidFill>
                  <a:srgbClr val="FFFF00"/>
                </a:solidFill>
                <a:latin typeface="Times New Roman" charset="0"/>
              </a:rPr>
              <a:t>王国</a:t>
            </a:r>
            <a:endParaRPr lang="en-US" altLang="ja-JP" sz="3600">
              <a:solidFill>
                <a:srgbClr val="FFFF00"/>
              </a:solidFill>
              <a:latin typeface="Times New Roman" charset="0"/>
            </a:endParaRPr>
          </a:p>
          <a:p>
            <a:pPr algn="ctr" eaLnBrk="1" hangingPunct="1">
              <a:spcBef>
                <a:spcPct val="50000"/>
              </a:spcBef>
            </a:pPr>
            <a:r>
              <a:rPr lang="en-US" sz="3200">
                <a:solidFill>
                  <a:srgbClr val="FFFF00"/>
                </a:solidFill>
                <a:latin typeface="Times New Roman" charset="0"/>
              </a:rPr>
              <a:t>930-722</a:t>
            </a:r>
          </a:p>
        </p:txBody>
      </p:sp>
      <p:sp>
        <p:nvSpPr>
          <p:cNvPr id="57382" name="Text Box 38"/>
          <p:cNvSpPr txBox="1">
            <a:spLocks noChangeArrowheads="1"/>
          </p:cNvSpPr>
          <p:nvPr/>
        </p:nvSpPr>
        <p:spPr bwMode="auto">
          <a:xfrm>
            <a:off x="50292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99FF"/>
                </a:solidFill>
                <a:latin typeface="Times New Roman" charset="0"/>
                <a:cs typeface="ＭＳ Ｐゴシック" charset="0"/>
              </a:rPr>
              <a:t>孤立</a:t>
            </a:r>
            <a:endParaRPr lang="en-US" altLang="ja-JP" sz="3600">
              <a:solidFill>
                <a:srgbClr val="FF99FF"/>
              </a:solidFill>
              <a:latin typeface="Times New Roman" charset="0"/>
            </a:endParaRPr>
          </a:p>
          <a:p>
            <a:pPr algn="ctr" eaLnBrk="1" hangingPunct="1">
              <a:spcBef>
                <a:spcPct val="50000"/>
              </a:spcBef>
              <a:defRPr/>
            </a:pPr>
            <a:r>
              <a:rPr lang="ja-JP" altLang="en-US" sz="3600">
                <a:solidFill>
                  <a:srgbClr val="FF99FF"/>
                </a:solidFill>
                <a:latin typeface="Times New Roman" charset="0"/>
                <a:cs typeface="ＭＳ Ｐゴシック" charset="0"/>
              </a:rPr>
              <a:t>王国</a:t>
            </a:r>
            <a:endParaRPr lang="en-US" altLang="ja-JP" sz="3600">
              <a:solidFill>
                <a:srgbClr val="FF99FF"/>
              </a:solidFill>
              <a:latin typeface="Times New Roman" charset="0"/>
            </a:endParaRPr>
          </a:p>
          <a:p>
            <a:pPr algn="ctr" eaLnBrk="1" hangingPunct="1">
              <a:spcBef>
                <a:spcPct val="50000"/>
              </a:spcBef>
              <a:defRPr/>
            </a:pPr>
            <a:r>
              <a:rPr lang="en-US" sz="3200">
                <a:solidFill>
                  <a:srgbClr val="FF99FF"/>
                </a:solidFill>
                <a:latin typeface="Times New Roman" charset="0"/>
              </a:rPr>
              <a:t>722-586</a:t>
            </a:r>
          </a:p>
        </p:txBody>
      </p:sp>
      <p:sp>
        <p:nvSpPr>
          <p:cNvPr id="57383" name="Text Box 39"/>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66FF66"/>
                </a:solidFill>
                <a:latin typeface="Times New Roman" charset="0"/>
              </a:rPr>
              <a:t>流</a:t>
            </a:r>
            <a:r>
              <a:rPr lang="zh-CN" altLang="en-US" sz="3600">
                <a:solidFill>
                  <a:srgbClr val="66FF66"/>
                </a:solidFill>
                <a:latin typeface="Times New Roman" charset="0"/>
                <a:cs typeface="SimSun" charset="0"/>
              </a:rPr>
              <a:t>亡 </a:t>
            </a:r>
            <a:r>
              <a:rPr lang="en-US" altLang="ja-JP" sz="3200">
                <a:solidFill>
                  <a:srgbClr val="66FF66"/>
                </a:solidFill>
                <a:latin typeface="Times New Roman" charset="0"/>
              </a:rPr>
              <a:t>606-536</a:t>
            </a:r>
            <a:endParaRPr lang="en-US" sz="3200">
              <a:solidFill>
                <a:srgbClr val="66FF66"/>
              </a:solidFill>
              <a:latin typeface="Times New Roman" charset="0"/>
            </a:endParaRPr>
          </a:p>
        </p:txBody>
      </p:sp>
      <p:sp>
        <p:nvSpPr>
          <p:cNvPr id="31765"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385" name="Text Box 41"/>
          <p:cNvSpPr txBox="1">
            <a:spLocks noChangeArrowheads="1"/>
          </p:cNvSpPr>
          <p:nvPr/>
        </p:nvSpPr>
        <p:spPr bwMode="auto">
          <a:xfrm>
            <a:off x="7010400" y="838200"/>
            <a:ext cx="2514600" cy="2928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CC00"/>
                </a:solidFill>
                <a:latin typeface="Times New Roman" charset="0"/>
              </a:rPr>
              <a:t>流</a:t>
            </a:r>
            <a:r>
              <a:rPr lang="zh-CN" altLang="en-US" sz="3600">
                <a:solidFill>
                  <a:srgbClr val="FFCC00"/>
                </a:solidFill>
                <a:latin typeface="Times New Roman" charset="0"/>
                <a:cs typeface="SimSun" charset="0"/>
              </a:rPr>
              <a:t>亡</a:t>
            </a:r>
          </a:p>
          <a:p>
            <a:pPr algn="ctr" eaLnBrk="1" hangingPunct="1">
              <a:spcBef>
                <a:spcPct val="50000"/>
              </a:spcBef>
            </a:pPr>
            <a:r>
              <a:rPr lang="zh-CN" altLang="en-US" sz="3600">
                <a:solidFill>
                  <a:srgbClr val="FFCC00"/>
                </a:solidFill>
                <a:latin typeface="Times New Roman" charset="0"/>
                <a:cs typeface="SimSun" charset="0"/>
              </a:rPr>
              <a:t>后期</a:t>
            </a:r>
          </a:p>
          <a:p>
            <a:pPr algn="ctr" eaLnBrk="1" hangingPunct="1">
              <a:spcBef>
                <a:spcPct val="50000"/>
              </a:spcBef>
            </a:pPr>
            <a:r>
              <a:rPr lang="en-US" sz="3200">
                <a:solidFill>
                  <a:srgbClr val="FFCC00"/>
                </a:solidFill>
                <a:latin typeface="Times New Roman" charset="0"/>
              </a:rPr>
              <a:t>536-425</a:t>
            </a:r>
          </a:p>
          <a:p>
            <a:pPr algn="ctr" eaLnBrk="1" hangingPunct="1">
              <a:spcBef>
                <a:spcPct val="50000"/>
              </a:spcBef>
            </a:pPr>
            <a:endParaRPr lang="en-US" sz="3200">
              <a:solidFill>
                <a:srgbClr val="FFCC00"/>
              </a:solidFill>
              <a:latin typeface="Times New Roman" charset="0"/>
            </a:endParaRPr>
          </a:p>
        </p:txBody>
      </p:sp>
      <p:sp>
        <p:nvSpPr>
          <p:cNvPr id="57386"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87"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88"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89"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90" name="Text Box 46"/>
          <p:cNvSpPr txBox="1">
            <a:spLocks noChangeArrowheads="1"/>
          </p:cNvSpPr>
          <p:nvPr/>
        </p:nvSpPr>
        <p:spPr bwMode="auto">
          <a:xfrm>
            <a:off x="4859338" y="76200"/>
            <a:ext cx="5122862" cy="6096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400">
                <a:solidFill>
                  <a:srgbClr val="FFCC00"/>
                </a:solidFill>
                <a:latin typeface="Times New Roman" charset="0"/>
              </a:rPr>
              <a:t>以斯拉</a:t>
            </a:r>
            <a:r>
              <a:rPr lang="zh-CN" altLang="en-US" sz="3400">
                <a:solidFill>
                  <a:srgbClr val="FFCC00"/>
                </a:solidFill>
                <a:latin typeface="Times New Roman" charset="0"/>
                <a:cs typeface="SimSun" charset="0"/>
              </a:rPr>
              <a:t>记</a:t>
            </a:r>
            <a:r>
              <a:rPr lang="en-US" altLang="ja-JP" sz="3400">
                <a:solidFill>
                  <a:srgbClr val="FFCC00"/>
                </a:solidFill>
                <a:latin typeface="Times New Roman" charset="0"/>
              </a:rPr>
              <a:t>-</a:t>
            </a:r>
            <a:r>
              <a:rPr lang="ja-JP" altLang="en-US" sz="3400">
                <a:solidFill>
                  <a:srgbClr val="FFCC00"/>
                </a:solidFill>
                <a:latin typeface="Times New Roman" charset="0"/>
              </a:rPr>
              <a:t>尼希米</a:t>
            </a:r>
            <a:r>
              <a:rPr lang="zh-CN" altLang="en-US" sz="3400">
                <a:solidFill>
                  <a:srgbClr val="FFCC00"/>
                </a:solidFill>
                <a:latin typeface="Times New Roman" charset="0"/>
                <a:cs typeface="SimSun" charset="0"/>
              </a:rPr>
              <a:t>记</a:t>
            </a:r>
          </a:p>
        </p:txBody>
      </p:sp>
      <p:sp>
        <p:nvSpPr>
          <p:cNvPr id="57391"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57391"/>
                                        </p:tgtEl>
                                        <p:attrNameLst>
                                          <p:attrName>style.visibility</p:attrName>
                                        </p:attrNameLst>
                                      </p:cBhvr>
                                      <p:to>
                                        <p:strVal val="visible"/>
                                      </p:to>
                                    </p:set>
                                    <p:animEffect transition="in" filter="wipe(left)">
                                      <p:cBhvr>
                                        <p:cTn id="7" dur="500"/>
                                        <p:tgtEl>
                                          <p:spTgt spid="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0787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650</a:t>
            </a:r>
          </a:p>
        </p:txBody>
      </p:sp>
      <p:sp>
        <p:nvSpPr>
          <p:cNvPr id="20787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7 0 0 </a:t>
            </a:r>
          </a:p>
        </p:txBody>
      </p:sp>
      <p:sp>
        <p:nvSpPr>
          <p:cNvPr id="20787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800</a:t>
            </a:r>
          </a:p>
        </p:txBody>
      </p:sp>
      <p:sp>
        <p:nvSpPr>
          <p:cNvPr id="20787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900</a:t>
            </a:r>
          </a:p>
        </p:txBody>
      </p:sp>
      <p:sp>
        <p:nvSpPr>
          <p:cNvPr id="20787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950</a:t>
            </a:r>
          </a:p>
        </p:txBody>
      </p:sp>
      <p:sp>
        <p:nvSpPr>
          <p:cNvPr id="20788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1000</a:t>
            </a:r>
          </a:p>
        </p:txBody>
      </p:sp>
      <p:sp>
        <p:nvSpPr>
          <p:cNvPr id="20788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600</a:t>
            </a:r>
          </a:p>
        </p:txBody>
      </p:sp>
      <p:sp>
        <p:nvSpPr>
          <p:cNvPr id="207882"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500</a:t>
            </a:r>
          </a:p>
        </p:txBody>
      </p:sp>
      <p:grpSp>
        <p:nvGrpSpPr>
          <p:cNvPr id="33802" name="Group 11"/>
          <p:cNvGrpSpPr>
            <a:grpSpLocks/>
          </p:cNvGrpSpPr>
          <p:nvPr/>
        </p:nvGrpSpPr>
        <p:grpSpPr bwMode="auto">
          <a:xfrm>
            <a:off x="66675" y="3044825"/>
            <a:ext cx="9534525" cy="844550"/>
            <a:chOff x="42" y="1918"/>
            <a:chExt cx="6006" cy="532"/>
          </a:xfrm>
        </p:grpSpPr>
        <p:grpSp>
          <p:nvGrpSpPr>
            <p:cNvPr id="33821" name="Group 12"/>
            <p:cNvGrpSpPr>
              <a:grpSpLocks/>
            </p:cNvGrpSpPr>
            <p:nvPr/>
          </p:nvGrpSpPr>
          <p:grpSpPr bwMode="auto">
            <a:xfrm>
              <a:off x="96" y="1918"/>
              <a:ext cx="1296" cy="530"/>
              <a:chOff x="96" y="1918"/>
              <a:chExt cx="1296" cy="530"/>
            </a:xfrm>
          </p:grpSpPr>
          <p:sp>
            <p:nvSpPr>
              <p:cNvPr id="20788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8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8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8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3822" name="Group 17"/>
            <p:cNvGrpSpPr>
              <a:grpSpLocks/>
            </p:cNvGrpSpPr>
            <p:nvPr/>
          </p:nvGrpSpPr>
          <p:grpSpPr bwMode="auto">
            <a:xfrm>
              <a:off x="1824" y="1920"/>
              <a:ext cx="1296" cy="530"/>
              <a:chOff x="96" y="1918"/>
              <a:chExt cx="1296" cy="530"/>
            </a:xfrm>
          </p:grpSpPr>
          <p:sp>
            <p:nvSpPr>
              <p:cNvPr id="20789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3823" name="Group 22"/>
            <p:cNvGrpSpPr>
              <a:grpSpLocks/>
            </p:cNvGrpSpPr>
            <p:nvPr/>
          </p:nvGrpSpPr>
          <p:grpSpPr bwMode="auto">
            <a:xfrm>
              <a:off x="3552" y="1920"/>
              <a:ext cx="1296" cy="530"/>
              <a:chOff x="96" y="1918"/>
              <a:chExt cx="1296" cy="530"/>
            </a:xfrm>
          </p:grpSpPr>
          <p:sp>
            <p:nvSpPr>
              <p:cNvPr id="20789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0789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90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90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0790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550</a:t>
            </a:r>
          </a:p>
        </p:txBody>
      </p:sp>
      <p:sp>
        <p:nvSpPr>
          <p:cNvPr id="20790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7 5 0 </a:t>
            </a:r>
          </a:p>
        </p:txBody>
      </p:sp>
      <p:sp>
        <p:nvSpPr>
          <p:cNvPr id="20790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850</a:t>
            </a:r>
          </a:p>
        </p:txBody>
      </p:sp>
      <p:sp>
        <p:nvSpPr>
          <p:cNvPr id="20790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1050</a:t>
            </a:r>
          </a:p>
        </p:txBody>
      </p:sp>
      <p:sp>
        <p:nvSpPr>
          <p:cNvPr id="207906"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1100</a:t>
            </a:r>
          </a:p>
        </p:txBody>
      </p:sp>
      <p:sp>
        <p:nvSpPr>
          <p:cNvPr id="20790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450</a:t>
            </a:r>
          </a:p>
        </p:txBody>
      </p:sp>
      <p:sp>
        <p:nvSpPr>
          <p:cNvPr id="207908" name="Text Box 36"/>
          <p:cNvSpPr txBox="1">
            <a:spLocks noChangeArrowheads="1"/>
          </p:cNvSpPr>
          <p:nvPr/>
        </p:nvSpPr>
        <p:spPr bwMode="auto">
          <a:xfrm>
            <a:off x="304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00FFFF"/>
                </a:solidFill>
                <a:latin typeface="Times New Roman" charset="0"/>
                <a:cs typeface="ＭＳ Ｐゴシック" charset="0"/>
              </a:rPr>
              <a:t>联盟</a:t>
            </a:r>
            <a:r>
              <a:rPr lang="en-US" altLang="ja-JP" sz="3600">
                <a:solidFill>
                  <a:srgbClr val="00FFFF"/>
                </a:solidFill>
                <a:latin typeface="Times New Roman" charset="0"/>
              </a:rPr>
              <a:t> </a:t>
            </a:r>
          </a:p>
          <a:p>
            <a:pPr algn="ctr" eaLnBrk="1" hangingPunct="1">
              <a:spcBef>
                <a:spcPct val="50000"/>
              </a:spcBef>
              <a:defRPr/>
            </a:pPr>
            <a:r>
              <a:rPr lang="ja-JP" altLang="en-US" sz="3600">
                <a:solidFill>
                  <a:srgbClr val="00FFFF"/>
                </a:solidFill>
                <a:latin typeface="Times New Roman" charset="0"/>
                <a:cs typeface="ＭＳ Ｐゴシック" charset="0"/>
              </a:rPr>
              <a:t>王国</a:t>
            </a:r>
            <a:endParaRPr lang="en-US" altLang="ja-JP" sz="3600">
              <a:solidFill>
                <a:srgbClr val="00FFFF"/>
              </a:solidFill>
              <a:latin typeface="Times New Roman" charset="0"/>
            </a:endParaRPr>
          </a:p>
          <a:p>
            <a:pPr algn="ctr" eaLnBrk="1" hangingPunct="1">
              <a:spcBef>
                <a:spcPct val="50000"/>
              </a:spcBef>
              <a:defRPr/>
            </a:pPr>
            <a:r>
              <a:rPr lang="en-US" sz="3200">
                <a:solidFill>
                  <a:srgbClr val="00FFFF"/>
                </a:solidFill>
                <a:latin typeface="Times New Roman" charset="0"/>
              </a:rPr>
              <a:t>1050-930</a:t>
            </a:r>
          </a:p>
        </p:txBody>
      </p:sp>
      <p:sp>
        <p:nvSpPr>
          <p:cNvPr id="207909" name="Text Box 37"/>
          <p:cNvSpPr txBox="1">
            <a:spLocks noChangeArrowheads="1"/>
          </p:cNvSpPr>
          <p:nvPr/>
        </p:nvSpPr>
        <p:spPr bwMode="auto">
          <a:xfrm>
            <a:off x="2590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FF00"/>
                </a:solidFill>
                <a:latin typeface="Times New Roman" charset="0"/>
              </a:rPr>
              <a:t>分</a:t>
            </a:r>
            <a:r>
              <a:rPr lang="zh-CN" altLang="en-US" sz="3600">
                <a:solidFill>
                  <a:srgbClr val="FFFF00"/>
                </a:solidFill>
                <a:latin typeface="Times New Roman" charset="0"/>
                <a:cs typeface="SimSun" charset="0"/>
              </a:rPr>
              <a:t>裂 </a:t>
            </a:r>
          </a:p>
          <a:p>
            <a:pPr algn="ctr" eaLnBrk="1" hangingPunct="1">
              <a:spcBef>
                <a:spcPct val="50000"/>
              </a:spcBef>
            </a:pPr>
            <a:r>
              <a:rPr lang="ja-JP" altLang="en-US" sz="3600">
                <a:solidFill>
                  <a:srgbClr val="FFFF00"/>
                </a:solidFill>
                <a:latin typeface="Times New Roman" charset="0"/>
              </a:rPr>
              <a:t>王国</a:t>
            </a:r>
            <a:endParaRPr lang="en-US" altLang="ja-JP" sz="3600">
              <a:solidFill>
                <a:srgbClr val="FFFF00"/>
              </a:solidFill>
              <a:latin typeface="Times New Roman" charset="0"/>
            </a:endParaRPr>
          </a:p>
          <a:p>
            <a:pPr algn="ctr" eaLnBrk="1" hangingPunct="1">
              <a:spcBef>
                <a:spcPct val="50000"/>
              </a:spcBef>
            </a:pPr>
            <a:r>
              <a:rPr lang="en-US" sz="3200">
                <a:solidFill>
                  <a:srgbClr val="FFFF00"/>
                </a:solidFill>
                <a:latin typeface="Times New Roman" charset="0"/>
              </a:rPr>
              <a:t>930-722</a:t>
            </a:r>
          </a:p>
        </p:txBody>
      </p:sp>
      <p:sp>
        <p:nvSpPr>
          <p:cNvPr id="207910" name="Text Box 38"/>
          <p:cNvSpPr txBox="1">
            <a:spLocks noChangeArrowheads="1"/>
          </p:cNvSpPr>
          <p:nvPr/>
        </p:nvSpPr>
        <p:spPr bwMode="auto">
          <a:xfrm>
            <a:off x="50292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99FF"/>
                </a:solidFill>
                <a:latin typeface="Times New Roman" charset="0"/>
                <a:cs typeface="ＭＳ Ｐゴシック" charset="0"/>
              </a:rPr>
              <a:t>孤立</a:t>
            </a:r>
            <a:endParaRPr lang="en-US" altLang="ja-JP" sz="3600">
              <a:solidFill>
                <a:srgbClr val="FF99FF"/>
              </a:solidFill>
              <a:latin typeface="Times New Roman" charset="0"/>
            </a:endParaRPr>
          </a:p>
          <a:p>
            <a:pPr algn="ctr" eaLnBrk="1" hangingPunct="1">
              <a:spcBef>
                <a:spcPct val="50000"/>
              </a:spcBef>
              <a:defRPr/>
            </a:pPr>
            <a:r>
              <a:rPr lang="ja-JP" altLang="en-US" sz="3600">
                <a:solidFill>
                  <a:srgbClr val="FF99FF"/>
                </a:solidFill>
                <a:latin typeface="Times New Roman" charset="0"/>
                <a:cs typeface="ＭＳ Ｐゴシック" charset="0"/>
              </a:rPr>
              <a:t>王国</a:t>
            </a:r>
            <a:endParaRPr lang="en-US" altLang="ja-JP" sz="3600">
              <a:solidFill>
                <a:srgbClr val="FF99FF"/>
              </a:solidFill>
              <a:latin typeface="Times New Roman" charset="0"/>
            </a:endParaRPr>
          </a:p>
          <a:p>
            <a:pPr algn="ctr" eaLnBrk="1" hangingPunct="1">
              <a:spcBef>
                <a:spcPct val="50000"/>
              </a:spcBef>
              <a:defRPr/>
            </a:pPr>
            <a:r>
              <a:rPr lang="en-US" sz="3200">
                <a:solidFill>
                  <a:srgbClr val="FF99FF"/>
                </a:solidFill>
                <a:latin typeface="Times New Roman" charset="0"/>
              </a:rPr>
              <a:t>722-586</a:t>
            </a:r>
          </a:p>
        </p:txBody>
      </p:sp>
      <p:sp>
        <p:nvSpPr>
          <p:cNvPr id="207911" name="Text Box 39"/>
          <p:cNvSpPr txBox="1">
            <a:spLocks noChangeArrowheads="1"/>
          </p:cNvSpPr>
          <p:nvPr/>
        </p:nvSpPr>
        <p:spPr bwMode="auto">
          <a:xfrm>
            <a:off x="6011863" y="6172200"/>
            <a:ext cx="2903537"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66FF66"/>
                </a:solidFill>
                <a:latin typeface="Times New Roman" charset="0"/>
                <a:cs typeface="ＭＳ Ｐゴシック" charset="0"/>
              </a:rPr>
              <a:t>流亡</a:t>
            </a:r>
            <a:r>
              <a:rPr lang="en-US" altLang="zh-CN" sz="3600">
                <a:solidFill>
                  <a:srgbClr val="66FF66"/>
                </a:solidFill>
                <a:latin typeface="Times New Roman" charset="0"/>
                <a:ea typeface="SimSun" charset="0"/>
                <a:cs typeface="SimSun" charset="0"/>
              </a:rPr>
              <a:t> </a:t>
            </a:r>
            <a:r>
              <a:rPr lang="en-US" altLang="ja-JP" sz="3200">
                <a:solidFill>
                  <a:srgbClr val="66FF66"/>
                </a:solidFill>
                <a:latin typeface="Times New Roman" charset="0"/>
              </a:rPr>
              <a:t>606-536</a:t>
            </a:r>
            <a:endParaRPr lang="en-US" sz="3200">
              <a:solidFill>
                <a:srgbClr val="66FF66"/>
              </a:solidFill>
              <a:latin typeface="Times New Roman" charset="0"/>
            </a:endParaRPr>
          </a:p>
        </p:txBody>
      </p:sp>
      <p:sp>
        <p:nvSpPr>
          <p:cNvPr id="207912" name="AutoShape 40"/>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3" name="Line 41"/>
          <p:cNvSpPr>
            <a:spLocks noChangeShapeType="1"/>
          </p:cNvSpPr>
          <p:nvPr/>
        </p:nvSpPr>
        <p:spPr bwMode="auto">
          <a:xfrm rot="-5400000">
            <a:off x="7010400" y="2362200"/>
            <a:ext cx="3048000" cy="0"/>
          </a:xfrm>
          <a:prstGeom prst="line">
            <a:avLst/>
          </a:prstGeom>
          <a:noFill/>
          <a:ln w="76200">
            <a:solidFill>
              <a:srgbClr val="00FFFF"/>
            </a:solidFill>
            <a:round/>
            <a:headEnd type="triangle" w="med" len="me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33815" name="AutoShape 42"/>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915" name="Text Box 43"/>
          <p:cNvSpPr txBox="1">
            <a:spLocks noChangeArrowheads="1"/>
          </p:cNvSpPr>
          <p:nvPr/>
        </p:nvSpPr>
        <p:spPr bwMode="auto">
          <a:xfrm>
            <a:off x="7010400" y="838200"/>
            <a:ext cx="2514600" cy="2928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CC00"/>
                </a:solidFill>
                <a:latin typeface="Times New Roman" charset="0"/>
                <a:cs typeface="ＭＳ Ｐゴシック" charset="0"/>
              </a:rPr>
              <a:t>流亡</a:t>
            </a:r>
            <a:endParaRPr lang="en-US" altLang="ja-JP" sz="3600">
              <a:solidFill>
                <a:srgbClr val="FFCC00"/>
              </a:solidFill>
              <a:latin typeface="Times New Roman" charset="0"/>
            </a:endParaRPr>
          </a:p>
          <a:p>
            <a:pPr algn="ctr" eaLnBrk="1" hangingPunct="1">
              <a:spcBef>
                <a:spcPct val="50000"/>
              </a:spcBef>
              <a:defRPr/>
            </a:pPr>
            <a:r>
              <a:rPr lang="ja-JP" altLang="en-US" sz="3600">
                <a:solidFill>
                  <a:srgbClr val="FFCC00"/>
                </a:solidFill>
                <a:latin typeface="Times New Roman" charset="0"/>
                <a:cs typeface="ＭＳ Ｐゴシック" charset="0"/>
              </a:rPr>
              <a:t>后期</a:t>
            </a:r>
            <a:r>
              <a:rPr lang="en-US" altLang="ja-JP" sz="3600">
                <a:solidFill>
                  <a:srgbClr val="FFCC00"/>
                </a:solidFill>
                <a:latin typeface="Times New Roman" charset="0"/>
              </a:rPr>
              <a:t> </a:t>
            </a:r>
          </a:p>
          <a:p>
            <a:pPr algn="ctr" eaLnBrk="1" hangingPunct="1">
              <a:spcBef>
                <a:spcPct val="50000"/>
              </a:spcBef>
              <a:defRPr/>
            </a:pPr>
            <a:r>
              <a:rPr lang="en-US" sz="3200">
                <a:solidFill>
                  <a:srgbClr val="FFCC00"/>
                </a:solidFill>
                <a:latin typeface="Times New Roman" charset="0"/>
              </a:rPr>
              <a:t>536-425</a:t>
            </a:r>
          </a:p>
          <a:p>
            <a:pPr algn="ctr" eaLnBrk="1" hangingPunct="1">
              <a:spcBef>
                <a:spcPct val="50000"/>
              </a:spcBef>
              <a:defRPr/>
            </a:pPr>
            <a:endParaRPr lang="en-US" sz="3200">
              <a:solidFill>
                <a:srgbClr val="FFCC00"/>
              </a:solidFill>
              <a:latin typeface="Times New Roman" charset="0"/>
            </a:endParaRPr>
          </a:p>
        </p:txBody>
      </p:sp>
      <p:sp>
        <p:nvSpPr>
          <p:cNvPr id="207916" name="AutoShape 44"/>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7" name="AutoShape 45"/>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8"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9" name="Text Box 47"/>
          <p:cNvSpPr txBox="1">
            <a:spLocks noChangeArrowheads="1"/>
          </p:cNvSpPr>
          <p:nvPr/>
        </p:nvSpPr>
        <p:spPr bwMode="auto">
          <a:xfrm>
            <a:off x="6948488" y="76200"/>
            <a:ext cx="219551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00FFFF"/>
                </a:solidFill>
                <a:latin typeface="Times New Roman" charset="0"/>
              </a:rPr>
              <a:t>以斯帖</a:t>
            </a:r>
            <a:r>
              <a:rPr lang="zh-CN" altLang="en-US" sz="3600">
                <a:solidFill>
                  <a:srgbClr val="00FFFF"/>
                </a:solidFill>
                <a:latin typeface="Times New Roman" charset="0"/>
                <a:cs typeface="SimSun" charset="0"/>
              </a:rPr>
              <a:t>记</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207913"/>
                                        </p:tgtEl>
                                        <p:attrNameLst>
                                          <p:attrName>style.visibility</p:attrName>
                                        </p:attrNameLst>
                                      </p:cBhvr>
                                      <p:to>
                                        <p:strVal val="visible"/>
                                      </p:to>
                                    </p:set>
                                    <p:animEffect transition="in" filter="wipe(up)">
                                      <p:cBhvr>
                                        <p:cTn id="7" dur="500"/>
                                        <p:tgtEl>
                                          <p:spTgt spid="207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灭族阴谋被瓦解</a:t>
            </a:r>
            <a:endPar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76924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idx="4294967295"/>
          </p:nvPr>
        </p:nvSpPr>
        <p:spPr>
          <a:xfrm>
            <a:off x="684213" y="620713"/>
            <a:ext cx="2497137" cy="5486400"/>
          </a:xfrm>
        </p:spPr>
        <p:txBody>
          <a:bodyPr/>
          <a:lstStyle/>
          <a:p>
            <a:pPr algn="ctr"/>
            <a:r>
              <a:rPr lang="zh-CN" altLang="en-US" sz="4800" b="1" i="0">
                <a:latin typeface="Arial Black" charset="0"/>
                <a:cs typeface="SimSun" charset="0"/>
              </a:rPr>
              <a:t>以斯帖记</a:t>
            </a:r>
            <a:r>
              <a:rPr kumimoji="0" lang="ja-JP" altLang="en-US" sz="4800" b="1" i="0">
                <a:effectLst/>
                <a:latin typeface="Times New Roman" charset="0"/>
              </a:rPr>
              <a:t>流亡后期</a:t>
            </a:r>
            <a:r>
              <a:rPr kumimoji="0" lang="zh-CN" altLang="en-US" sz="4800" b="1" i="0">
                <a:effectLst/>
                <a:latin typeface="Times New Roman" charset="0"/>
                <a:cs typeface="SimSun" charset="0"/>
              </a:rPr>
              <a:t>的什么时期？</a:t>
            </a:r>
            <a:endParaRPr lang="zh-CN" altLang="en-US" sz="4800" b="1" i="0">
              <a:latin typeface="Arial Black" charset="0"/>
              <a:cs typeface="SimSun" charset="0"/>
            </a:endParaRPr>
          </a:p>
        </p:txBody>
      </p:sp>
      <p:pic>
        <p:nvPicPr>
          <p:cNvPr id="35843" name="Picture 4" descr="estherpain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45763"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450</a:t>
            </a:r>
          </a:p>
        </p:txBody>
      </p:sp>
      <p:sp>
        <p:nvSpPr>
          <p:cNvPr id="245764" name="Text Box 4"/>
          <p:cNvSpPr txBox="1">
            <a:spLocks noChangeArrowheads="1"/>
          </p:cNvSpPr>
          <p:nvPr/>
        </p:nvSpPr>
        <p:spPr bwMode="auto">
          <a:xfrm>
            <a:off x="5343525" y="4067175"/>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460</a:t>
            </a:r>
          </a:p>
        </p:txBody>
      </p:sp>
      <p:sp>
        <p:nvSpPr>
          <p:cNvPr id="245765"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480</a:t>
            </a:r>
          </a:p>
        </p:txBody>
      </p:sp>
      <p:sp>
        <p:nvSpPr>
          <p:cNvPr id="245766"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500</a:t>
            </a:r>
          </a:p>
        </p:txBody>
      </p:sp>
      <p:sp>
        <p:nvSpPr>
          <p:cNvPr id="245767"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510</a:t>
            </a:r>
          </a:p>
        </p:txBody>
      </p:sp>
      <p:sp>
        <p:nvSpPr>
          <p:cNvPr id="245768"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520</a:t>
            </a:r>
          </a:p>
        </p:txBody>
      </p:sp>
      <p:sp>
        <p:nvSpPr>
          <p:cNvPr id="245769"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440</a:t>
            </a:r>
          </a:p>
        </p:txBody>
      </p:sp>
      <p:sp>
        <p:nvSpPr>
          <p:cNvPr id="245770"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420</a:t>
            </a:r>
          </a:p>
        </p:txBody>
      </p:sp>
      <p:grpSp>
        <p:nvGrpSpPr>
          <p:cNvPr id="37898" name="Group 11"/>
          <p:cNvGrpSpPr>
            <a:grpSpLocks/>
          </p:cNvGrpSpPr>
          <p:nvPr/>
        </p:nvGrpSpPr>
        <p:grpSpPr bwMode="auto">
          <a:xfrm>
            <a:off x="66675" y="3044825"/>
            <a:ext cx="9534525" cy="844550"/>
            <a:chOff x="42" y="1918"/>
            <a:chExt cx="6006" cy="532"/>
          </a:xfrm>
        </p:grpSpPr>
        <p:grpSp>
          <p:nvGrpSpPr>
            <p:cNvPr id="37918" name="Group 12"/>
            <p:cNvGrpSpPr>
              <a:grpSpLocks/>
            </p:cNvGrpSpPr>
            <p:nvPr/>
          </p:nvGrpSpPr>
          <p:grpSpPr bwMode="auto">
            <a:xfrm>
              <a:off x="96" y="1918"/>
              <a:ext cx="1296" cy="530"/>
              <a:chOff x="96" y="1918"/>
              <a:chExt cx="1296" cy="530"/>
            </a:xfrm>
          </p:grpSpPr>
          <p:sp>
            <p:nvSpPr>
              <p:cNvPr id="24577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7919" name="Group 17"/>
            <p:cNvGrpSpPr>
              <a:grpSpLocks/>
            </p:cNvGrpSpPr>
            <p:nvPr/>
          </p:nvGrpSpPr>
          <p:grpSpPr bwMode="auto">
            <a:xfrm>
              <a:off x="1824" y="1920"/>
              <a:ext cx="1296" cy="530"/>
              <a:chOff x="96" y="1918"/>
              <a:chExt cx="1296" cy="530"/>
            </a:xfrm>
          </p:grpSpPr>
          <p:sp>
            <p:nvSpPr>
              <p:cNvPr id="24577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7920" name="Group 22"/>
            <p:cNvGrpSpPr>
              <a:grpSpLocks/>
            </p:cNvGrpSpPr>
            <p:nvPr/>
          </p:nvGrpSpPr>
          <p:grpSpPr bwMode="auto">
            <a:xfrm>
              <a:off x="3552" y="1920"/>
              <a:ext cx="1296" cy="530"/>
              <a:chOff x="96" y="1918"/>
              <a:chExt cx="1296" cy="530"/>
            </a:xfrm>
          </p:grpSpPr>
          <p:sp>
            <p:nvSpPr>
              <p:cNvPr id="24578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4578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45790"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430</a:t>
            </a:r>
          </a:p>
        </p:txBody>
      </p:sp>
      <p:sp>
        <p:nvSpPr>
          <p:cNvPr id="245791" name="Text Box 31"/>
          <p:cNvSpPr txBox="1">
            <a:spLocks noChangeArrowheads="1"/>
          </p:cNvSpPr>
          <p:nvPr/>
        </p:nvSpPr>
        <p:spPr bwMode="auto">
          <a:xfrm>
            <a:off x="4724400" y="4067175"/>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470</a:t>
            </a:r>
          </a:p>
        </p:txBody>
      </p:sp>
      <p:sp>
        <p:nvSpPr>
          <p:cNvPr id="245792"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490</a:t>
            </a:r>
          </a:p>
        </p:txBody>
      </p:sp>
      <p:sp>
        <p:nvSpPr>
          <p:cNvPr id="245793"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530</a:t>
            </a:r>
          </a:p>
        </p:txBody>
      </p:sp>
      <p:sp>
        <p:nvSpPr>
          <p:cNvPr id="245794"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540</a:t>
            </a:r>
          </a:p>
        </p:txBody>
      </p:sp>
      <p:sp>
        <p:nvSpPr>
          <p:cNvPr id="245795"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410</a:t>
            </a:r>
          </a:p>
        </p:txBody>
      </p:sp>
      <p:sp>
        <p:nvSpPr>
          <p:cNvPr id="245796" name="Text Box 36"/>
          <p:cNvSpPr txBox="1">
            <a:spLocks noChangeArrowheads="1"/>
          </p:cNvSpPr>
          <p:nvPr/>
        </p:nvSpPr>
        <p:spPr bwMode="auto">
          <a:xfrm>
            <a:off x="-152400" y="1263650"/>
            <a:ext cx="3352800" cy="1465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ja-JP" altLang="en-US" sz="3600">
                <a:solidFill>
                  <a:srgbClr val="00FF00"/>
                </a:solidFill>
                <a:latin typeface="Times New Roman" charset="0"/>
                <a:ea typeface="ＭＳ Ｐゴシック" charset="-128"/>
                <a:cs typeface="Times New Roman" charset="0"/>
              </a:rPr>
              <a:t>所罗巴伯</a:t>
            </a:r>
            <a:r>
              <a:rPr lang="en-US" sz="3600">
                <a:solidFill>
                  <a:srgbClr val="00FF00"/>
                </a:solidFill>
                <a:latin typeface="Times New Roman" charset="0"/>
                <a:ea typeface="Times New Roman" charset="0"/>
                <a:cs typeface="Times New Roman" charset="0"/>
              </a:rPr>
              <a:t> </a:t>
            </a:r>
            <a:endParaRPr lang="en-US" altLang="zh-CN" sz="3600">
              <a:solidFill>
                <a:srgbClr val="00FF00"/>
              </a:solidFill>
              <a:latin typeface="Times New Roman" charset="0"/>
              <a:ea typeface="SimSun" charset="-122"/>
              <a:cs typeface="SimSun" charset="-122"/>
            </a:endParaRPr>
          </a:p>
          <a:p>
            <a:pPr algn="ctr">
              <a:spcBef>
                <a:spcPct val="50000"/>
              </a:spcBef>
              <a:defRPr/>
            </a:pPr>
            <a:r>
              <a:rPr lang="en-US" sz="3600">
                <a:solidFill>
                  <a:srgbClr val="00FF00"/>
                </a:solidFill>
                <a:latin typeface="Times New Roman" charset="0"/>
                <a:ea typeface="Times New Roman" charset="0"/>
                <a:cs typeface="Times New Roman" charset="0"/>
              </a:rPr>
              <a:t>(537-516)</a:t>
            </a:r>
          </a:p>
        </p:txBody>
      </p:sp>
      <p:sp>
        <p:nvSpPr>
          <p:cNvPr id="245797" name="Text Box 37"/>
          <p:cNvSpPr txBox="1">
            <a:spLocks noChangeArrowheads="1"/>
          </p:cNvSpPr>
          <p:nvPr/>
        </p:nvSpPr>
        <p:spPr bwMode="auto">
          <a:xfrm>
            <a:off x="5105400" y="20605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CC00"/>
                </a:solidFill>
                <a:latin typeface="Times New Roman" charset="0"/>
                <a:cs typeface="ＭＳ Ｐゴシック" charset="0"/>
              </a:rPr>
              <a:t>以斯拉</a:t>
            </a:r>
            <a:r>
              <a:rPr lang="en-US" altLang="ja-JP" sz="3600">
                <a:solidFill>
                  <a:srgbClr val="FFCC00"/>
                </a:solidFill>
                <a:latin typeface="Times New Roman" charset="0"/>
              </a:rPr>
              <a:t> (457-444)</a:t>
            </a:r>
            <a:endParaRPr lang="en-US" sz="3600">
              <a:solidFill>
                <a:srgbClr val="FFCC00"/>
              </a:solidFill>
              <a:latin typeface="Times New Roman" charset="0"/>
            </a:endParaRPr>
          </a:p>
        </p:txBody>
      </p:sp>
      <p:sp>
        <p:nvSpPr>
          <p:cNvPr id="245798" name="Text Box 38"/>
          <p:cNvSpPr txBox="1">
            <a:spLocks noChangeArrowheads="1"/>
          </p:cNvSpPr>
          <p:nvPr/>
        </p:nvSpPr>
        <p:spPr bwMode="auto">
          <a:xfrm>
            <a:off x="914400" y="2286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4000">
                <a:solidFill>
                  <a:schemeClr val="bg1"/>
                </a:solidFill>
                <a:latin typeface="Times New Roman" charset="0"/>
                <a:cs typeface="SimSun" charset="0"/>
              </a:rPr>
              <a:t>回归年代表</a:t>
            </a:r>
            <a:endParaRPr lang="en-US" altLang="zh-CN" sz="4000">
              <a:solidFill>
                <a:schemeClr val="bg1"/>
              </a:solidFill>
              <a:latin typeface="Times New Roman" charset="0"/>
              <a:cs typeface="SimSun" charset="0"/>
            </a:endParaRPr>
          </a:p>
        </p:txBody>
      </p:sp>
      <p:sp>
        <p:nvSpPr>
          <p:cNvPr id="245799" name="Text Box 39"/>
          <p:cNvSpPr txBox="1">
            <a:spLocks noChangeArrowheads="1"/>
          </p:cNvSpPr>
          <p:nvPr/>
        </p:nvSpPr>
        <p:spPr bwMode="auto">
          <a:xfrm>
            <a:off x="6588125" y="836613"/>
            <a:ext cx="2305050" cy="1465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FF00"/>
                </a:solidFill>
                <a:latin typeface="Times New Roman" charset="0"/>
              </a:rPr>
              <a:t>尼希米</a:t>
            </a:r>
            <a:endParaRPr lang="en-US" altLang="zh-CN" sz="3600">
              <a:solidFill>
                <a:srgbClr val="FFFF00"/>
              </a:solidFill>
              <a:latin typeface="Times New Roman" charset="0"/>
              <a:cs typeface="SimSun" charset="0"/>
            </a:endParaRPr>
          </a:p>
          <a:p>
            <a:pPr algn="ctr" eaLnBrk="1" hangingPunct="1">
              <a:spcBef>
                <a:spcPct val="50000"/>
              </a:spcBef>
            </a:pPr>
            <a:r>
              <a:rPr lang="en-US" sz="3600">
                <a:solidFill>
                  <a:srgbClr val="FFFF00"/>
                </a:solidFill>
                <a:latin typeface="Times New Roman" charset="0"/>
                <a:cs typeface="Times New Roman" charset="0"/>
              </a:rPr>
              <a:t> (444-430)</a:t>
            </a:r>
          </a:p>
        </p:txBody>
      </p:sp>
      <p:sp>
        <p:nvSpPr>
          <p:cNvPr id="245800" name="Text Box 40"/>
          <p:cNvSpPr txBox="1">
            <a:spLocks noChangeArrowheads="1"/>
          </p:cNvSpPr>
          <p:nvPr/>
        </p:nvSpPr>
        <p:spPr bwMode="auto">
          <a:xfrm>
            <a:off x="3352800" y="20097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00FFFF"/>
                </a:solidFill>
              </a:rPr>
              <a:t>以斯帖</a:t>
            </a:r>
            <a:r>
              <a:rPr lang="en-US" altLang="ja-JP" sz="3600">
                <a:solidFill>
                  <a:srgbClr val="00FFFF"/>
                </a:solidFill>
                <a:latin typeface="Times New Roman" charset="0"/>
              </a:rPr>
              <a:t> 483-473</a:t>
            </a:r>
            <a:endParaRPr lang="en-US" sz="3600">
              <a:solidFill>
                <a:srgbClr val="00FFFF"/>
              </a:solidFill>
              <a:latin typeface="Times New Roman" charset="0"/>
            </a:endParaRPr>
          </a:p>
        </p:txBody>
      </p:sp>
      <p:sp>
        <p:nvSpPr>
          <p:cNvPr id="37910" name="Rectangle 41"/>
          <p:cNvSpPr>
            <a:spLocks noChangeArrowheads="1"/>
          </p:cNvSpPr>
          <p:nvPr/>
        </p:nvSpPr>
        <p:spPr bwMode="auto">
          <a:xfrm>
            <a:off x="0" y="3429000"/>
            <a:ext cx="1752600" cy="381000"/>
          </a:xfrm>
          <a:prstGeom prst="rect">
            <a:avLst/>
          </a:prstGeom>
          <a:solidFill>
            <a:srgbClr val="66FF33"/>
          </a:solidFill>
          <a:ln w="9525">
            <a:solidFill>
              <a:schemeClr val="tx1"/>
            </a:solidFill>
            <a:miter lim="800000"/>
            <a:headEnd/>
            <a:tailEnd/>
          </a:ln>
        </p:spPr>
        <p:txBody>
          <a:bodyPr wrap="none" anchor="ctr"/>
          <a:lstStyle/>
          <a:p>
            <a:endParaRPr lang="en-US"/>
          </a:p>
        </p:txBody>
      </p:sp>
      <p:sp>
        <p:nvSpPr>
          <p:cNvPr id="245802" name="Rectangle 42"/>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45803" name="Rectangle 43"/>
          <p:cNvSpPr>
            <a:spLocks noChangeArrowheads="1"/>
          </p:cNvSpPr>
          <p:nvPr/>
        </p:nvSpPr>
        <p:spPr bwMode="auto">
          <a:xfrm>
            <a:off x="6648450" y="3429000"/>
            <a:ext cx="1047750" cy="38100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45804" name="Text Box 44"/>
          <p:cNvSpPr txBox="1">
            <a:spLocks noChangeArrowheads="1"/>
          </p:cNvSpPr>
          <p:nvPr/>
        </p:nvSpPr>
        <p:spPr bwMode="auto">
          <a:xfrm>
            <a:off x="4859338" y="5373688"/>
            <a:ext cx="352901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蘇格拉底</a:t>
            </a:r>
            <a:r>
              <a:rPr lang="en-US" altLang="ja-JP" sz="3200">
                <a:solidFill>
                  <a:srgbClr val="FFFFFF"/>
                </a:solidFill>
                <a:latin typeface="Times New Roman" charset="0"/>
              </a:rPr>
              <a:t> 470-399</a:t>
            </a:r>
            <a:endParaRPr lang="en-US" sz="3200">
              <a:solidFill>
                <a:srgbClr val="FFFFFF"/>
              </a:solidFill>
              <a:latin typeface="Times New Roman" charset="0"/>
            </a:endParaRPr>
          </a:p>
        </p:txBody>
      </p:sp>
      <p:sp>
        <p:nvSpPr>
          <p:cNvPr id="245805" name="Text Box 45"/>
          <p:cNvSpPr txBox="1">
            <a:spLocks noChangeArrowheads="1"/>
          </p:cNvSpPr>
          <p:nvPr/>
        </p:nvSpPr>
        <p:spPr bwMode="auto">
          <a:xfrm>
            <a:off x="6443663" y="5949950"/>
            <a:ext cx="288131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柏拉圖 </a:t>
            </a:r>
            <a:r>
              <a:rPr lang="en-US" sz="3200">
                <a:solidFill>
                  <a:srgbClr val="FFFFFF"/>
                </a:solidFill>
                <a:latin typeface="Times New Roman" charset="0"/>
                <a:cs typeface="Times New Roman" charset="0"/>
              </a:rPr>
              <a:t>427-347</a:t>
            </a:r>
          </a:p>
        </p:txBody>
      </p:sp>
      <p:sp>
        <p:nvSpPr>
          <p:cNvPr id="245806" name="Text Box 46"/>
          <p:cNvSpPr txBox="1">
            <a:spLocks noChangeArrowheads="1"/>
          </p:cNvSpPr>
          <p:nvPr/>
        </p:nvSpPr>
        <p:spPr bwMode="auto">
          <a:xfrm>
            <a:off x="228600" y="5973763"/>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孔子</a:t>
            </a:r>
            <a:r>
              <a:rPr lang="en-US" altLang="ja-JP" sz="3200">
                <a:solidFill>
                  <a:srgbClr val="FFFFFF"/>
                </a:solidFill>
                <a:latin typeface="Times New Roman" charset="0"/>
              </a:rPr>
              <a:t> 551-479</a:t>
            </a:r>
            <a:endParaRPr lang="en-US" sz="3200">
              <a:solidFill>
                <a:srgbClr val="FFFFFF"/>
              </a:solidFill>
              <a:latin typeface="Times New Roman" charset="0"/>
            </a:endParaRPr>
          </a:p>
        </p:txBody>
      </p:sp>
      <p:sp>
        <p:nvSpPr>
          <p:cNvPr id="245807" name="Text Box 47"/>
          <p:cNvSpPr txBox="1">
            <a:spLocks noChangeArrowheads="1"/>
          </p:cNvSpPr>
          <p:nvPr/>
        </p:nvSpPr>
        <p:spPr bwMode="auto">
          <a:xfrm>
            <a:off x="0" y="5410200"/>
            <a:ext cx="3429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佛祖</a:t>
            </a:r>
            <a:r>
              <a:rPr lang="en-US" altLang="ja-JP" sz="3200">
                <a:solidFill>
                  <a:srgbClr val="FFFFFF"/>
                </a:solidFill>
                <a:latin typeface="Times New Roman" charset="0"/>
              </a:rPr>
              <a:t> 560-477</a:t>
            </a:r>
            <a:endParaRPr lang="en-US" sz="3200">
              <a:solidFill>
                <a:srgbClr val="FFFFFF"/>
              </a:solidFill>
              <a:latin typeface="Times New Roman" charset="0"/>
            </a:endParaRPr>
          </a:p>
        </p:txBody>
      </p:sp>
      <p:sp>
        <p:nvSpPr>
          <p:cNvPr id="245808" name="Rectangle 48"/>
          <p:cNvSpPr>
            <a:spLocks noChangeArrowheads="1"/>
          </p:cNvSpPr>
          <p:nvPr/>
        </p:nvSpPr>
        <p:spPr bwMode="auto">
          <a:xfrm>
            <a:off x="4057650" y="3429000"/>
            <a:ext cx="714375" cy="371475"/>
          </a:xfrm>
          <a:prstGeom prst="rect">
            <a:avLst/>
          </a:prstGeom>
          <a:solidFill>
            <a:srgbClr val="00FFFF"/>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45800"/>
                                        </p:tgtEl>
                                        <p:attrNameLst>
                                          <p:attrName>style.visibility</p:attrName>
                                        </p:attrNameLst>
                                      </p:cBhvr>
                                      <p:to>
                                        <p:strVal val="visible"/>
                                      </p:to>
                                    </p:set>
                                    <p:animEffect transition="in" filter="dissolve">
                                      <p:cBhvr>
                                        <p:cTn id="7" dur="500"/>
                                        <p:tgtEl>
                                          <p:spTgt spid="245800"/>
                                        </p:tgtEl>
                                      </p:cBhvr>
                                    </p:animEffect>
                                  </p:childTnLst>
                                </p:cTn>
                              </p:par>
                            </p:childTnLst>
                          </p:cTn>
                        </p:par>
                        <p:par>
                          <p:cTn id="8" fill="hold" nodeType="afterGroup">
                            <p:stCondLst>
                              <p:cond delay="3500"/>
                            </p:stCondLst>
                            <p:childTnLst>
                              <p:par>
                                <p:cTn id="9" presetID="17" presetClass="entr" presetSubtype="10" fill="hold" grpId="0" nodeType="afterEffect">
                                  <p:stCondLst>
                                    <p:cond delay="2000"/>
                                  </p:stCondLst>
                                  <p:childTnLst>
                                    <p:set>
                                      <p:cBhvr>
                                        <p:cTn id="10" dur="1" fill="hold">
                                          <p:stCondLst>
                                            <p:cond delay="0"/>
                                          </p:stCondLst>
                                        </p:cTn>
                                        <p:tgtEl>
                                          <p:spTgt spid="245808"/>
                                        </p:tgtEl>
                                        <p:attrNameLst>
                                          <p:attrName>style.visibility</p:attrName>
                                        </p:attrNameLst>
                                      </p:cBhvr>
                                      <p:to>
                                        <p:strVal val="visible"/>
                                      </p:to>
                                    </p:set>
                                    <p:anim calcmode="lin" valueType="num">
                                      <p:cBhvr>
                                        <p:cTn id="11" dur="500" fill="hold"/>
                                        <p:tgtEl>
                                          <p:spTgt spid="245808"/>
                                        </p:tgtEl>
                                        <p:attrNameLst>
                                          <p:attrName>ppt_w</p:attrName>
                                        </p:attrNameLst>
                                      </p:cBhvr>
                                      <p:tavLst>
                                        <p:tav tm="0">
                                          <p:val>
                                            <p:fltVal val="0"/>
                                          </p:val>
                                        </p:tav>
                                        <p:tav tm="100000">
                                          <p:val>
                                            <p:strVal val="#ppt_w"/>
                                          </p:val>
                                        </p:tav>
                                      </p:tavLst>
                                    </p:anim>
                                    <p:anim calcmode="lin" valueType="num">
                                      <p:cBhvr>
                                        <p:cTn id="12" dur="500" fill="hold"/>
                                        <p:tgtEl>
                                          <p:spTgt spid="2458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0" grpId="0" autoUpdateAnimBg="0"/>
      <p:bldP spid="24580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2"/>
        <p:cNvGrpSpPr/>
        <p:nvPr/>
      </p:nvGrpSpPr>
      <p:grpSpPr>
        <a:xfrm>
          <a:off x="0" y="0"/>
          <a:ext cx="0" cy="0"/>
          <a:chOff x="0" y="0"/>
          <a:chExt cx="0" cy="0"/>
        </a:xfrm>
      </p:grpSpPr>
      <p:graphicFrame>
        <p:nvGraphicFramePr>
          <p:cNvPr id="1193" name="Shape 1193"/>
          <p:cNvGraphicFramePr/>
          <p:nvPr/>
        </p:nvGraphicFramePr>
        <p:xfrm>
          <a:off x="0" y="857250"/>
          <a:ext cx="9112225" cy="5888000"/>
        </p:xfrm>
        <a:graphic>
          <a:graphicData uri="http://schemas.openxmlformats.org/drawingml/2006/table">
            <a:tbl>
              <a:tblPr>
                <a:noFill/>
              </a:tblPr>
              <a:tblGrid>
                <a:gridCol w="1519225">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568450">
                  <a:extLst>
                    <a:ext uri="{9D8B030D-6E8A-4147-A177-3AD203B41FA5}">
                      <a16:colId xmlns:a16="http://schemas.microsoft.com/office/drawing/2014/main" val="20002"/>
                    </a:ext>
                  </a:extLst>
                </a:gridCol>
                <a:gridCol w="15700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gridCol w="1781175">
                  <a:extLst>
                    <a:ext uri="{9D8B030D-6E8A-4147-A177-3AD203B41FA5}">
                      <a16:colId xmlns:a16="http://schemas.microsoft.com/office/drawing/2014/main" val="20005"/>
                    </a:ext>
                  </a:extLst>
                </a:gridCol>
              </a:tblGrid>
              <a:tr h="644525">
                <a:tc>
                  <a:txBody>
                    <a:bodyPr/>
                    <a:lstStyle/>
                    <a:p>
                      <a:pPr marL="0" marR="0" lvl="0" indent="0" algn="l" rtl="0">
                        <a:lnSpc>
                          <a:spcPct val="100000"/>
                        </a:lnSpc>
                        <a:spcBef>
                          <a:spcPts val="0"/>
                        </a:spcBef>
                        <a:spcAft>
                          <a:spcPts val="0"/>
                        </a:spcAft>
                        <a:buClr>
                          <a:srgbClr val="FFFFFF"/>
                        </a:buClr>
                        <a:buSzPct val="25000"/>
                        <a:buFont typeface="Arial"/>
                        <a:buNone/>
                      </a:pPr>
                      <a:r>
                        <a:rPr lang="zh-CN" altLang="en-US" sz="1800" b="1" dirty="0">
                          <a:solidFill>
                            <a:srgbClr val="FFFFFF"/>
                          </a:solidFill>
                        </a:rPr>
                        <a:t>人数</a:t>
                      </a:r>
                      <a:endParaRPr lang="en-US" sz="1800" b="1" dirty="0">
                        <a:solidFill>
                          <a:srgbClr val="FFFFFF"/>
                        </a:solidFill>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dirty="0" err="1">
                          <a:solidFill>
                            <a:srgbClr val="FFFFFF"/>
                          </a:solidFill>
                        </a:rPr>
                        <a:t>年日</a:t>
                      </a:r>
                      <a:endParaRPr lang="en-US" sz="1800" b="1" dirty="0">
                        <a:solidFill>
                          <a:srgbClr val="FFFFFF"/>
                        </a:solidFill>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犹大王</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带走的数目</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主要俘虏</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结果</a:t>
                      </a:r>
                      <a:r>
                        <a:rPr lang="en-US" sz="1800" b="1" i="0" u="none" strike="noStrike" cap="none" baseline="0">
                          <a:solidFill>
                            <a:srgbClr val="FFFFFF"/>
                          </a:solidFill>
                          <a:latin typeface="Arial"/>
                          <a:ea typeface="Arial"/>
                          <a:cs typeface="Arial"/>
                          <a:sym typeface="Arial"/>
                        </a:rPr>
                        <a:t>/ </a:t>
                      </a:r>
                      <a:r>
                        <a:rPr lang="en-US" sz="1800" b="1">
                          <a:solidFill>
                            <a:srgbClr val="FFFFFF"/>
                          </a:solidFill>
                        </a:rPr>
                        <a:t>备注</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1938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1 </a:t>
                      </a:r>
                      <a:r>
                        <a:rPr lang="en-US" sz="1800" b="1" dirty="0"/>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605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约雅敬</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少数</a:t>
                      </a:r>
                      <a:r>
                        <a:rPr lang="en-US" sz="1800" b="1" i="0" u="none" strike="noStrike" cap="none" baseline="0" dirty="0">
                          <a:solidFill>
                            <a:srgbClr val="000000"/>
                          </a:solidFill>
                          <a:latin typeface="Arial"/>
                          <a:ea typeface="Arial"/>
                          <a:cs typeface="Arial"/>
                          <a:sym typeface="Arial"/>
                        </a:rPr>
                        <a:t> </a:t>
                      </a:r>
                      <a:br>
                        <a:rPr lang="en-US" sz="1800" b="1" i="0" u="none" strike="noStrike" cap="none" baseline="0" dirty="0">
                          <a:solidFill>
                            <a:srgbClr val="000000"/>
                          </a:solidFill>
                          <a:latin typeface="Arial"/>
                          <a:ea typeface="Arial"/>
                          <a:cs typeface="Arial"/>
                          <a:sym typeface="Arial"/>
                        </a:rPr>
                      </a:br>
                      <a:r>
                        <a:rPr lang="en-US" sz="1800" b="1" i="0" u="none" strike="noStrike" cap="none" baseline="0" dirty="0">
                          <a:solidFill>
                            <a:srgbClr val="000000"/>
                          </a:solidFill>
                          <a:latin typeface="Arial"/>
                          <a:ea typeface="Arial"/>
                          <a:cs typeface="Arial"/>
                          <a:sym typeface="Arial"/>
                        </a:rPr>
                        <a:t>(</a:t>
                      </a:r>
                      <a:r>
                        <a:rPr lang="en-US" sz="1800" b="1" dirty="0"/>
                        <a:t>但</a:t>
                      </a:r>
                      <a:r>
                        <a:rPr lang="en-US" sz="1800" b="1" i="0" u="none" strike="noStrike" cap="none" baseline="0" dirty="0">
                          <a:solidFill>
                            <a:srgbClr val="000000"/>
                          </a:solidFill>
                          <a:latin typeface="Arial"/>
                          <a:ea typeface="Arial"/>
                          <a:cs typeface="Arial"/>
                          <a:sym typeface="Arial"/>
                        </a:rPr>
                        <a:t> 1:3)</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但以理</a:t>
                      </a:r>
                      <a:r>
                        <a:rPr lang="en-US" sz="1800" b="1" i="0" u="none" strike="noStrike" cap="none" baseline="0" dirty="0">
                          <a:solidFill>
                            <a:srgbClr val="000000"/>
                          </a:solidFill>
                          <a:latin typeface="Arial"/>
                          <a:ea typeface="Arial"/>
                          <a:cs typeface="Arial"/>
                          <a:sym typeface="Arial"/>
                        </a:rPr>
                        <a:t>, 3</a:t>
                      </a:r>
                      <a:r>
                        <a:rPr lang="en-US" sz="1800" b="1" dirty="0"/>
                        <a:t>个朋友和贵族和王族</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征收贡物</a:t>
                      </a:r>
                      <a:r>
                        <a:rPr lang="en-US" sz="1800" b="1" i="0" u="none" strike="noStrike" cap="none" baseline="0">
                          <a:solidFill>
                            <a:srgbClr val="000000"/>
                          </a:solidFill>
                          <a:latin typeface="Arial"/>
                          <a:ea typeface="Arial"/>
                          <a:cs typeface="Arial"/>
                          <a:sym typeface="Arial"/>
                        </a:rPr>
                        <a:t>. </a:t>
                      </a:r>
                      <a:r>
                        <a:rPr lang="en-US" sz="1800" b="1"/>
                        <a:t>强大的埃及</a:t>
                      </a:r>
                      <a:r>
                        <a:rPr lang="en-US" sz="1800" b="1" i="0" u="none" strike="noStrike" cap="none" baseline="0">
                          <a:solidFill>
                            <a:srgbClr val="000000"/>
                          </a:solidFill>
                          <a:latin typeface="Arial"/>
                          <a:ea typeface="Arial"/>
                          <a:cs typeface="Arial"/>
                          <a:sym typeface="Arial"/>
                        </a:rPr>
                        <a:t>. </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a16="http://schemas.microsoft.com/office/drawing/2014/main" val="10001"/>
                  </a:ext>
                </a:extLst>
              </a:tr>
              <a:tr h="6461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2 </a:t>
                      </a:r>
                      <a:r>
                        <a:rPr lang="en-US" sz="1800" b="1" dirty="0"/>
                        <a:t>中</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598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约雅敬</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3023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52:28)</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少数驱逐</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a16="http://schemas.microsoft.com/office/drawing/2014/main" val="10002"/>
                  </a:ext>
                </a:extLst>
              </a:tr>
              <a:tr h="9191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3 </a:t>
                      </a:r>
                      <a:r>
                        <a:rPr lang="zh-CN" altLang="en-US" sz="1800" b="1" i="0" u="none" strike="noStrike" cap="none" baseline="0" dirty="0">
                          <a:solidFill>
                            <a:srgbClr val="000000"/>
                          </a:solidFill>
                          <a:latin typeface="Arial"/>
                          <a:ea typeface="Arial"/>
                          <a:cs typeface="Arial"/>
                          <a:sym typeface="Arial"/>
                        </a:rPr>
                        <a:t>多</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597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约雅斤</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10,000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王下</a:t>
                      </a:r>
                      <a:r>
                        <a:rPr lang="en-US" sz="1800" b="1" i="0" u="none" strike="noStrike" cap="none" baseline="0">
                          <a:solidFill>
                            <a:srgbClr val="000000"/>
                          </a:solidFill>
                          <a:latin typeface="Arial"/>
                          <a:ea typeface="Arial"/>
                          <a:cs typeface="Arial"/>
                          <a:sym typeface="Arial"/>
                        </a:rPr>
                        <a:t> 24:14)</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约雅斤</a:t>
                      </a:r>
                      <a:r>
                        <a:rPr lang="en-US" sz="1800" b="1" i="0" u="none" strike="noStrike" cap="none" baseline="0">
                          <a:solidFill>
                            <a:srgbClr val="000000"/>
                          </a:solidFill>
                          <a:latin typeface="Arial"/>
                          <a:ea typeface="Arial"/>
                          <a:cs typeface="Arial"/>
                          <a:sym typeface="Arial"/>
                        </a:rPr>
                        <a:t>,</a:t>
                      </a:r>
                      <a:r>
                        <a:rPr lang="en-US" sz="1800" b="1"/>
                        <a:t> 以西结</a:t>
                      </a:r>
                      <a:r>
                        <a:rPr lang="en-US" sz="1800" b="1" i="0" u="none" strike="noStrike" cap="none" baseline="0">
                          <a:solidFill>
                            <a:srgbClr val="000000"/>
                          </a:solidFill>
                          <a:latin typeface="Arial"/>
                          <a:ea typeface="Arial"/>
                          <a:cs typeface="Arial"/>
                          <a:sym typeface="Arial"/>
                        </a:rPr>
                        <a:t>, </a:t>
                      </a:r>
                      <a:r>
                        <a:rPr lang="en-US" sz="1800" b="1"/>
                        <a:t>末底改</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尼布甲尼撒驱逐许多</a:t>
                      </a:r>
                      <a:r>
                        <a:rPr lang="en-US" sz="1800" b="1" i="0" u="none" strike="noStrike" cap="none" baseline="0">
                          <a:solidFill>
                            <a:srgbClr val="000000"/>
                          </a:solidFill>
                          <a:latin typeface="Arial"/>
                          <a:ea typeface="Arial"/>
                          <a:cs typeface="Arial"/>
                          <a:sym typeface="Arial"/>
                        </a:rPr>
                        <a:t>; </a:t>
                      </a:r>
                      <a:r>
                        <a:rPr lang="en-US" sz="1800" b="1"/>
                        <a:t>安设西底家</a:t>
                      </a:r>
                      <a:r>
                        <a:rPr lang="en-US" sz="1800" b="1" i="0" u="none" strike="noStrike" cap="none" baseline="0">
                          <a:solidFill>
                            <a:srgbClr val="000000"/>
                          </a:solidFill>
                          <a:latin typeface="Arial"/>
                          <a:ea typeface="Arial"/>
                          <a:cs typeface="Arial"/>
                          <a:sym typeface="Arial"/>
                        </a:rPr>
                        <a:t> </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a16="http://schemas.microsoft.com/office/drawing/2014/main" val="10003"/>
                  </a:ext>
                </a:extLst>
              </a:tr>
              <a:tr h="644525">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4 </a:t>
                      </a:r>
                      <a:r>
                        <a:rPr lang="en-US" sz="1800" b="1"/>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587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832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52:29)</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摧毁前</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a16="http://schemas.microsoft.com/office/drawing/2014/main" val="10004"/>
                  </a:ext>
                </a:extLst>
              </a:tr>
              <a:tr h="9207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5 </a:t>
                      </a:r>
                      <a:r>
                        <a:rPr lang="zh-CN" altLang="en-US" sz="1800" b="1" i="0" u="none" strike="noStrike" cap="none" baseline="0" dirty="0">
                          <a:solidFill>
                            <a:srgbClr val="000000"/>
                          </a:solidFill>
                          <a:latin typeface="Arial"/>
                          <a:ea typeface="Arial"/>
                          <a:cs typeface="Arial"/>
                          <a:sym typeface="Arial"/>
                        </a:rPr>
                        <a:t>多</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586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ca.  10,400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王下</a:t>
                      </a:r>
                      <a:r>
                        <a:rPr lang="en-US" sz="1800" b="1" i="0" u="none" strike="noStrike" cap="none" baseline="0">
                          <a:solidFill>
                            <a:srgbClr val="000000"/>
                          </a:solidFill>
                          <a:latin typeface="Arial"/>
                          <a:ea typeface="Arial"/>
                          <a:cs typeface="Arial"/>
                          <a:sym typeface="Arial"/>
                        </a:rPr>
                        <a:t> 25:11)</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耶路撒冷和圣殿被毁</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a16="http://schemas.microsoft.com/office/drawing/2014/main" val="10005"/>
                  </a:ext>
                </a:extLst>
              </a:tr>
              <a:tr h="9191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6 </a:t>
                      </a:r>
                      <a:r>
                        <a:rPr lang="en-US" sz="1800" b="1"/>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582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745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52:30)</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a:t>耶路撒冷亡国后</a:t>
                      </a:r>
                      <a:r>
                        <a:rPr lang="en-US" sz="1800" b="1" i="0" u="none" strike="noStrike" cap="none" baseline="0" dirty="0">
                          <a:solidFill>
                            <a:srgbClr val="000000"/>
                          </a:solidFill>
                          <a:latin typeface="Arial"/>
                          <a:ea typeface="Arial"/>
                          <a:cs typeface="Arial"/>
                          <a:sym typeface="Arial"/>
                        </a:rPr>
                        <a:t>4 </a:t>
                      </a:r>
                      <a:r>
                        <a:rPr lang="en-US" sz="1800" b="1" dirty="0"/>
                        <a:t>年</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a16="http://schemas.microsoft.com/office/drawing/2014/main" val="10006"/>
                  </a:ext>
                </a:extLst>
              </a:tr>
            </a:tbl>
          </a:graphicData>
        </a:graphic>
      </p:graphicFrame>
      <p:sp>
        <p:nvSpPr>
          <p:cNvPr id="1194" name="Shape 1194"/>
          <p:cNvSpPr txBox="1">
            <a:spLocks noGrp="1"/>
          </p:cNvSpPr>
          <p:nvPr>
            <p:ph type="title" idx="4294967295"/>
          </p:nvPr>
        </p:nvSpPr>
        <p:spPr>
          <a:xfrm>
            <a:off x="0" y="-9525"/>
            <a:ext cx="9112250"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800" b="1" dirty="0" err="1">
                <a:solidFill>
                  <a:schemeClr val="dk1"/>
                </a:solidFill>
                <a:latin typeface="Arial"/>
                <a:ea typeface="Arial"/>
                <a:cs typeface="Arial"/>
                <a:sym typeface="Arial"/>
              </a:rPr>
              <a:t>尼布甲尼撒六次</a:t>
            </a:r>
            <a:r>
              <a:rPr lang="zh-CN" altLang="en-US" sz="2800" b="1" dirty="0">
                <a:solidFill>
                  <a:schemeClr val="dk1"/>
                </a:solidFill>
                <a:latin typeface="Arial"/>
                <a:ea typeface="Arial"/>
                <a:cs typeface="Arial"/>
                <a:sym typeface="Arial"/>
              </a:rPr>
              <a:t>将犹太人掳到</a:t>
            </a:r>
            <a:r>
              <a:rPr lang="en-US" sz="2800" b="1" dirty="0" err="1">
                <a:solidFill>
                  <a:schemeClr val="dk1"/>
                </a:solidFill>
                <a:latin typeface="Arial"/>
                <a:ea typeface="Arial"/>
                <a:cs typeface="Arial"/>
                <a:sym typeface="Arial"/>
              </a:rPr>
              <a:t>巴比伦</a:t>
            </a:r>
            <a:endParaRPr lang="en-US" sz="2800" b="1" dirty="0">
              <a:solidFill>
                <a:schemeClr val="dk1"/>
              </a:solidFill>
              <a:latin typeface="Arial"/>
              <a:ea typeface="Arial"/>
              <a:cs typeface="Arial"/>
              <a:sym typeface="Arial"/>
            </a:endParaRPr>
          </a:p>
        </p:txBody>
      </p:sp>
      <p:sp>
        <p:nvSpPr>
          <p:cNvPr id="1195" name="Shape 1195"/>
          <p:cNvSpPr txBox="1"/>
          <p:nvPr/>
        </p:nvSpPr>
        <p:spPr>
          <a:xfrm>
            <a:off x="8445500" y="0"/>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492</a:t>
            </a:r>
          </a:p>
        </p:txBody>
      </p:sp>
      <p:sp>
        <p:nvSpPr>
          <p:cNvPr id="1196" name="Shape 1196"/>
          <p:cNvSpPr/>
          <p:nvPr/>
        </p:nvSpPr>
        <p:spPr>
          <a:xfrm>
            <a:off x="848410" y="3128961"/>
            <a:ext cx="647700" cy="8635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197" name="Shape 1197"/>
          <p:cNvSpPr/>
          <p:nvPr/>
        </p:nvSpPr>
        <p:spPr>
          <a:xfrm>
            <a:off x="848410" y="4672012"/>
            <a:ext cx="647700" cy="8635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334739116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001000" cy="990600"/>
          </a:xfrm>
          <a:solidFill>
            <a:srgbClr val="000000"/>
          </a:solidFill>
        </p:spPr>
        <p:txBody>
          <a:bodyPr/>
          <a:lstStyle/>
          <a:p>
            <a:pPr algn="ctr">
              <a:lnSpc>
                <a:spcPct val="80000"/>
              </a:lnSpc>
            </a:pPr>
            <a:r>
              <a:rPr lang="zh-CN" altLang="en-US" b="1">
                <a:effectLst>
                  <a:outerShdw blurRad="38100" dist="38100" dir="2700000" algn="tl">
                    <a:srgbClr val="366B1B"/>
                  </a:outerShdw>
                </a:effectLst>
                <a:latin typeface="Arial Black" charset="0"/>
                <a:cs typeface="SimSun" charset="0"/>
              </a:rPr>
              <a:t>波丝王国事蹟时序</a:t>
            </a:r>
            <a:br>
              <a:rPr lang="zh-CN" altLang="en-US" b="1">
                <a:effectLst>
                  <a:outerShdw blurRad="38100" dist="38100" dir="2700000" algn="tl">
                    <a:srgbClr val="366B1B"/>
                  </a:outerShdw>
                </a:effectLst>
                <a:latin typeface="Arial Black" charset="0"/>
                <a:cs typeface="SimSun" charset="0"/>
              </a:rPr>
            </a:br>
            <a:r>
              <a:rPr lang="en-US" sz="1400" b="1">
                <a:effectLst>
                  <a:outerShdw blurRad="38100" dist="38100" dir="2700000" algn="tl">
                    <a:srgbClr val="366B1B"/>
                  </a:outerShdw>
                </a:effectLst>
                <a:latin typeface="Arial Black" charset="0"/>
                <a:cs typeface="SimSun" charset="0"/>
              </a:rPr>
              <a:t>John H. Walton, Chronological and Background Charts of the OT, 2d ed., 70</a:t>
            </a:r>
            <a:endParaRPr lang="zh-CN" altLang="en-US" sz="1400" b="1">
              <a:effectLst>
                <a:outerShdw blurRad="38100" dist="38100" dir="2700000" algn="tl">
                  <a:srgbClr val="366B1B"/>
                </a:outerShdw>
              </a:effectLst>
              <a:latin typeface="Arial Black" charset="0"/>
              <a:cs typeface="SimSun" charset="0"/>
            </a:endParaRPr>
          </a:p>
        </p:txBody>
      </p:sp>
      <p:sp>
        <p:nvSpPr>
          <p:cNvPr id="142339"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313</a:t>
            </a:r>
          </a:p>
        </p:txBody>
      </p:sp>
      <p:grpSp>
        <p:nvGrpSpPr>
          <p:cNvPr id="142340" name="Group 81"/>
          <p:cNvGrpSpPr>
            <a:grpSpLocks/>
          </p:cNvGrpSpPr>
          <p:nvPr/>
        </p:nvGrpSpPr>
        <p:grpSpPr bwMode="auto">
          <a:xfrm>
            <a:off x="228600" y="1143000"/>
            <a:ext cx="8915400" cy="5715000"/>
            <a:chOff x="0" y="0"/>
            <a:chExt cx="3911" cy="4125"/>
          </a:xfrm>
        </p:grpSpPr>
        <p:grpSp>
          <p:nvGrpSpPr>
            <p:cNvPr id="142341" name="Group 34"/>
            <p:cNvGrpSpPr>
              <a:grpSpLocks/>
            </p:cNvGrpSpPr>
            <p:nvPr/>
          </p:nvGrpSpPr>
          <p:grpSpPr bwMode="auto">
            <a:xfrm>
              <a:off x="0" y="0"/>
              <a:ext cx="1004" cy="730"/>
              <a:chOff x="0" y="0"/>
              <a:chExt cx="1004" cy="730"/>
            </a:xfrm>
          </p:grpSpPr>
          <p:sp>
            <p:nvSpPr>
              <p:cNvPr id="142411"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波丝帝国的君王</a:t>
                </a:r>
              </a:p>
            </p:txBody>
          </p:sp>
          <p:sp>
            <p:nvSpPr>
              <p:cNvPr id="142412"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2" name="Group 36"/>
            <p:cNvGrpSpPr>
              <a:grpSpLocks/>
            </p:cNvGrpSpPr>
            <p:nvPr/>
          </p:nvGrpSpPr>
          <p:grpSpPr bwMode="auto">
            <a:xfrm>
              <a:off x="1004" y="0"/>
              <a:ext cx="470" cy="730"/>
              <a:chOff x="1004" y="0"/>
              <a:chExt cx="470" cy="730"/>
            </a:xfrm>
          </p:grpSpPr>
          <p:sp>
            <p:nvSpPr>
              <p:cNvPr id="142409"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日期</a:t>
                </a:r>
              </a:p>
            </p:txBody>
          </p:sp>
          <p:sp>
            <p:nvSpPr>
              <p:cNvPr id="142410"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3" name="Group 38"/>
            <p:cNvGrpSpPr>
              <a:grpSpLocks/>
            </p:cNvGrpSpPr>
            <p:nvPr/>
          </p:nvGrpSpPr>
          <p:grpSpPr bwMode="auto">
            <a:xfrm>
              <a:off x="1474" y="0"/>
              <a:ext cx="1229" cy="730"/>
              <a:chOff x="1474" y="0"/>
              <a:chExt cx="1229" cy="730"/>
            </a:xfrm>
          </p:grpSpPr>
          <p:sp>
            <p:nvSpPr>
              <p:cNvPr id="142407"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与圣经相关之事</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408"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4" name="Group 40"/>
            <p:cNvGrpSpPr>
              <a:grpSpLocks/>
            </p:cNvGrpSpPr>
            <p:nvPr/>
          </p:nvGrpSpPr>
          <p:grpSpPr bwMode="auto">
            <a:xfrm>
              <a:off x="2703" y="0"/>
              <a:ext cx="1208" cy="730"/>
              <a:chOff x="2703" y="0"/>
              <a:chExt cx="1208" cy="730"/>
            </a:xfrm>
          </p:grpSpPr>
          <p:sp>
            <p:nvSpPr>
              <p:cNvPr id="142405"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与希腊相关之事</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406"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5" name="Group 42"/>
            <p:cNvGrpSpPr>
              <a:grpSpLocks/>
            </p:cNvGrpSpPr>
            <p:nvPr/>
          </p:nvGrpSpPr>
          <p:grpSpPr bwMode="auto">
            <a:xfrm>
              <a:off x="0" y="730"/>
              <a:ext cx="1004" cy="518"/>
              <a:chOff x="0" y="730"/>
              <a:chExt cx="1004" cy="518"/>
            </a:xfrm>
          </p:grpSpPr>
          <p:sp>
            <p:nvSpPr>
              <p:cNvPr id="142403"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居鲁士</a:t>
                </a:r>
              </a:p>
            </p:txBody>
          </p:sp>
          <p:sp>
            <p:nvSpPr>
              <p:cNvPr id="142404"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6" name="Group 44"/>
            <p:cNvGrpSpPr>
              <a:grpSpLocks/>
            </p:cNvGrpSpPr>
            <p:nvPr/>
          </p:nvGrpSpPr>
          <p:grpSpPr bwMode="auto">
            <a:xfrm>
              <a:off x="1004" y="730"/>
              <a:ext cx="470" cy="518"/>
              <a:chOff x="1004" y="730"/>
              <a:chExt cx="470" cy="518"/>
            </a:xfrm>
          </p:grpSpPr>
          <p:sp>
            <p:nvSpPr>
              <p:cNvPr id="142401"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539-530</a:t>
                </a:r>
              </a:p>
            </p:txBody>
          </p:sp>
          <p:sp>
            <p:nvSpPr>
              <p:cNvPr id="142402"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7" name="Group 46"/>
            <p:cNvGrpSpPr>
              <a:grpSpLocks/>
            </p:cNvGrpSpPr>
            <p:nvPr/>
          </p:nvGrpSpPr>
          <p:grpSpPr bwMode="auto">
            <a:xfrm>
              <a:off x="1474" y="730"/>
              <a:ext cx="1229" cy="518"/>
              <a:chOff x="1474" y="730"/>
              <a:chExt cx="1229" cy="518"/>
            </a:xfrm>
          </p:grpSpPr>
          <p:sp>
            <p:nvSpPr>
              <p:cNvPr id="142399"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3300"/>
                    </a:solidFill>
                    <a:effectLst/>
                    <a:uLnTx/>
                    <a:uFillTx/>
                    <a:latin typeface="Arial Narrow" charset="0"/>
                    <a:ea typeface="ＭＳ Ｐゴシック" charset="0"/>
                  </a:rPr>
                  <a:t>所罗巴伯</a:t>
                </a:r>
                <a:r>
                  <a:rPr kumimoji="0" lang="zh-CN" altLang="en-US" sz="20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3300"/>
                    </a:solidFill>
                    <a:effectLst/>
                    <a:uLnTx/>
                    <a:uFillTx/>
                    <a:latin typeface="Arial Narrow" charset="0"/>
                    <a:ea typeface="ＭＳ Ｐゴシック" charset="0"/>
                  </a:rPr>
                  <a:t>耶书亚</a:t>
                </a:r>
                <a:r>
                  <a:rPr kumimoji="0" lang="zh-CN" altLang="en-US" sz="20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回归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zh-CN" alt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以斯拉记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rPr>
                  <a:t>1-3)</a:t>
                </a:r>
                <a:endParaRPr kumimoji="0" lang="en-US" sz="18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400"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8" name="Group 48"/>
            <p:cNvGrpSpPr>
              <a:grpSpLocks/>
            </p:cNvGrpSpPr>
            <p:nvPr/>
          </p:nvGrpSpPr>
          <p:grpSpPr bwMode="auto">
            <a:xfrm>
              <a:off x="2703" y="730"/>
              <a:ext cx="1208" cy="518"/>
              <a:chOff x="2703" y="730"/>
              <a:chExt cx="1208" cy="518"/>
            </a:xfrm>
          </p:grpSpPr>
          <p:sp>
            <p:nvSpPr>
              <p:cNvPr id="142397"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398"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9" name="Group 50"/>
            <p:cNvGrpSpPr>
              <a:grpSpLocks/>
            </p:cNvGrpSpPr>
            <p:nvPr/>
          </p:nvGrpSpPr>
          <p:grpSpPr bwMode="auto">
            <a:xfrm>
              <a:off x="0" y="1248"/>
              <a:ext cx="1004" cy="518"/>
              <a:chOff x="0" y="1248"/>
              <a:chExt cx="1004" cy="518"/>
            </a:xfrm>
          </p:grpSpPr>
          <p:sp>
            <p:nvSpPr>
              <p:cNvPr id="142395"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刚比西丝斯</a:t>
                </a:r>
              </a:p>
            </p:txBody>
          </p:sp>
          <p:sp>
            <p:nvSpPr>
              <p:cNvPr id="142396"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0" name="Group 52"/>
            <p:cNvGrpSpPr>
              <a:grpSpLocks/>
            </p:cNvGrpSpPr>
            <p:nvPr/>
          </p:nvGrpSpPr>
          <p:grpSpPr bwMode="auto">
            <a:xfrm>
              <a:off x="1004" y="1248"/>
              <a:ext cx="470" cy="518"/>
              <a:chOff x="1004" y="1248"/>
              <a:chExt cx="470" cy="518"/>
            </a:xfrm>
          </p:grpSpPr>
          <p:sp>
            <p:nvSpPr>
              <p:cNvPr id="142393"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530-522</a:t>
                </a:r>
              </a:p>
            </p:txBody>
          </p:sp>
          <p:sp>
            <p:nvSpPr>
              <p:cNvPr id="142394"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1" name="Group 54"/>
            <p:cNvGrpSpPr>
              <a:grpSpLocks/>
            </p:cNvGrpSpPr>
            <p:nvPr/>
          </p:nvGrpSpPr>
          <p:grpSpPr bwMode="auto">
            <a:xfrm>
              <a:off x="1474" y="1248"/>
              <a:ext cx="1229" cy="518"/>
              <a:chOff x="1474" y="1248"/>
              <a:chExt cx="1229" cy="518"/>
            </a:xfrm>
          </p:grpSpPr>
          <p:sp>
            <p:nvSpPr>
              <p:cNvPr id="142391"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耶路撒冷重建停止</a:t>
                </a:r>
                <a:r>
                  <a:rPr kumimoji="0" lang="en-US" altLang="ja-JP"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en-US" altLang="zh-CN"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a:t>
                </a:r>
                <a:r>
                  <a:rPr kumimoji="0" lang="ja-JP" alt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以斯拉记</a:t>
                </a:r>
                <a:r>
                  <a:rPr kumimoji="0" lang="en-US" altLang="zh-CN"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a:t>
                </a:r>
                <a:endParaRPr kumimoji="0" 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92"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2" name="Group 56"/>
            <p:cNvGrpSpPr>
              <a:grpSpLocks/>
            </p:cNvGrpSpPr>
            <p:nvPr/>
          </p:nvGrpSpPr>
          <p:grpSpPr bwMode="auto">
            <a:xfrm>
              <a:off x="2703" y="1248"/>
              <a:ext cx="1208" cy="518"/>
              <a:chOff x="2703" y="1248"/>
              <a:chExt cx="1208" cy="518"/>
            </a:xfrm>
          </p:grpSpPr>
          <p:sp>
            <p:nvSpPr>
              <p:cNvPr id="142389"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390"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3" name="Group 58"/>
            <p:cNvGrpSpPr>
              <a:grpSpLocks/>
            </p:cNvGrpSpPr>
            <p:nvPr/>
          </p:nvGrpSpPr>
          <p:grpSpPr bwMode="auto">
            <a:xfrm>
              <a:off x="0" y="1766"/>
              <a:ext cx="1004" cy="748"/>
              <a:chOff x="0" y="1766"/>
              <a:chExt cx="1004" cy="748"/>
            </a:xfrm>
          </p:grpSpPr>
          <p:sp>
            <p:nvSpPr>
              <p:cNvPr id="142387"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大流士一世</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88"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4" name="Group 60"/>
            <p:cNvGrpSpPr>
              <a:grpSpLocks/>
            </p:cNvGrpSpPr>
            <p:nvPr/>
          </p:nvGrpSpPr>
          <p:grpSpPr bwMode="auto">
            <a:xfrm>
              <a:off x="1004" y="1766"/>
              <a:ext cx="470" cy="748"/>
              <a:chOff x="1004" y="1766"/>
              <a:chExt cx="470" cy="748"/>
            </a:xfrm>
          </p:grpSpPr>
          <p:sp>
            <p:nvSpPr>
              <p:cNvPr id="142385"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522-486</a:t>
                </a:r>
              </a:p>
            </p:txBody>
          </p:sp>
          <p:sp>
            <p:nvSpPr>
              <p:cNvPr id="142386"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5" name="Group 62"/>
            <p:cNvGrpSpPr>
              <a:grpSpLocks/>
            </p:cNvGrpSpPr>
            <p:nvPr/>
          </p:nvGrpSpPr>
          <p:grpSpPr bwMode="auto">
            <a:xfrm>
              <a:off x="1474" y="1766"/>
              <a:ext cx="1229" cy="748"/>
              <a:chOff x="1474" y="1766"/>
              <a:chExt cx="1229" cy="748"/>
            </a:xfrm>
          </p:grpSpPr>
          <p:sp>
            <p:nvSpPr>
              <p:cNvPr id="142383"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哈该与撒迦利亚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的预言</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(520)</a:t>
                </a:r>
                <a:endPar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神殿完工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(516)</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以斯拉记</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5-6)</a:t>
                </a:r>
                <a:endPar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84"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6" name="Group 64"/>
            <p:cNvGrpSpPr>
              <a:grpSpLocks/>
            </p:cNvGrpSpPr>
            <p:nvPr/>
          </p:nvGrpSpPr>
          <p:grpSpPr bwMode="auto">
            <a:xfrm>
              <a:off x="2703" y="1766"/>
              <a:ext cx="1208" cy="748"/>
              <a:chOff x="2703" y="1766"/>
              <a:chExt cx="1208" cy="748"/>
            </a:xfrm>
          </p:grpSpPr>
          <p:sp>
            <p:nvSpPr>
              <p:cNvPr id="142381"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雅典军队</a:t>
                </a: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於马拉松打</a:t>
                </a:r>
                <a:r>
                  <a:rPr kumimoji="0" lang="zh-CN" altLang="en-US"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败波丝军</a:t>
                </a: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队</a:t>
                </a:r>
                <a:r>
                  <a:rPr kumimoji="0" lang="en-US" altLang="ja-JP"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(490)</a:t>
                </a:r>
                <a:endParaRPr kumimoji="0" lang="en-US"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82"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7" name="Group 66"/>
            <p:cNvGrpSpPr>
              <a:grpSpLocks/>
            </p:cNvGrpSpPr>
            <p:nvPr/>
          </p:nvGrpSpPr>
          <p:grpSpPr bwMode="auto">
            <a:xfrm>
              <a:off x="0" y="2514"/>
              <a:ext cx="1004" cy="748"/>
              <a:chOff x="0" y="2514"/>
              <a:chExt cx="1004" cy="748"/>
            </a:xfrm>
          </p:grpSpPr>
          <p:sp>
            <p:nvSpPr>
              <p:cNvPr id="142379"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3300"/>
                    </a:solidFill>
                    <a:effectLst/>
                    <a:uLnTx/>
                    <a:uFillTx/>
                    <a:latin typeface="Times New Roman" charset="0"/>
                    <a:ea typeface="ＭＳ Ｐゴシック" charset="0"/>
                  </a:rPr>
                  <a:t>薛西斯</a:t>
                </a:r>
                <a:endParaRPr kumimoji="0" lang="en-US" sz="2400" b="1" i="0" u="none" strike="noStrike" kern="1200" cap="none" spc="0" normalizeH="0" baseline="0" noProof="0">
                  <a:ln>
                    <a:noFill/>
                  </a:ln>
                  <a:solidFill>
                    <a:srgbClr val="003300"/>
                  </a:solidFill>
                  <a:effectLst/>
                  <a:uLnTx/>
                  <a:uFillTx/>
                  <a:latin typeface="Times New Roman" charset="0"/>
                  <a:ea typeface="ＭＳ Ｐゴシック" charset="0"/>
                </a:endParaRPr>
              </a:p>
            </p:txBody>
          </p:sp>
          <p:sp>
            <p:nvSpPr>
              <p:cNvPr id="142380"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8" name="Group 68"/>
            <p:cNvGrpSpPr>
              <a:grpSpLocks/>
            </p:cNvGrpSpPr>
            <p:nvPr/>
          </p:nvGrpSpPr>
          <p:grpSpPr bwMode="auto">
            <a:xfrm>
              <a:off x="1004" y="2514"/>
              <a:ext cx="470" cy="748"/>
              <a:chOff x="1004" y="2514"/>
              <a:chExt cx="470" cy="748"/>
            </a:xfrm>
          </p:grpSpPr>
          <p:sp>
            <p:nvSpPr>
              <p:cNvPr id="142377"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486-464</a:t>
                </a:r>
              </a:p>
            </p:txBody>
          </p:sp>
          <p:sp>
            <p:nvSpPr>
              <p:cNvPr id="142378"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9" name="Group 70"/>
            <p:cNvGrpSpPr>
              <a:grpSpLocks/>
            </p:cNvGrpSpPr>
            <p:nvPr/>
          </p:nvGrpSpPr>
          <p:grpSpPr bwMode="auto">
            <a:xfrm>
              <a:off x="1474" y="2514"/>
              <a:ext cx="1229" cy="748"/>
              <a:chOff x="1474" y="2514"/>
              <a:chExt cx="1229" cy="748"/>
            </a:xfrm>
          </p:grpSpPr>
          <p:sp>
            <p:nvSpPr>
              <p:cNvPr id="142375"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200" b="1" i="0" u="none" strike="noStrike" kern="1200" cap="none" spc="0" normalizeH="0" baseline="0" noProof="0">
                    <a:ln>
                      <a:noFill/>
                    </a:ln>
                    <a:solidFill>
                      <a:srgbClr val="003300"/>
                    </a:solidFill>
                    <a:effectLst/>
                    <a:uLnTx/>
                    <a:uFillTx/>
                    <a:latin typeface="Arial Narrow" charset="0"/>
                    <a:ea typeface="ＭＳ Ｐゴシック" charset="0"/>
                  </a:rPr>
                  <a:t>以斯帖</a:t>
                </a:r>
                <a:r>
                  <a:rPr kumimoji="0" lang="zh-CN" altLang="en-US"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的故事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ja-JP" altLang="en-US" sz="1800" b="1" i="0" u="none" strike="noStrike" kern="1200" cap="none" spc="0" normalizeH="0" baseline="0" noProof="0">
                    <a:ln>
                      <a:noFill/>
                    </a:ln>
                    <a:solidFill>
                      <a:srgbClr val="003300"/>
                    </a:solidFill>
                    <a:effectLst/>
                    <a:uLnTx/>
                    <a:uFillTx/>
                    <a:latin typeface="Arial Narrow" charset="0"/>
                    <a:ea typeface="ＭＳ Ｐゴシック" charset="0"/>
                  </a:rPr>
                  <a:t>以斯帖</a:t>
                </a:r>
                <a:r>
                  <a:rPr kumimoji="0" lang="zh-CN" alt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记</a:t>
                </a:r>
                <a:r>
                  <a:rPr kumimoji="0" lang="zh-CN" altLang="en-US" sz="18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rPr>
                  <a:t>1-9)</a:t>
                </a:r>
                <a:endParaRPr kumimoji="0" lang="en-US" sz="18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376"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0" name="Group 72"/>
            <p:cNvGrpSpPr>
              <a:grpSpLocks/>
            </p:cNvGrpSpPr>
            <p:nvPr/>
          </p:nvGrpSpPr>
          <p:grpSpPr bwMode="auto">
            <a:xfrm>
              <a:off x="2703" y="2514"/>
              <a:ext cx="1208" cy="748"/>
              <a:chOff x="2703" y="2514"/>
              <a:chExt cx="1208" cy="748"/>
            </a:xfrm>
          </p:grpSpPr>
          <p:sp>
            <p:nvSpPr>
              <p:cNvPr id="142373"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雅典军队伍打败波丝军队於</a:t>
                </a:r>
                <a:endPar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帖模派里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(480</a:t>
                </a:r>
                <a:r>
                  <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萨拉米斯</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(479)</a:t>
                </a:r>
                <a:r>
                  <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endPar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希罗多德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485-425</a:t>
                </a:r>
              </a:p>
            </p:txBody>
          </p:sp>
          <p:sp>
            <p:nvSpPr>
              <p:cNvPr id="142374"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1" name="Group 74"/>
            <p:cNvGrpSpPr>
              <a:grpSpLocks/>
            </p:cNvGrpSpPr>
            <p:nvPr/>
          </p:nvGrpSpPr>
          <p:grpSpPr bwMode="auto">
            <a:xfrm>
              <a:off x="0" y="3262"/>
              <a:ext cx="1004" cy="863"/>
              <a:chOff x="0" y="3262"/>
              <a:chExt cx="1004" cy="863"/>
            </a:xfrm>
          </p:grpSpPr>
          <p:sp>
            <p:nvSpPr>
              <p:cNvPr id="142371"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亚达薛西 一世</a:t>
                </a:r>
                <a:endParaRPr kumimoji="0" lang="en-US" altLang="zh-CN"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72"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2" name="Group 76"/>
            <p:cNvGrpSpPr>
              <a:grpSpLocks/>
            </p:cNvGrpSpPr>
            <p:nvPr/>
          </p:nvGrpSpPr>
          <p:grpSpPr bwMode="auto">
            <a:xfrm>
              <a:off x="1004" y="3262"/>
              <a:ext cx="470" cy="863"/>
              <a:chOff x="1004" y="3262"/>
              <a:chExt cx="470" cy="863"/>
            </a:xfrm>
          </p:grpSpPr>
          <p:sp>
            <p:nvSpPr>
              <p:cNvPr id="142369"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464-423</a:t>
                </a:r>
              </a:p>
            </p:txBody>
          </p:sp>
          <p:sp>
            <p:nvSpPr>
              <p:cNvPr id="142370"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3" name="Group 78"/>
            <p:cNvGrpSpPr>
              <a:grpSpLocks/>
            </p:cNvGrpSpPr>
            <p:nvPr/>
          </p:nvGrpSpPr>
          <p:grpSpPr bwMode="auto">
            <a:xfrm>
              <a:off x="1474" y="3262"/>
              <a:ext cx="1229" cy="863"/>
              <a:chOff x="1474" y="3262"/>
              <a:chExt cx="1229" cy="863"/>
            </a:xfrm>
          </p:grpSpPr>
          <p:sp>
            <p:nvSpPr>
              <p:cNvPr id="142367"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以斯拉回</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归 </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(458)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以斯拉</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记 </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7-10)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尼希米</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回归 </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(445)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尼希米</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 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马拉基的预言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rPr>
                  <a:t>(433)</a:t>
                </a:r>
              </a:p>
            </p:txBody>
          </p:sp>
          <p:sp>
            <p:nvSpPr>
              <p:cNvPr id="142368"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4" name="Group 80"/>
            <p:cNvGrpSpPr>
              <a:grpSpLocks/>
            </p:cNvGrpSpPr>
            <p:nvPr/>
          </p:nvGrpSpPr>
          <p:grpSpPr bwMode="auto">
            <a:xfrm>
              <a:off x="2703" y="3262"/>
              <a:ext cx="1208" cy="863"/>
              <a:chOff x="2703" y="3262"/>
              <a:chExt cx="1208" cy="863"/>
            </a:xfrm>
          </p:grpSpPr>
          <p:sp>
            <p:nvSpPr>
              <p:cNvPr id="142365"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黄金时代 </a:t>
                </a: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(461-431)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伯利克里 </a:t>
                </a: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(460-429)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雅典统治</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66"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Tree>
    <p:extLst>
      <p:ext uri="{BB962C8B-B14F-4D97-AF65-F5344CB8AC3E}">
        <p14:creationId xmlns:p14="http://schemas.microsoft.com/office/powerpoint/2010/main" val="1529165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15" y="980728"/>
            <a:ext cx="9217927" cy="5904656"/>
          </a:xfrm>
          <a:prstGeom prst="rect">
            <a:avLst/>
          </a:prstGeom>
        </p:spPr>
      </p:pic>
      <p:sp>
        <p:nvSpPr>
          <p:cNvPr id="2" name="Title 1"/>
          <p:cNvSpPr>
            <a:spLocks noGrp="1"/>
          </p:cNvSpPr>
          <p:nvPr>
            <p:ph type="title"/>
          </p:nvPr>
        </p:nvSpPr>
        <p:spPr>
          <a:xfrm>
            <a:off x="0" y="116632"/>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445224"/>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a:solidFill>
                  <a:srgbClr val="FFFFFF"/>
                </a:solidFill>
                <a:effectLst>
                  <a:glow rad="228600">
                    <a:srgbClr val="000000"/>
                  </a:glow>
                </a:effectLst>
                <a:ea typeface="ＭＳ Ｐゴシック" charset="0"/>
                <a:cs typeface="Arial"/>
              </a:rPr>
              <a:t>Democracy &amp; Building the Parthenon</a:t>
            </a:r>
            <a:endParaRPr lang="en-US" dirty="0">
              <a:solidFill>
                <a:srgbClr val="FFFFFF"/>
              </a:solidFill>
            </a:endParaRPr>
          </a:p>
        </p:txBody>
      </p:sp>
    </p:spTree>
    <p:extLst>
      <p:ext uri="{BB962C8B-B14F-4D97-AF65-F5344CB8AC3E}">
        <p14:creationId xmlns:p14="http://schemas.microsoft.com/office/powerpoint/2010/main" val="36466838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100" y="0"/>
            <a:ext cx="8804327" cy="6858000"/>
          </a:xfrm>
          <a:prstGeom prst="rect">
            <a:avLst/>
          </a:prstGeom>
        </p:spPr>
      </p:pic>
      <p:sp>
        <p:nvSpPr>
          <p:cNvPr id="2" name="Title 1"/>
          <p:cNvSpPr>
            <a:spLocks noGrp="1"/>
          </p:cNvSpPr>
          <p:nvPr>
            <p:ph type="title"/>
          </p:nvPr>
        </p:nvSpPr>
        <p:spPr>
          <a:xfrm>
            <a:off x="5076056" y="188640"/>
            <a:ext cx="4067944" cy="936104"/>
          </a:xfrm>
          <a:noFill/>
        </p:spPr>
        <p:txBody>
          <a:bodyPr/>
          <a:lstStyle/>
          <a:p>
            <a:pPr algn="r">
              <a:defRPr/>
            </a:pPr>
            <a:r>
              <a:rPr kumimoji="1" lang="en-US" sz="4000" b="1">
                <a:solidFill>
                  <a:srgbClr val="000000"/>
                </a:solidFill>
                <a:effectLst/>
                <a:ea typeface="ＭＳ Ｐゴシック" charset="0"/>
                <a:cs typeface="Arial"/>
              </a:rPr>
              <a:t>The Acropolis</a:t>
            </a:r>
            <a:endParaRPr lang="en-US" dirty="0">
              <a:solidFill>
                <a:srgbClr val="000000"/>
              </a:solidFill>
              <a:effectLst/>
            </a:endParaRPr>
          </a:p>
        </p:txBody>
      </p:sp>
    </p:spTree>
    <p:extLst>
      <p:ext uri="{BB962C8B-B14F-4D97-AF65-F5344CB8AC3E}">
        <p14:creationId xmlns:p14="http://schemas.microsoft.com/office/powerpoint/2010/main" val="1301519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9023"/>
            <a:ext cx="9144000" cy="6098977"/>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A Target for Persia</a:t>
            </a:r>
            <a:r>
              <a:rPr kumimoji="1" lang="is-IS" sz="4000" b="1">
                <a:solidFill>
                  <a:srgbClr val="FFFFFF"/>
                </a:solidFill>
                <a:effectLst>
                  <a:glow rad="228600">
                    <a:srgbClr val="000000"/>
                  </a:glow>
                </a:effectLst>
                <a:ea typeface="ＭＳ Ｐゴシック" charset="0"/>
                <a:cs typeface="Arial"/>
              </a:rPr>
              <a:t>…</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a:solidFill>
                  <a:srgbClr val="FFFFFF"/>
                </a:solidFill>
                <a:effectLst>
                  <a:glow rad="228600">
                    <a:srgbClr val="000000"/>
                  </a:glow>
                </a:effectLst>
                <a:ea typeface="ＭＳ Ｐゴシック" charset="0"/>
                <a:cs typeface="Arial"/>
              </a:rPr>
              <a:t>Democracy &amp; Building the Parthenon</a:t>
            </a:r>
            <a:endParaRPr lang="en-US" dirty="0">
              <a:solidFill>
                <a:srgbClr val="FFFFFF"/>
              </a:solidFill>
            </a:endParaRPr>
          </a:p>
        </p:txBody>
      </p:sp>
    </p:spTree>
    <p:extLst>
      <p:ext uri="{BB962C8B-B14F-4D97-AF65-F5344CB8AC3E}">
        <p14:creationId xmlns:p14="http://schemas.microsoft.com/office/powerpoint/2010/main" val="8556482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1764"/>
            <a:ext cx="9144000" cy="6063619"/>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Acropolis Today</a:t>
            </a:r>
            <a:endParaRPr lang="en-US" dirty="0"/>
          </a:p>
        </p:txBody>
      </p:sp>
    </p:spTree>
    <p:extLst>
      <p:ext uri="{BB962C8B-B14F-4D97-AF65-F5344CB8AC3E}">
        <p14:creationId xmlns:p14="http://schemas.microsoft.com/office/powerpoint/2010/main" val="6987121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94" y="1081144"/>
            <a:ext cx="9144000" cy="577685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a:solidFill>
                  <a:srgbClr val="FFFFFF"/>
                </a:solidFill>
                <a:effectLst>
                  <a:glow rad="228600">
                    <a:srgbClr val="000000"/>
                  </a:glow>
                </a:effectLst>
                <a:ea typeface="ＭＳ Ｐゴシック" charset="0"/>
                <a:cs typeface="Arial"/>
              </a:rPr>
              <a:t>Athena (goddess of wisdom) inside the Parthenon</a:t>
            </a:r>
            <a:endParaRPr lang="en-US" dirty="0">
              <a:solidFill>
                <a:srgbClr val="FFFFFF"/>
              </a:solidFill>
            </a:endParaRPr>
          </a:p>
        </p:txBody>
      </p:sp>
    </p:spTree>
    <p:extLst>
      <p:ext uri="{BB962C8B-B14F-4D97-AF65-F5344CB8AC3E}">
        <p14:creationId xmlns:p14="http://schemas.microsoft.com/office/powerpoint/2010/main" val="39640272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67" y="764704"/>
            <a:ext cx="9089010" cy="5112568"/>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a:solidFill>
                  <a:srgbClr val="FFFFFF"/>
                </a:solidFill>
                <a:effectLst>
                  <a:glow rad="228600">
                    <a:srgbClr val="000000"/>
                  </a:glow>
                </a:effectLst>
                <a:ea typeface="ＭＳ Ｐゴシック" charset="0"/>
                <a:cs typeface="Arial"/>
              </a:rPr>
              <a:t>Athena (goddess of wisdom) inside the Parthenon</a:t>
            </a:r>
            <a:endParaRPr lang="en-US" dirty="0">
              <a:solidFill>
                <a:srgbClr val="FFFFFF"/>
              </a:solidFill>
            </a:endParaRPr>
          </a:p>
        </p:txBody>
      </p:sp>
    </p:spTree>
    <p:extLst>
      <p:ext uri="{BB962C8B-B14F-4D97-AF65-F5344CB8AC3E}">
        <p14:creationId xmlns:p14="http://schemas.microsoft.com/office/powerpoint/2010/main" val="1455237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988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末底改对以斯帖</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这时你若是缄默不言，犹大人必会从别的地方得着解救，那时你和你的父家就必灭亡。谁知你得了王后的位分，不是为了挽救现今的危机吗</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4:14).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308</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8593110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600" y="-27384"/>
            <a:ext cx="8580880" cy="6858000"/>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3200" b="1">
                <a:solidFill>
                  <a:srgbClr val="FFFFFF"/>
                </a:solidFill>
                <a:effectLst>
                  <a:glow rad="228600">
                    <a:srgbClr val="000000"/>
                  </a:glow>
                </a:effectLst>
                <a:ea typeface="ＭＳ Ｐゴシック" charset="0"/>
                <a:cs typeface="Arial"/>
              </a:rPr>
              <a:t>Persian Invasions of Greece (500-479 BC)</a:t>
            </a:r>
            <a:endParaRPr lang="en-US" sz="3600" dirty="0"/>
          </a:p>
        </p:txBody>
      </p:sp>
    </p:spTree>
    <p:extLst>
      <p:ext uri="{BB962C8B-B14F-4D97-AF65-F5344CB8AC3E}">
        <p14:creationId xmlns:p14="http://schemas.microsoft.com/office/powerpoint/2010/main" val="6820396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a:solidFill>
                  <a:srgbClr val="FFFFFF"/>
                </a:solidFill>
                <a:effectLst>
                  <a:glow rad="228600">
                    <a:srgbClr val="000000"/>
                  </a:glow>
                </a:effectLst>
                <a:ea typeface="ＭＳ Ｐゴシック" charset="0"/>
                <a:cs typeface="Arial"/>
              </a:rPr>
              <a:t>Greece defeated the Persians</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25400" y="0"/>
            <a:ext cx="9074604" cy="6858000"/>
          </a:xfrm>
          <a:prstGeom prst="rect">
            <a:avLst/>
          </a:prstGeom>
        </p:spPr>
      </p:pic>
      <p:sp>
        <p:nvSpPr>
          <p:cNvPr id="2" name="Title 1"/>
          <p:cNvSpPr>
            <a:spLocks noGrp="1"/>
          </p:cNvSpPr>
          <p:nvPr>
            <p:ph type="title"/>
          </p:nvPr>
        </p:nvSpPr>
        <p:spPr>
          <a:xfrm>
            <a:off x="0" y="-27384"/>
            <a:ext cx="9144000" cy="792088"/>
          </a:xfrm>
          <a:solidFill>
            <a:schemeClr val="bg1"/>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Tree>
    <p:extLst>
      <p:ext uri="{BB962C8B-B14F-4D97-AF65-F5344CB8AC3E}">
        <p14:creationId xmlns:p14="http://schemas.microsoft.com/office/powerpoint/2010/main" val="392724204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200" y="0"/>
            <a:ext cx="8714859" cy="6858000"/>
          </a:xfrm>
          <a:prstGeom prst="rect">
            <a:avLst/>
          </a:prstGeom>
        </p:spPr>
      </p:pic>
      <p:sp>
        <p:nvSpPr>
          <p:cNvPr id="2" name="Title 1"/>
          <p:cNvSpPr>
            <a:spLocks noGrp="1"/>
          </p:cNvSpPr>
          <p:nvPr>
            <p:ph type="title"/>
          </p:nvPr>
        </p:nvSpPr>
        <p:spPr>
          <a:xfrm>
            <a:off x="0" y="-27384"/>
            <a:ext cx="9144000" cy="792088"/>
          </a:xfrm>
          <a:solidFill>
            <a:srgbClr val="000000"/>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a:solidFill>
                  <a:srgbClr val="FFFFFF"/>
                </a:solidFill>
                <a:effectLst>
                  <a:glow rad="228600">
                    <a:srgbClr val="000000"/>
                  </a:glow>
                </a:effectLst>
                <a:ea typeface="ＭＳ Ｐゴシック" charset="0"/>
                <a:cs typeface="Arial"/>
              </a:rPr>
              <a:t>Greece defeated the Persians</a:t>
            </a:r>
            <a:endParaRPr lang="en-US" dirty="0">
              <a:solidFill>
                <a:srgbClr val="FFFFFF"/>
              </a:solidFill>
            </a:endParaRPr>
          </a:p>
        </p:txBody>
      </p:sp>
    </p:spTree>
    <p:extLst>
      <p:ext uri="{BB962C8B-B14F-4D97-AF65-F5344CB8AC3E}">
        <p14:creationId xmlns:p14="http://schemas.microsoft.com/office/powerpoint/2010/main" val="28116384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a:solidFill>
                  <a:srgbClr val="FFFFFF"/>
                </a:solidFill>
                <a:effectLst>
                  <a:glow rad="228600">
                    <a:srgbClr val="000000"/>
                  </a:glow>
                </a:effectLst>
                <a:ea typeface="ＭＳ Ｐゴシック" charset="0"/>
                <a:cs typeface="Arial"/>
              </a:rPr>
              <a:t>Greece defeated the Persians</a:t>
            </a:r>
            <a:endParaRPr lang="en-US" dirty="0">
              <a:solidFill>
                <a:srgbClr val="FFFFFF"/>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46" y="821764"/>
            <a:ext cx="9122550" cy="6036235"/>
          </a:xfrm>
          <a:prstGeom prst="rect">
            <a:avLst/>
          </a:prstGeom>
        </p:spPr>
      </p:pic>
    </p:spTree>
    <p:extLst>
      <p:ext uri="{BB962C8B-B14F-4D97-AF65-F5344CB8AC3E}">
        <p14:creationId xmlns:p14="http://schemas.microsoft.com/office/powerpoint/2010/main" val="27393134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a:solidFill>
                  <a:srgbClr val="FFFFFF"/>
                </a:solidFill>
                <a:effectLst>
                  <a:glow rad="228600">
                    <a:srgbClr val="000000"/>
                  </a:glow>
                </a:effectLst>
                <a:ea typeface="ＭＳ Ｐゴシック" charset="0"/>
                <a:cs typeface="Arial"/>
              </a:rPr>
              <a:t>Greece defeated the Persians</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7682" y="764704"/>
            <a:ext cx="9108704" cy="5328592"/>
          </a:xfrm>
          <a:prstGeom prst="rect">
            <a:avLst/>
          </a:prstGeom>
        </p:spPr>
      </p:pic>
      <p:pic>
        <p:nvPicPr>
          <p:cNvPr id="6" name="Picture 5"/>
          <p:cNvPicPr>
            <a:picLocks noChangeAspect="1"/>
          </p:cNvPicPr>
          <p:nvPr/>
        </p:nvPicPr>
        <p:blipFill>
          <a:blip r:embed="rId4"/>
          <a:stretch>
            <a:fillRect/>
          </a:stretch>
        </p:blipFill>
        <p:spPr>
          <a:xfrm>
            <a:off x="4860032" y="908720"/>
            <a:ext cx="3797300" cy="3568700"/>
          </a:xfrm>
          <a:prstGeom prst="rect">
            <a:avLst/>
          </a:prstGeom>
          <a:ln w="76200" cmpd="sng">
            <a:solidFill>
              <a:schemeClr val="bg2"/>
            </a:solidFill>
          </a:ln>
        </p:spPr>
      </p:pic>
    </p:spTree>
    <p:extLst>
      <p:ext uri="{BB962C8B-B14F-4D97-AF65-F5344CB8AC3E}">
        <p14:creationId xmlns:p14="http://schemas.microsoft.com/office/powerpoint/2010/main" val="37863506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Darius </a:t>
            </a:r>
            <a:br>
              <a:rPr lang="en-US" sz="3200">
                <a:latin typeface="Arial" charset="0"/>
                <a:cs typeface="Arial" charset="0"/>
              </a:rPr>
            </a:br>
            <a:r>
              <a:rPr lang="en-US" sz="320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rgbClr val="FFFFFF"/>
                </a:solidFill>
                <a:effectLst>
                  <a:outerShdw blurRad="38100" dist="38100" dir="2700000" algn="tl">
                    <a:srgbClr val="000000"/>
                  </a:outerShdw>
                </a:effectLst>
                <a:latin typeface="Arial"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rgbClr val="FFFFFF"/>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Xerxes </a:t>
            </a:r>
            <a:br>
              <a:rPr lang="en-US" sz="3200">
                <a:latin typeface="Arial" charset="0"/>
                <a:cs typeface="Arial" charset="0"/>
              </a:rPr>
            </a:br>
            <a:r>
              <a:rPr lang="en-US" sz="3200">
                <a:latin typeface="Arial"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dirty="0">
                <a:latin typeface="Arial" charset="0"/>
                <a:cs typeface="Arial" charset="0"/>
              </a:rPr>
              <a:t>Book of </a:t>
            </a:r>
            <a:r>
              <a:rPr lang="ko-KR" altLang="en-US" dirty="0" err="1">
                <a:latin typeface="Arial" charset="0"/>
                <a:cs typeface="Arial" charset="0"/>
              </a:rPr>
              <a:t>以斯帖</a:t>
            </a:r>
            <a:r>
              <a:rPr lang="en-US" dirty="0">
                <a:latin typeface="Arial" charset="0"/>
                <a:cs typeface="Arial" charset="0"/>
              </a:rPr>
              <a:t> 483-473</a:t>
            </a:r>
            <a:endParaRPr lang="en-US" sz="2000" dirty="0">
              <a:latin typeface="Arial"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rgbClr val="FFFFFF"/>
                </a:solidFill>
                <a:effectLst>
                  <a:outerShdw blurRad="38100" dist="38100" dir="2700000" algn="tl">
                    <a:srgbClr val="000000"/>
                  </a:outerShdw>
                </a:effectLst>
                <a:latin typeface="Arial" charset="0"/>
                <a:cs typeface="Arial" charset="0"/>
              </a:rPr>
              <a:t>Persians defeat Greeks at Thermopylae but reversed at Salamis </a:t>
            </a:r>
            <a:br>
              <a:rPr lang="en-US" sz="2000">
                <a:solidFill>
                  <a:srgbClr val="FFFFFF"/>
                </a:solidFill>
                <a:effectLst>
                  <a:outerShdw blurRad="38100" dist="38100" dir="2700000" algn="tl">
                    <a:srgbClr val="000000"/>
                  </a:outerShdw>
                </a:effectLst>
                <a:latin typeface="Arial" charset="0"/>
                <a:cs typeface="Arial" charset="0"/>
              </a:rPr>
            </a:br>
            <a:r>
              <a:rPr lang="en-US" sz="2000">
                <a:solidFill>
                  <a:srgbClr val="FFFFFF"/>
                </a:solidFill>
                <a:effectLst>
                  <a:outerShdw blurRad="38100" dist="38100" dir="2700000" algn="tl">
                    <a:srgbClr val="000000"/>
                  </a:outerShdw>
                </a:effectLst>
                <a:latin typeface="Arial" charset="0"/>
                <a:cs typeface="Arial" charset="0"/>
              </a:rPr>
              <a:t>(Sept 480) </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rgbClr val="FFFFFF"/>
                </a:solidFill>
                <a:effectLst>
                  <a:outerShdw blurRad="38100" dist="38100" dir="2700000" algn="tl">
                    <a:srgbClr val="000000"/>
                  </a:outerShdw>
                </a:effectLst>
                <a:latin typeface="Arial" charset="0"/>
                <a:cs typeface="Arial" charset="0"/>
              </a:rPr>
              <a:t> Xerxes </a:t>
            </a:r>
            <a:br>
              <a:rPr lang="en-US" sz="2000">
                <a:solidFill>
                  <a:srgbClr val="FFFFFF"/>
                </a:solidFill>
                <a:effectLst>
                  <a:outerShdw blurRad="38100" dist="38100" dir="2700000" algn="tl">
                    <a:srgbClr val="000000"/>
                  </a:outerShdw>
                </a:effectLst>
                <a:latin typeface="Arial" charset="0"/>
                <a:cs typeface="Arial" charset="0"/>
              </a:rPr>
            </a:br>
            <a:r>
              <a:rPr lang="en-US" sz="2000">
                <a:solidFill>
                  <a:srgbClr val="FFFFFF"/>
                </a:solidFill>
                <a:effectLst>
                  <a:outerShdw blurRad="38100" dist="38100" dir="2700000" algn="tl">
                    <a:srgbClr val="000000"/>
                  </a:outerShdw>
                </a:effectLst>
                <a:latin typeface="Arial" charset="0"/>
                <a:cs typeface="Arial" charset="0"/>
              </a:rPr>
              <a:t>7-day banquet where Queen Vashti deposed</a:t>
            </a:r>
            <a:br>
              <a:rPr lang="en-US" sz="2000">
                <a:solidFill>
                  <a:srgbClr val="FFFFFF"/>
                </a:solidFill>
                <a:effectLst>
                  <a:outerShdw blurRad="38100" dist="38100" dir="2700000" algn="tl">
                    <a:srgbClr val="000000"/>
                  </a:outerShdw>
                </a:effectLst>
                <a:latin typeface="Arial" charset="0"/>
                <a:cs typeface="Arial" charset="0"/>
              </a:rPr>
            </a:br>
            <a:r>
              <a:rPr lang="en-US" sz="2000">
                <a:solidFill>
                  <a:srgbClr val="FFFFFF"/>
                </a:solidFill>
                <a:effectLst>
                  <a:outerShdw blurRad="38100" dist="38100" dir="2700000" algn="tl">
                    <a:srgbClr val="000000"/>
                  </a:outerShdw>
                </a:effectLst>
                <a:latin typeface="Arial"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Tree>
    <p:extLst>
      <p:ext uri="{BB962C8B-B14F-4D97-AF65-F5344CB8AC3E}">
        <p14:creationId xmlns:p14="http://schemas.microsoft.com/office/powerpoint/2010/main" val="328276979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700" y="0"/>
            <a:ext cx="8337665" cy="6858000"/>
          </a:xfrm>
          <a:prstGeom prst="rect">
            <a:avLst/>
          </a:prstGeom>
        </p:spPr>
      </p:pic>
      <p:sp>
        <p:nvSpPr>
          <p:cNvPr id="2" name="Title 1"/>
          <p:cNvSpPr>
            <a:spLocks noGrp="1"/>
          </p:cNvSpPr>
          <p:nvPr>
            <p:ph type="title"/>
          </p:nvPr>
        </p:nvSpPr>
        <p:spPr>
          <a:xfrm>
            <a:off x="0" y="116632"/>
            <a:ext cx="9144000" cy="1224136"/>
          </a:xfrm>
          <a:noFill/>
        </p:spPr>
        <p:txBody>
          <a:bodyPr/>
          <a:lstStyle/>
          <a:p>
            <a:pPr>
              <a:defRPr/>
            </a:pPr>
            <a:r>
              <a:rPr kumimoji="1" lang="en-US" sz="4000" b="1">
                <a:solidFill>
                  <a:srgbClr val="FFFFFF"/>
                </a:solidFill>
                <a:effectLst>
                  <a:glow rad="228600">
                    <a:srgbClr val="000000"/>
                  </a:glow>
                </a:effectLst>
                <a:ea typeface="ＭＳ Ｐゴシック" charset="0"/>
                <a:cs typeface="Arial"/>
              </a:rPr>
              <a:t>The Battle of Thermoplylae </a:t>
            </a:r>
            <a:br>
              <a:rPr kumimoji="1" lang="en-US" sz="4000" b="1">
                <a:solidFill>
                  <a:srgbClr val="FFFFFF"/>
                </a:solidFill>
                <a:effectLst>
                  <a:glow rad="228600">
                    <a:srgbClr val="000000"/>
                  </a:glow>
                </a:effectLst>
                <a:ea typeface="ＭＳ Ｐゴシック" charset="0"/>
                <a:cs typeface="Arial"/>
              </a:rPr>
            </a:br>
            <a:r>
              <a:rPr kumimoji="1" lang="en-US" sz="4000" b="1">
                <a:solidFill>
                  <a:srgbClr val="FFFFFF"/>
                </a:solidFill>
                <a:effectLst>
                  <a:glow rad="228600">
                    <a:srgbClr val="000000"/>
                  </a:glow>
                </a:effectLst>
                <a:ea typeface="ＭＳ Ｐゴシック" charset="0"/>
                <a:cs typeface="Arial"/>
              </a:rPr>
              <a:t>(480 BC)</a:t>
            </a:r>
            <a:endParaRPr lang="en-US" dirty="0"/>
          </a:p>
        </p:txBody>
      </p:sp>
      <p:grpSp>
        <p:nvGrpSpPr>
          <p:cNvPr id="8" name="Group 7"/>
          <p:cNvGrpSpPr/>
          <p:nvPr/>
        </p:nvGrpSpPr>
        <p:grpSpPr>
          <a:xfrm>
            <a:off x="323528" y="1844824"/>
            <a:ext cx="3456384" cy="1296144"/>
            <a:chOff x="323528" y="1844824"/>
            <a:chExt cx="3456384" cy="1296144"/>
          </a:xfrm>
        </p:grpSpPr>
        <p:sp>
          <p:nvSpPr>
            <p:cNvPr id="5" name="Explosion 1 4"/>
            <p:cNvSpPr/>
            <p:nvPr/>
          </p:nvSpPr>
          <p:spPr bwMode="auto">
            <a:xfrm>
              <a:off x="2339752" y="2348880"/>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0">
                <a:solidFill>
                  <a:srgbClr val="FFFFFF"/>
                </a:solidFill>
                <a:latin typeface="Times New Roman" pitchFamily="-111" charset="0"/>
              </a:endParaRPr>
            </a:p>
          </p:txBody>
        </p:sp>
        <p:sp>
          <p:nvSpPr>
            <p:cNvPr id="4" name="Title 1"/>
            <p:cNvSpPr txBox="1">
              <a:spLocks/>
            </p:cNvSpPr>
            <p:nvPr/>
          </p:nvSpPr>
          <p:spPr bwMode="auto">
            <a:xfrm>
              <a:off x="323528" y="184482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2800">
                  <a:solidFill>
                    <a:srgbClr val="FFFFFF"/>
                  </a:solidFill>
                  <a:effectLst>
                    <a:glow rad="228600">
                      <a:srgbClr val="000000"/>
                    </a:glow>
                  </a:effectLst>
                  <a:ea typeface="ＭＳ Ｐゴシック" charset="0"/>
                  <a:cs typeface="Arial"/>
                </a:rPr>
                <a:t>Thermoplylae </a:t>
              </a:r>
              <a:endParaRPr lang="en-US" sz="3200" dirty="0">
                <a:solidFill>
                  <a:srgbClr val="FFFFFF"/>
                </a:solidFill>
              </a:endParaRPr>
            </a:p>
          </p:txBody>
        </p:sp>
      </p:grpSp>
      <p:grpSp>
        <p:nvGrpSpPr>
          <p:cNvPr id="9" name="Group 8"/>
          <p:cNvGrpSpPr/>
          <p:nvPr/>
        </p:nvGrpSpPr>
        <p:grpSpPr>
          <a:xfrm>
            <a:off x="2771800" y="3645024"/>
            <a:ext cx="3456384" cy="1152128"/>
            <a:chOff x="2771800" y="3645024"/>
            <a:chExt cx="3456384" cy="1152128"/>
          </a:xfrm>
        </p:grpSpPr>
        <p:sp>
          <p:nvSpPr>
            <p:cNvPr id="6" name="Explosion 1 5"/>
            <p:cNvSpPr/>
            <p:nvPr/>
          </p:nvSpPr>
          <p:spPr bwMode="auto">
            <a:xfrm>
              <a:off x="3419872" y="3645024"/>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0">
                <a:solidFill>
                  <a:srgbClr val="FFFFFF"/>
                </a:solidFill>
                <a:latin typeface="Times New Roman" pitchFamily="-111" charset="0"/>
              </a:endParaRPr>
            </a:p>
          </p:txBody>
        </p:sp>
        <p:sp>
          <p:nvSpPr>
            <p:cNvPr id="7" name="Title 1"/>
            <p:cNvSpPr txBox="1">
              <a:spLocks/>
            </p:cNvSpPr>
            <p:nvPr/>
          </p:nvSpPr>
          <p:spPr bwMode="auto">
            <a:xfrm>
              <a:off x="2771800" y="400506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2800">
                  <a:solidFill>
                    <a:srgbClr val="FFFFFF"/>
                  </a:solidFill>
                  <a:effectLst>
                    <a:glow rad="228600">
                      <a:srgbClr val="000000"/>
                    </a:glow>
                  </a:effectLst>
                  <a:ea typeface="ＭＳ Ｐゴシック" charset="0"/>
                  <a:cs typeface="Arial"/>
                </a:rPr>
                <a:t>Bay of  Salamis</a:t>
              </a:r>
              <a:endParaRPr lang="en-US" sz="3200" dirty="0">
                <a:solidFill>
                  <a:srgbClr val="FFFFFF"/>
                </a:solidFill>
              </a:endParaRPr>
            </a:p>
          </p:txBody>
        </p:sp>
      </p:grpSp>
    </p:spTree>
    <p:extLst>
      <p:ext uri="{BB962C8B-B14F-4D97-AF65-F5344CB8AC3E}">
        <p14:creationId xmlns:p14="http://schemas.microsoft.com/office/powerpoint/2010/main" val="2580601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Greek Trireme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4704"/>
            <a:ext cx="9144000" cy="5324354"/>
          </a:xfrm>
          <a:prstGeom prst="rect">
            <a:avLst/>
          </a:prstGeom>
        </p:spPr>
      </p:pic>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a:solidFill>
                  <a:srgbClr val="FFFFFF"/>
                </a:solidFill>
                <a:effectLst>
                  <a:glow rad="228600">
                    <a:srgbClr val="000000"/>
                  </a:glow>
                </a:effectLst>
                <a:ea typeface="ＭＳ Ｐゴシック" charset="0"/>
                <a:cs typeface="Arial"/>
              </a:rPr>
              <a:t>Small but fast and deadly</a:t>
            </a:r>
            <a:endParaRPr lang="en-US" dirty="0">
              <a:solidFill>
                <a:srgbClr val="FFFFFF"/>
              </a:solidFill>
            </a:endParaRPr>
          </a:p>
        </p:txBody>
      </p:sp>
    </p:spTree>
    <p:extLst>
      <p:ext uri="{BB962C8B-B14F-4D97-AF65-F5344CB8AC3E}">
        <p14:creationId xmlns:p14="http://schemas.microsoft.com/office/powerpoint/2010/main" val="357000268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38129"/>
            <a:ext cx="9144000" cy="6047255"/>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spTree>
    <p:extLst>
      <p:ext uri="{BB962C8B-B14F-4D97-AF65-F5344CB8AC3E}">
        <p14:creationId xmlns:p14="http://schemas.microsoft.com/office/powerpoint/2010/main" val="15804960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3" name="Picture 2"/>
          <p:cNvPicPr>
            <a:picLocks noChangeAspect="1"/>
          </p:cNvPicPr>
          <p:nvPr/>
        </p:nvPicPr>
        <p:blipFill>
          <a:blip r:embed="rId2"/>
          <a:stretch>
            <a:fillRect/>
          </a:stretch>
        </p:blipFill>
        <p:spPr>
          <a:xfrm>
            <a:off x="190500" y="139700"/>
            <a:ext cx="8763000" cy="6565900"/>
          </a:xfrm>
          <a:prstGeom prst="rect">
            <a:avLst/>
          </a:prstGeom>
        </p:spPr>
      </p:pic>
    </p:spTree>
    <p:extLst>
      <p:ext uri="{BB962C8B-B14F-4D97-AF65-F5344CB8AC3E}">
        <p14:creationId xmlns:p14="http://schemas.microsoft.com/office/powerpoint/2010/main" val="66411548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b="1" dirty="0">
                <a:solidFill>
                  <a:schemeClr val="bg1"/>
                </a:solidFill>
                <a:effectLst>
                  <a:glow rad="101600">
                    <a:schemeClr val="tx1">
                      <a:alpha val="99000"/>
                    </a:schemeClr>
                  </a:glow>
                </a:effectLst>
              </a:rPr>
              <a:t>以斯帖</a:t>
            </a:r>
            <a:r>
              <a:rPr lang="en-US" b="1" dirty="0">
                <a:solidFill>
                  <a:schemeClr val="bg1"/>
                </a:solidFill>
                <a:effectLst>
                  <a:glow rad="101600">
                    <a:schemeClr val="tx1">
                      <a:alpha val="99000"/>
                    </a:schemeClr>
                  </a:glow>
                </a:effectLst>
              </a:rPr>
              <a:t> </a:t>
            </a:r>
            <a:r>
              <a:rPr lang="zh-CN" altLang="en-US" b="1" dirty="0">
                <a:solidFill>
                  <a:schemeClr val="bg1"/>
                </a:solidFill>
                <a:effectLst>
                  <a:glow rad="101600">
                    <a:schemeClr val="tx1">
                      <a:alpha val="99000"/>
                    </a:schemeClr>
                  </a:glow>
                </a:effectLst>
              </a:rPr>
              <a:t>国度宣言</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神所</a:t>
            </a:r>
            <a:r>
              <a:rPr kumimoji="0" lang="zh-CN" altLang="en-US" sz="60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预备</a:t>
            </a:r>
            <a:r>
              <a:rPr kumimoji="0" lang="zh-CN" altLang="en-US" sz="6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的扭转了以色列民被灭族的危机，这显示了神掌管万国万民。</a:t>
            </a:r>
            <a:endParaRPr kumimoji="0" lang="en-US" sz="6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961565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4" name="Picture 3"/>
          <p:cNvPicPr>
            <a:picLocks noChangeAspect="1"/>
          </p:cNvPicPr>
          <p:nvPr/>
        </p:nvPicPr>
        <p:blipFill>
          <a:blip r:embed="rId2"/>
          <a:stretch>
            <a:fillRect/>
          </a:stretch>
        </p:blipFill>
        <p:spPr>
          <a:xfrm>
            <a:off x="0" y="836712"/>
            <a:ext cx="9144000" cy="3806890"/>
          </a:xfrm>
          <a:prstGeom prst="rect">
            <a:avLst/>
          </a:prstGeom>
        </p:spPr>
      </p:pic>
      <p:sp>
        <p:nvSpPr>
          <p:cNvPr id="5" name="Title 1"/>
          <p:cNvSpPr txBox="1">
            <a:spLocks/>
          </p:cNvSpPr>
          <p:nvPr/>
        </p:nvSpPr>
        <p:spPr bwMode="auto">
          <a:xfrm>
            <a:off x="0" y="4653136"/>
            <a:ext cx="9144000" cy="220486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3600">
                <a:solidFill>
                  <a:srgbClr val="FFFFFF"/>
                </a:solidFill>
                <a:effectLst>
                  <a:glow rad="228600">
                    <a:srgbClr val="000000"/>
                  </a:glow>
                </a:effectLst>
                <a:ea typeface="ＭＳ Ｐゴシック" charset="0"/>
                <a:cs typeface="Arial"/>
              </a:rPr>
              <a:t>Casualties: Greeks lost 40 ships </a:t>
            </a:r>
            <a:br>
              <a:rPr kumimoji="1" lang="en-US" sz="3600">
                <a:solidFill>
                  <a:srgbClr val="FFFFFF"/>
                </a:solidFill>
                <a:effectLst>
                  <a:glow rad="228600">
                    <a:srgbClr val="000000"/>
                  </a:glow>
                </a:effectLst>
                <a:ea typeface="ＭＳ Ｐゴシック" charset="0"/>
                <a:cs typeface="Arial"/>
              </a:rPr>
            </a:br>
            <a:r>
              <a:rPr kumimoji="1" lang="en-US" sz="3600">
                <a:solidFill>
                  <a:srgbClr val="FFFFFF"/>
                </a:solidFill>
                <a:effectLst>
                  <a:glow rad="228600">
                    <a:srgbClr val="000000"/>
                  </a:glow>
                </a:effectLst>
                <a:ea typeface="ＭＳ Ｐゴシック" charset="0"/>
                <a:cs typeface="Arial"/>
              </a:rPr>
              <a:t>Persians: 200-300. Victory at Salamis ended Xerxes' invasion and preserved Greek freedom</a:t>
            </a:r>
            <a:endParaRPr lang="en-US" sz="4000" dirty="0">
              <a:solidFill>
                <a:srgbClr val="FFFFFF"/>
              </a:solidFill>
            </a:endParaRPr>
          </a:p>
        </p:txBody>
      </p:sp>
    </p:spTree>
    <p:extLst>
      <p:ext uri="{BB962C8B-B14F-4D97-AF65-F5344CB8AC3E}">
        <p14:creationId xmlns:p14="http://schemas.microsoft.com/office/powerpoint/2010/main" val="28584096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Darius </a:t>
            </a:r>
            <a:br>
              <a:rPr lang="en-US" sz="3200">
                <a:latin typeface="Arial" charset="0"/>
                <a:cs typeface="Arial" charset="0"/>
              </a:rPr>
            </a:br>
            <a:r>
              <a:rPr lang="en-US" sz="320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rgbClr val="FFFFFF"/>
                </a:solidFill>
                <a:effectLst>
                  <a:outerShdw blurRad="38100" dist="38100" dir="2700000" algn="tl">
                    <a:srgbClr val="000000"/>
                  </a:outerShdw>
                </a:effectLst>
                <a:latin typeface="Arial"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rgbClr val="FFFFFF"/>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Xerxes </a:t>
            </a:r>
            <a:br>
              <a:rPr lang="en-US" sz="3200">
                <a:latin typeface="Arial" charset="0"/>
                <a:cs typeface="Arial" charset="0"/>
              </a:rPr>
            </a:br>
            <a:r>
              <a:rPr lang="en-US" sz="3200">
                <a:latin typeface="Arial"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dirty="0">
                <a:latin typeface="Arial" charset="0"/>
                <a:cs typeface="Arial" charset="0"/>
              </a:rPr>
              <a:t>Book of </a:t>
            </a:r>
            <a:r>
              <a:rPr lang="ko-KR" altLang="en-US" dirty="0" err="1">
                <a:latin typeface="Arial" charset="0"/>
                <a:cs typeface="Arial" charset="0"/>
              </a:rPr>
              <a:t>以斯帖</a:t>
            </a:r>
            <a:r>
              <a:rPr lang="en-US" dirty="0">
                <a:latin typeface="Arial" charset="0"/>
                <a:cs typeface="Arial" charset="0"/>
              </a:rPr>
              <a:t> 483-473</a:t>
            </a:r>
            <a:endParaRPr lang="en-US" sz="2000" dirty="0">
              <a:latin typeface="Arial"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rgbClr val="FFFFFF"/>
                </a:solidFill>
                <a:effectLst>
                  <a:outerShdw blurRad="38100" dist="38100" dir="2700000" algn="tl">
                    <a:srgbClr val="000000"/>
                  </a:outerShdw>
                </a:effectLst>
                <a:latin typeface="Arial" charset="0"/>
                <a:cs typeface="Arial" charset="0"/>
              </a:rPr>
              <a:t>Persians defeat Greeks at Thermopylae but reversed at Salamis </a:t>
            </a:r>
            <a:br>
              <a:rPr lang="en-US" sz="2000">
                <a:solidFill>
                  <a:srgbClr val="FFFFFF"/>
                </a:solidFill>
                <a:effectLst>
                  <a:outerShdw blurRad="38100" dist="38100" dir="2700000" algn="tl">
                    <a:srgbClr val="000000"/>
                  </a:outerShdw>
                </a:effectLst>
                <a:latin typeface="Arial" charset="0"/>
                <a:cs typeface="Arial" charset="0"/>
              </a:rPr>
            </a:br>
            <a:r>
              <a:rPr lang="en-US" sz="2000">
                <a:solidFill>
                  <a:srgbClr val="FFFFFF"/>
                </a:solidFill>
                <a:effectLst>
                  <a:outerShdw blurRad="38100" dist="38100" dir="2700000" algn="tl">
                    <a:srgbClr val="000000"/>
                  </a:outerShdw>
                </a:effectLst>
                <a:latin typeface="Arial" charset="0"/>
                <a:cs typeface="Arial" charset="0"/>
              </a:rPr>
              <a:t>(Sept 480) </a:t>
            </a:r>
          </a:p>
        </p:txBody>
      </p:sp>
      <p:sp>
        <p:nvSpPr>
          <p:cNvPr id="62" name="Text Box 36"/>
          <p:cNvSpPr txBox="1">
            <a:spLocks noChangeArrowheads="1"/>
          </p:cNvSpPr>
          <p:nvPr/>
        </p:nvSpPr>
        <p:spPr bwMode="auto">
          <a:xfrm>
            <a:off x="7092280" y="620688"/>
            <a:ext cx="1872208"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ko-KR" altLang="en-US" sz="2000" dirty="0" err="1">
                <a:solidFill>
                  <a:srgbClr val="FFFFFF"/>
                </a:solidFill>
                <a:effectLst>
                  <a:outerShdw blurRad="38100" dist="38100" dir="2700000" algn="tl">
                    <a:srgbClr val="000000"/>
                  </a:outerShdw>
                </a:effectLst>
                <a:latin typeface="Arial" charset="0"/>
                <a:cs typeface="Arial" charset="0"/>
              </a:rPr>
              <a:t>以斯帖</a:t>
            </a:r>
            <a:r>
              <a:rPr lang="en-US" sz="2000" dirty="0">
                <a:solidFill>
                  <a:srgbClr val="FFFFFF"/>
                </a:solidFill>
                <a:effectLst>
                  <a:outerShdw blurRad="38100" dist="38100" dir="2700000" algn="tl">
                    <a:srgbClr val="000000"/>
                  </a:outerShdw>
                </a:effectLst>
                <a:latin typeface="Arial" charset="0"/>
                <a:cs typeface="Arial" charset="0"/>
              </a:rPr>
              <a:t> became queen after a 4-year beauty contest </a:t>
            </a:r>
            <a:br>
              <a:rPr lang="en-US" sz="2000" dirty="0">
                <a:solidFill>
                  <a:srgbClr val="FFFFFF"/>
                </a:solidFill>
                <a:effectLst>
                  <a:outerShdw blurRad="38100" dist="38100" dir="2700000" algn="tl">
                    <a:srgbClr val="000000"/>
                  </a:outerShdw>
                </a:effectLst>
                <a:latin typeface="Arial" charset="0"/>
                <a:cs typeface="Arial" charset="0"/>
              </a:rPr>
            </a:br>
            <a:r>
              <a:rPr lang="en-US" sz="2000" dirty="0">
                <a:solidFill>
                  <a:srgbClr val="FFFFFF"/>
                </a:solidFill>
                <a:effectLst>
                  <a:outerShdw blurRad="38100" dist="38100" dir="2700000" algn="tl">
                    <a:srgbClr val="000000"/>
                  </a:outerShdw>
                </a:effectLst>
                <a:latin typeface="Arial" charset="0"/>
                <a:cs typeface="Arial" charset="0"/>
              </a:rPr>
              <a:t>(Dec 480 or Jan 479)</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rgbClr val="FFFFFF"/>
                </a:solidFill>
                <a:effectLst>
                  <a:outerShdw blurRad="38100" dist="38100" dir="2700000" algn="tl">
                    <a:srgbClr val="000000"/>
                  </a:outerShdw>
                </a:effectLst>
                <a:latin typeface="Arial" charset="0"/>
                <a:cs typeface="Arial" charset="0"/>
              </a:rPr>
              <a:t> Xerxes </a:t>
            </a:r>
            <a:br>
              <a:rPr lang="en-US" sz="2000">
                <a:solidFill>
                  <a:srgbClr val="FFFFFF"/>
                </a:solidFill>
                <a:effectLst>
                  <a:outerShdw blurRad="38100" dist="38100" dir="2700000" algn="tl">
                    <a:srgbClr val="000000"/>
                  </a:outerShdw>
                </a:effectLst>
                <a:latin typeface="Arial" charset="0"/>
                <a:cs typeface="Arial" charset="0"/>
              </a:rPr>
            </a:br>
            <a:r>
              <a:rPr lang="en-US" sz="2000">
                <a:solidFill>
                  <a:srgbClr val="FFFFFF"/>
                </a:solidFill>
                <a:effectLst>
                  <a:outerShdw blurRad="38100" dist="38100" dir="2700000" algn="tl">
                    <a:srgbClr val="000000"/>
                  </a:outerShdw>
                </a:effectLst>
                <a:latin typeface="Arial" charset="0"/>
                <a:cs typeface="Arial" charset="0"/>
              </a:rPr>
              <a:t>7-day banquet where Queen Vashti deposed</a:t>
            </a:r>
            <a:br>
              <a:rPr lang="en-US" sz="2000">
                <a:solidFill>
                  <a:srgbClr val="FFFFFF"/>
                </a:solidFill>
                <a:effectLst>
                  <a:outerShdw blurRad="38100" dist="38100" dir="2700000" algn="tl">
                    <a:srgbClr val="000000"/>
                  </a:outerShdw>
                </a:effectLst>
                <a:latin typeface="Arial" charset="0"/>
                <a:cs typeface="Arial" charset="0"/>
              </a:rPr>
            </a:br>
            <a:r>
              <a:rPr lang="en-US" sz="2000">
                <a:solidFill>
                  <a:srgbClr val="FFFFFF"/>
                </a:solidFill>
                <a:effectLst>
                  <a:outerShdw blurRad="38100" dist="38100" dir="2700000" algn="tl">
                    <a:srgbClr val="000000"/>
                  </a:outerShdw>
                </a:effectLst>
                <a:latin typeface="Arial"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7" name="Down Arrow 66"/>
          <p:cNvSpPr/>
          <p:nvPr/>
        </p:nvSpPr>
        <p:spPr bwMode="auto">
          <a:xfrm rot="1624515">
            <a:off x="7435800" y="2814400"/>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Tree>
    <p:extLst>
      <p:ext uri="{BB962C8B-B14F-4D97-AF65-F5344CB8AC3E}">
        <p14:creationId xmlns:p14="http://schemas.microsoft.com/office/powerpoint/2010/main" val="46225668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7" grpId="0" animBg="1"/>
      <p:bldP spid="68"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336"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7359229"/>
      </p:ext>
    </p:extLst>
  </p:cSld>
  <p:clrMapOvr>
    <a:masterClrMapping/>
  </p:clrMapOvr>
  <p:transition spd="med">
    <p:zoom dir="in"/>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8827" t="44301"/>
          <a:stretch/>
        </p:blipFill>
        <p:spPr bwMode="auto">
          <a:xfrm>
            <a:off x="0" y="-1"/>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9144000" cy="552450"/>
          </a:xfrm>
          <a:solidFill>
            <a:schemeClr val="bg2"/>
          </a:solidFill>
        </p:spPr>
        <p:txBody>
          <a:bodyPr/>
          <a:lstStyle/>
          <a:p>
            <a:pPr algn="ctr">
              <a:defRPr/>
            </a:pPr>
            <a:r>
              <a:rPr kumimoji="0" lang="en-US" sz="3200" b="1" dirty="0">
                <a:solidFill>
                  <a:schemeClr val="tx1"/>
                </a:solidFill>
                <a:latin typeface="Arial"/>
                <a:ea typeface="ＭＳ Ｐゴシック" charset="0"/>
                <a:cs typeface="Arial"/>
              </a:rPr>
              <a:t>Chart of OT Postexilic Era</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077891272"/>
      </p:ext>
    </p:extLst>
  </p:cSld>
  <p:clrMapOvr>
    <a:masterClrMapping/>
  </p:clrMapOvr>
  <p:transition spd="med">
    <p:zoom dir="in"/>
  </p:transition>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en-US" altLang="zh-CN" sz="3600" dirty="0">
                <a:latin typeface="Arial Black" charset="0"/>
                <a:ea typeface="ＭＳ Ｐゴシック" charset="0"/>
                <a:cs typeface="Times New Roman" charset="0"/>
              </a:rPr>
              <a:t>Key Dates Related to</a:t>
            </a:r>
            <a:br>
              <a:rPr lang="en-US" altLang="zh-CN" sz="3600" dirty="0">
                <a:latin typeface="Arial Black" charset="0"/>
                <a:ea typeface="ＭＳ Ｐゴシック" charset="0"/>
                <a:cs typeface="Times New Roman" charset="0"/>
              </a:rPr>
            </a:br>
            <a:r>
              <a:rPr lang="en-US" altLang="zh-CN" sz="3600" dirty="0">
                <a:latin typeface="Arial Black" charset="0"/>
                <a:ea typeface="ＭＳ Ｐゴシック" charset="0"/>
                <a:cs typeface="Times New Roman" charset="0"/>
              </a:rPr>
              <a:t>the Book of </a:t>
            </a:r>
            <a:r>
              <a:rPr lang="ko-KR" altLang="en-US" sz="3600" dirty="0" err="1">
                <a:latin typeface="Arial Black" charset="0"/>
                <a:ea typeface="ＭＳ Ｐゴシック" charset="0"/>
                <a:cs typeface="Times New Roman" charset="0"/>
              </a:rPr>
              <a:t>以斯帖</a:t>
            </a:r>
            <a:endParaRPr lang="en-US" sz="36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grpSp>
        <p:nvGrpSpPr>
          <p:cNvPr id="217092" name="Group 169"/>
          <p:cNvGrpSpPr>
            <a:grpSpLocks/>
          </p:cNvGrpSpPr>
          <p:nvPr/>
        </p:nvGrpSpPr>
        <p:grpSpPr bwMode="auto">
          <a:xfrm>
            <a:off x="76200" y="990600"/>
            <a:ext cx="8915400" cy="5715000"/>
            <a:chOff x="-4" y="-4"/>
            <a:chExt cx="4197" cy="5378"/>
          </a:xfrm>
        </p:grpSpPr>
        <p:grpSp>
          <p:nvGrpSpPr>
            <p:cNvPr id="217093" name="Group 167"/>
            <p:cNvGrpSpPr>
              <a:grpSpLocks/>
            </p:cNvGrpSpPr>
            <p:nvPr/>
          </p:nvGrpSpPr>
          <p:grpSpPr bwMode="auto">
            <a:xfrm>
              <a:off x="0" y="0"/>
              <a:ext cx="4189" cy="5370"/>
              <a:chOff x="0" y="0"/>
              <a:chExt cx="4189" cy="5370"/>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rgbClr val="FFFFFF"/>
                        </a:solidFill>
                        <a:effectLst>
                          <a:outerShdw blurRad="38100" dist="38100" dir="2700000" algn="tl">
                            <a:srgbClr val="000000">
                              <a:alpha val="43137"/>
                            </a:srgbClr>
                          </a:outerShdw>
                        </a:effectLst>
                      </a:rPr>
                      <a:t>Reference</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rgbClr val="FFFFFF"/>
                        </a:solidFill>
                        <a:effectLst>
                          <a:outerShdw blurRad="38100" dist="38100" dir="2700000" algn="tl">
                            <a:srgbClr val="000000">
                              <a:alpha val="43137"/>
                            </a:srgbClr>
                          </a:outerShdw>
                        </a:effectLst>
                      </a:rPr>
                      <a:t>Date</a:t>
                    </a: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r>
                      <a:rPr lang="en-US" sz="2800">
                        <a:solidFill>
                          <a:srgbClr val="FFFFFF"/>
                        </a:solidFill>
                        <a:effectLst>
                          <a:outerShdw blurRad="38100" dist="38100" dir="2700000" algn="tl">
                            <a:srgbClr val="000000">
                              <a:alpha val="43137"/>
                            </a:srgbClr>
                          </a:outerShdw>
                        </a:effectLst>
                      </a:rPr>
                      <a:t>Event</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 reign began</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dirty="0">
                      <a:solidFill>
                        <a:srgbClr val="FFFFFF"/>
                      </a:solidFill>
                      <a:effectLst>
                        <a:outerShdw blurRad="38100" dist="38100" dir="2700000" algn="tl">
                          <a:srgbClr val="000000">
                            <a:alpha val="43137"/>
                          </a:srgbClr>
                        </a:outerShdw>
                      </a:effectLst>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rgbClr val="FFFFFF"/>
                      </a:solidFill>
                      <a:effectLst>
                        <a:outerShdw blurRad="38100" dist="38100" dir="2700000" algn="tl">
                          <a:srgbClr val="000000">
                            <a:alpha val="43137"/>
                          </a:srgbClr>
                        </a:outerShdw>
                      </a:effectLst>
                    </a:rPr>
                    <a:t> 483</a:t>
                  </a:r>
                </a:p>
                <a:p>
                  <a:pPr algn="ctr" eaLnBrk="0" hangingPunct="0">
                    <a:lnSpc>
                      <a:spcPct val="70000"/>
                    </a:lnSpc>
                    <a:defRPr/>
                  </a:pPr>
                  <a:r>
                    <a:rPr lang="en-US">
                      <a:solidFill>
                        <a:srgbClr val="FFFFFF"/>
                      </a:solidFill>
                      <a:effectLst>
                        <a:outerShdw blurRad="38100" dist="38100" dir="2700000" algn="tl">
                          <a:srgbClr val="000000">
                            <a:alpha val="43137"/>
                          </a:srgbClr>
                        </a:outerShdw>
                      </a:effectLst>
                    </a:rPr>
                    <a:t>(3rd year of Xerxes)</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3" name="Group 142"/>
              <p:cNvGrpSpPr>
                <a:grpSpLocks/>
              </p:cNvGrpSpPr>
              <p:nvPr/>
            </p:nvGrpSpPr>
            <p:grpSpPr bwMode="auto">
              <a:xfrm>
                <a:off x="1583" y="1055"/>
                <a:ext cx="2606" cy="748"/>
                <a:chOff x="1583" y="1055"/>
                <a:chExt cx="2606" cy="748"/>
              </a:xfrm>
            </p:grpSpPr>
            <p:sp>
              <p:nvSpPr>
                <p:cNvPr id="156739" name="Rectangle 106"/>
                <p:cNvSpPr>
                  <a:spLocks noChangeArrowheads="1"/>
                </p:cNvSpPr>
                <p:nvPr/>
              </p:nvSpPr>
              <p:spPr bwMode="auto">
                <a:xfrm>
                  <a:off x="1626" y="1055"/>
                  <a:ext cx="2520" cy="748"/>
                </a:xfrm>
                <a:prstGeom prst="rect">
                  <a:avLst/>
                </a:prstGeom>
                <a:noFill/>
                <a:ln w="9525">
                  <a:noFill/>
                  <a:miter lim="800000"/>
                  <a:headEnd/>
                  <a:tailEnd/>
                </a:ln>
              </p:spPr>
              <p:txBody>
                <a:bodyPr lIns="0" tIns="0" rIns="0" bIns="0" anchor="ctr" anchorCtr="1"/>
                <a:lstStyle/>
                <a:p>
                  <a:pPr>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 7-day banquet for his nobles &amp; officials where Queen </a:t>
                  </a:r>
                  <a:r>
                    <a:rPr lang="en-US" sz="2000" i="1" dirty="0" err="1">
                      <a:solidFill>
                        <a:srgbClr val="FFFFFF"/>
                      </a:solidFill>
                      <a:effectLst>
                        <a:outerShdw blurRad="38100" dist="38100" dir="2700000" algn="tl">
                          <a:srgbClr val="000000">
                            <a:alpha val="43137"/>
                          </a:srgbClr>
                        </a:outerShdw>
                      </a:effectLst>
                      <a:latin typeface="Aral" charset="0"/>
                      <a:cs typeface="Aral" charset="0"/>
                    </a:rPr>
                    <a:t>Vashti</a:t>
                  </a:r>
                  <a:r>
                    <a:rPr lang="en-US" sz="2000" i="1" dirty="0">
                      <a:solidFill>
                        <a:srgbClr val="FFFFFF"/>
                      </a:solidFill>
                      <a:effectLst>
                        <a:outerShdw blurRad="38100" dist="38100" dir="2700000" algn="tl">
                          <a:srgbClr val="000000">
                            <a:alpha val="43137"/>
                          </a:srgbClr>
                        </a:outerShdw>
                      </a:effectLst>
                      <a:latin typeface="Aral" charset="0"/>
                      <a:cs typeface="Aral" charset="0"/>
                    </a:rPr>
                    <a:t> was deposed</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a:lnSpc>
                      <a:spcPct val="70000"/>
                    </a:lnSpc>
                    <a:defRPr/>
                  </a:pPr>
                  <a:r>
                    <a:rPr lang="en-US" sz="2000" i="1">
                      <a:solidFill>
                        <a:srgbClr val="FFFFFF"/>
                      </a:solidFill>
                      <a:effectLst>
                        <a:outerShdw blurRad="38100" dist="38100" dir="2700000" algn="tl">
                          <a:srgbClr val="000000">
                            <a:alpha val="43137"/>
                          </a:srgbClr>
                        </a:outerShdw>
                      </a:effectLst>
                      <a:latin typeface="Aral" charset="0"/>
                      <a:cs typeface="Aral" charset="0"/>
                    </a:rPr>
                    <a:t> Xerxes led disastrous campaigns against Greece, esp. at navy Battle of Salamis (480); recorded by Greek historian Herodotus (7.8)</a:t>
                  </a:r>
                  <a:endParaRPr lang="en-US" sz="2000">
                    <a:solidFill>
                      <a:srgbClr val="FFFFFF"/>
                    </a:solidFill>
                    <a:effectLst>
                      <a:outerShdw blurRad="38100" dist="38100" dir="2700000" algn="tl">
                        <a:srgbClr val="000000">
                          <a:alpha val="43137"/>
                        </a:srgbClr>
                      </a:outerShdw>
                    </a:effectLst>
                    <a:latin typeface="Aral"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rgbClr val="FFFFFF"/>
                      </a:solidFill>
                      <a:effectLst>
                        <a:outerShdw blurRad="38100" dist="38100" dir="2700000" algn="tl">
                          <a:srgbClr val="000000">
                            <a:alpha val="43137"/>
                          </a:srgbClr>
                        </a:outerShdw>
                      </a:effectLst>
                    </a:rPr>
                    <a:t>Dec 479 or Jan 478</a:t>
                  </a: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a:defRPr/>
                  </a:pPr>
                  <a:r>
                    <a:rPr lang="ko-KR" altLang="en-US" sz="2000" i="1" dirty="0" err="1">
                      <a:solidFill>
                        <a:srgbClr val="FFFFFF"/>
                      </a:solidFill>
                      <a:effectLst>
                        <a:outerShdw blurRad="38100" dist="38100" dir="2700000" algn="tl">
                          <a:srgbClr val="000000">
                            <a:alpha val="43137"/>
                          </a:srgbClr>
                        </a:outerShdw>
                      </a:effectLst>
                      <a:latin typeface="Aral" charset="0"/>
                      <a:cs typeface="Aral" charset="0"/>
                    </a:rPr>
                    <a:t>以斯帖</a:t>
                  </a:r>
                  <a:r>
                    <a:rPr lang="en-US" sz="2000" i="1" dirty="0">
                      <a:solidFill>
                        <a:srgbClr val="FFFFFF"/>
                      </a:solidFill>
                      <a:effectLst>
                        <a:outerShdw blurRad="38100" dist="38100" dir="2700000" algn="tl">
                          <a:srgbClr val="000000">
                            <a:alpha val="43137"/>
                          </a:srgbClr>
                        </a:outerShdw>
                      </a:effectLst>
                      <a:latin typeface="Aral" charset="0"/>
                      <a:cs typeface="Aral" charset="0"/>
                    </a:rPr>
                    <a:t> became queen after a 4-year beauty contest</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Early April 474</a:t>
                  </a: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a:lnSpc>
                      <a:spcPct val="8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In the 5th year of </a:t>
                  </a:r>
                  <a:r>
                    <a:rPr lang="ko-KR" altLang="en-US" sz="2000" i="1" dirty="0" err="1">
                      <a:solidFill>
                        <a:srgbClr val="FFFFFF"/>
                      </a:solidFill>
                      <a:effectLst>
                        <a:outerShdw blurRad="38100" dist="38100" dir="2700000" algn="tl">
                          <a:srgbClr val="000000">
                            <a:alpha val="43137"/>
                          </a:srgbClr>
                        </a:outerShdw>
                      </a:effectLst>
                      <a:latin typeface="Aral" charset="0"/>
                      <a:cs typeface="Aral" charset="0"/>
                    </a:rPr>
                    <a:t>以斯帖</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s reign, Haman &amp; the astrologers (5:10, 14; 6:12-13) cast the </a:t>
                  </a:r>
                  <a:r>
                    <a:rPr lang="en-US" sz="2000" i="1" dirty="0" err="1">
                      <a:solidFill>
                        <a:srgbClr val="FFFFFF"/>
                      </a:solidFill>
                      <a:effectLst>
                        <a:outerShdw blurRad="38100" dist="38100" dir="2700000" algn="tl">
                          <a:srgbClr val="000000">
                            <a:alpha val="43137"/>
                          </a:srgbClr>
                        </a:outerShdw>
                      </a:effectLst>
                      <a:latin typeface="Aral" charset="0"/>
                      <a:cs typeface="Aral" charset="0"/>
                    </a:rPr>
                    <a:t>pur</a:t>
                  </a:r>
                  <a:r>
                    <a:rPr lang="en-US" sz="2000" i="1" dirty="0">
                      <a:solidFill>
                        <a:srgbClr val="FFFFFF"/>
                      </a:solidFill>
                      <a:effectLst>
                        <a:outerShdw blurRad="38100" dist="38100" dir="2700000" algn="tl">
                          <a:srgbClr val="000000">
                            <a:alpha val="43137"/>
                          </a:srgbClr>
                        </a:outerShdw>
                      </a:effectLst>
                      <a:latin typeface="Aral" charset="0"/>
                      <a:cs typeface="Aral" charset="0"/>
                    </a:rPr>
                    <a:t> (lot) to determine the day to exterminate the Jews 11 months later (7 March 473)</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4" name="Group 164"/>
              <p:cNvGrpSpPr>
                <a:grpSpLocks/>
              </p:cNvGrpSpPr>
              <p:nvPr/>
            </p:nvGrpSpPr>
            <p:grpSpPr bwMode="auto">
              <a:xfrm>
                <a:off x="921" y="4392"/>
                <a:ext cx="662" cy="978"/>
                <a:chOff x="921" y="4392"/>
                <a:chExt cx="662" cy="978"/>
              </a:xfrm>
            </p:grpSpPr>
            <p:sp>
              <p:nvSpPr>
                <p:cNvPr id="217133" name="Rectangle 117"/>
                <p:cNvSpPr>
                  <a:spLocks noChangeArrowheads="1"/>
                </p:cNvSpPr>
                <p:nvPr/>
              </p:nvSpPr>
              <p:spPr bwMode="auto">
                <a:xfrm>
                  <a:off x="964" y="4391"/>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rgbClr val="FFFFFF"/>
                      </a:solidFill>
                      <a:effectLst>
                        <a:outerShdw blurRad="38100" dist="38100" dir="2700000" algn="tl">
                          <a:srgbClr val="000000">
                            <a:alpha val="43137"/>
                          </a:srgbClr>
                        </a:outerShdw>
                      </a:effectLst>
                    </a:rPr>
                    <a:t> April 17, 474</a:t>
                  </a:r>
                </a:p>
                <a:p>
                  <a:pPr algn="ctr" eaLnBrk="0" hangingPunct="0">
                    <a:lnSpc>
                      <a:spcPct val="70000"/>
                    </a:lnSpc>
                    <a:defRPr/>
                  </a:pPr>
                  <a:r>
                    <a:rPr lang="en-US">
                      <a:solidFill>
                        <a:srgbClr val="FFFFFF"/>
                      </a:solidFill>
                      <a:effectLst>
                        <a:outerShdw blurRad="38100" dist="38100" dir="2700000" algn="tl">
                          <a:srgbClr val="000000">
                            <a:alpha val="43137"/>
                          </a:srgbClr>
                        </a:outerShdw>
                      </a:effectLst>
                    </a:rPr>
                    <a:t> (13th of Nisan)</a:t>
                  </a: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 1st edict (to destroy the Jews) informed everyone of the fateful day, royal secretaries wrote it out in the various languages of the empire</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193777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6"/>
          <p:cNvSpPr>
            <a:spLocks noChangeArrowheads="1"/>
          </p:cNvSpPr>
          <p:nvPr/>
        </p:nvSpPr>
        <p:spPr bwMode="auto">
          <a:xfrm>
            <a:off x="0" y="0"/>
            <a:ext cx="9144000" cy="6858000"/>
          </a:xfrm>
          <a:prstGeom prst="rect">
            <a:avLst/>
          </a:prstGeom>
          <a:gradFill rotWithShape="1">
            <a:gsLst>
              <a:gs pos="0">
                <a:srgbClr val="000000"/>
              </a:gs>
              <a:gs pos="100000">
                <a:srgbClr val="80000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064501" cy="806451"/>
          </a:xfrm>
          <a:solidFill>
            <a:srgbClr val="000000"/>
          </a:solidFill>
        </p:spPr>
        <p:txBody>
          <a:bodyPr/>
          <a:lstStyle/>
          <a:p>
            <a:pPr algn="ctr">
              <a:defRPr/>
            </a:pPr>
            <a:r>
              <a:rPr lang="en-US" sz="3600" i="0" dirty="0">
                <a:effectLst>
                  <a:outerShdw blurRad="38100" dist="38100" dir="2700000" algn="tl">
                    <a:srgbClr val="000000"/>
                  </a:outerShdw>
                </a:effectLst>
                <a:ea typeface="ＭＳ Ｐゴシック" charset="0"/>
              </a:rPr>
              <a:t>Part 1: Feasts &amp; Jews Threatened</a:t>
            </a:r>
          </a:p>
        </p:txBody>
      </p:sp>
      <p:sp>
        <p:nvSpPr>
          <p:cNvPr id="5" name="Rectangle 3"/>
          <p:cNvSpPr txBox="1">
            <a:spLocks noChangeArrowheads="1"/>
          </p:cNvSpPr>
          <p:nvPr/>
        </p:nvSpPr>
        <p:spPr bwMode="auto">
          <a:xfrm>
            <a:off x="179388" y="1125538"/>
            <a:ext cx="8632825"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A.	Greatness of King Xerxes (1:1-4)</a:t>
            </a:r>
          </a:p>
        </p:txBody>
      </p:sp>
      <p:sp>
        <p:nvSpPr>
          <p:cNvPr id="6" name="Rectangle 3"/>
          <p:cNvSpPr txBox="1">
            <a:spLocks noChangeArrowheads="1"/>
          </p:cNvSpPr>
          <p:nvPr/>
        </p:nvSpPr>
        <p:spPr bwMode="auto">
          <a:xfrm>
            <a:off x="484188" y="1873250"/>
            <a:ext cx="86328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B.	Feasts of King &amp; Queens (1:5–2:18)</a:t>
            </a:r>
          </a:p>
        </p:txBody>
      </p:sp>
      <p:sp>
        <p:nvSpPr>
          <p:cNvPr id="7" name="Rectangle 3"/>
          <p:cNvSpPr txBox="1">
            <a:spLocks noChangeArrowheads="1"/>
          </p:cNvSpPr>
          <p:nvPr/>
        </p:nvSpPr>
        <p:spPr bwMode="auto">
          <a:xfrm>
            <a:off x="773113" y="2622550"/>
            <a:ext cx="84788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C.	Mordecai Averts King</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Death (2:21-23)</a:t>
            </a:r>
          </a:p>
        </p:txBody>
      </p:sp>
      <p:sp>
        <p:nvSpPr>
          <p:cNvPr id="8" name="Rectangle 3"/>
          <p:cNvSpPr txBox="1">
            <a:spLocks noChangeArrowheads="1"/>
          </p:cNvSpPr>
          <p:nvPr/>
        </p:nvSpPr>
        <p:spPr bwMode="auto">
          <a:xfrm>
            <a:off x="1116013" y="3371850"/>
            <a:ext cx="8027987"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D.	Promotion of Haman (3:1-6)</a:t>
            </a:r>
          </a:p>
        </p:txBody>
      </p:sp>
      <p:sp>
        <p:nvSpPr>
          <p:cNvPr id="9" name="Rectangle 3"/>
          <p:cNvSpPr txBox="1">
            <a:spLocks noChangeArrowheads="1"/>
          </p:cNvSpPr>
          <p:nvPr/>
        </p:nvSpPr>
        <p:spPr bwMode="auto">
          <a:xfrm>
            <a:off x="1403350" y="4119563"/>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E.	Haman</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Plot &amp; Letters (3:7-15)</a:t>
            </a:r>
          </a:p>
        </p:txBody>
      </p:sp>
      <p:sp>
        <p:nvSpPr>
          <p:cNvPr id="10" name="Rectangle 3"/>
          <p:cNvSpPr txBox="1">
            <a:spLocks noChangeArrowheads="1"/>
          </p:cNvSpPr>
          <p:nvPr/>
        </p:nvSpPr>
        <p:spPr bwMode="auto">
          <a:xfrm>
            <a:off x="1752600" y="5013325"/>
            <a:ext cx="7491413"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F.	Mordecai &amp; </a:t>
            </a:r>
            <a:r>
              <a:rPr lang="ko-KR" altLang="en-US" sz="3200" i="0" dirty="0" err="1">
                <a:solidFill>
                  <a:srgbClr val="FFFFFF"/>
                </a:solidFill>
                <a:effectLst>
                  <a:outerShdw blurRad="38100" dist="38100" dir="2700000" algn="tl">
                    <a:srgbClr val="000000"/>
                  </a:outerShdw>
                </a:effectLst>
                <a:ea typeface="ＭＳ Ｐゴシック" charset="0"/>
              </a:rPr>
              <a:t>以斯帖</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Risky Appeal (4:1–5:4)</a:t>
            </a:r>
          </a:p>
        </p:txBody>
      </p:sp>
      <p:sp>
        <p:nvSpPr>
          <p:cNvPr id="12"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solidFill>
                  <a:srgbClr val="FFFFFF"/>
                </a:solidFill>
                <a:effectLst>
                  <a:outerShdw blurRad="38100" dist="38100" dir="2700000" algn="tl">
                    <a:srgbClr val="000000"/>
                  </a:outerShdw>
                </a:effectLst>
                <a:ea typeface="ＭＳ Ｐゴシック" charset="0"/>
              </a:rPr>
              <a:t>David Lang, SBC Chapel, 29 Mar 2012</a:t>
            </a:r>
          </a:p>
        </p:txBody>
      </p:sp>
    </p:spTree>
    <p:extLst>
      <p:ext uri="{BB962C8B-B14F-4D97-AF65-F5344CB8AC3E}">
        <p14:creationId xmlns:p14="http://schemas.microsoft.com/office/powerpoint/2010/main" val="912703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1" name="Rectangle 6"/>
          <p:cNvSpPr>
            <a:spLocks noChangeArrowheads="1"/>
          </p:cNvSpPr>
          <p:nvPr/>
        </p:nvSpPr>
        <p:spPr bwMode="auto">
          <a:xfrm>
            <a:off x="0" y="0"/>
            <a:ext cx="9144000" cy="6858000"/>
          </a:xfrm>
          <a:prstGeom prst="rect">
            <a:avLst/>
          </a:prstGeom>
          <a:gradFill rotWithShape="1">
            <a:gsLst>
              <a:gs pos="0">
                <a:srgbClr val="000000"/>
              </a:gs>
              <a:gs pos="100000">
                <a:srgbClr val="00009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r>
              <a:rPr lang="en-US" sz="3200" i="0" dirty="0">
                <a:effectLst>
                  <a:outerShdw blurRad="38100" dist="38100" dir="2700000" algn="tl">
                    <a:srgbClr val="000000"/>
                  </a:outerShdw>
                </a:effectLst>
                <a:ea typeface="ＭＳ Ｐゴシック" charset="0"/>
              </a:rPr>
              <a:t>Part 2: Mordecai Honored/Haman Hanged</a:t>
            </a:r>
          </a:p>
        </p:txBody>
      </p:sp>
      <p:sp>
        <p:nvSpPr>
          <p:cNvPr id="9" name="Rectangle 3"/>
          <p:cNvSpPr txBox="1">
            <a:spLocks noChangeArrowheads="1"/>
          </p:cNvSpPr>
          <p:nvPr/>
        </p:nvSpPr>
        <p:spPr bwMode="auto">
          <a:xfrm>
            <a:off x="2700338" y="3789363"/>
            <a:ext cx="6443662"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H</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Words of Haman</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Wife &amp; Friends (6:12-14)</a:t>
            </a:r>
          </a:p>
        </p:txBody>
      </p:sp>
      <p:sp>
        <p:nvSpPr>
          <p:cNvPr id="10" name="Rectangle 3"/>
          <p:cNvSpPr txBox="1">
            <a:spLocks noChangeArrowheads="1"/>
          </p:cNvSpPr>
          <p:nvPr/>
        </p:nvSpPr>
        <p:spPr bwMode="auto">
          <a:xfrm>
            <a:off x="3352800" y="2852738"/>
            <a:ext cx="5862638"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I.	Mordecai Honored by Haman (6:1-11)</a:t>
            </a: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solidFill>
                  <a:srgbClr val="FFFFFF"/>
                </a:solidFill>
                <a:effectLst>
                  <a:outerShdw blurRad="38100" dist="38100" dir="2700000" algn="tl">
                    <a:srgbClr val="000000"/>
                  </a:outerShdw>
                </a:effectLst>
                <a:ea typeface="ＭＳ Ｐゴシック" charset="0"/>
              </a:rPr>
              <a:t>David Lang, SBC Chapel, 29 Mar 2012</a:t>
            </a:r>
          </a:p>
        </p:txBody>
      </p:sp>
      <p:sp>
        <p:nvSpPr>
          <p:cNvPr id="12" name="Rectangle 3"/>
          <p:cNvSpPr txBox="1">
            <a:spLocks noChangeArrowheads="1"/>
          </p:cNvSpPr>
          <p:nvPr/>
        </p:nvSpPr>
        <p:spPr bwMode="auto">
          <a:xfrm>
            <a:off x="1947863" y="4724400"/>
            <a:ext cx="72024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G</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a:t>
            </a:r>
            <a:r>
              <a:rPr lang="ko-KR" altLang="en-US" sz="3200" i="0" dirty="0" err="1">
                <a:solidFill>
                  <a:srgbClr val="FFFFFF"/>
                </a:solidFill>
                <a:effectLst>
                  <a:outerShdw blurRad="38100" dist="38100" dir="2700000" algn="tl">
                    <a:srgbClr val="000000"/>
                  </a:outerShdw>
                </a:effectLst>
                <a:ea typeface="ＭＳ Ｐゴシック" charset="0"/>
              </a:rPr>
              <a:t>以斯帖</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2</a:t>
            </a:r>
            <a:r>
              <a:rPr lang="en-US" sz="3200" i="0" baseline="30000" dirty="0">
                <a:solidFill>
                  <a:srgbClr val="FFFFFF"/>
                </a:solidFill>
                <a:effectLst>
                  <a:outerShdw blurRad="38100" dist="38100" dir="2700000" algn="tl">
                    <a:srgbClr val="000000"/>
                  </a:outerShdw>
                </a:effectLst>
                <a:ea typeface="ＭＳ Ｐゴシック" charset="0"/>
              </a:rPr>
              <a:t>nd</a:t>
            </a:r>
            <a:r>
              <a:rPr lang="en-US" sz="3200" i="0" dirty="0">
                <a:solidFill>
                  <a:srgbClr val="FFFFFF"/>
                </a:solidFill>
                <a:effectLst>
                  <a:outerShdw blurRad="38100" dist="38100" dir="2700000" algn="tl">
                    <a:srgbClr val="000000"/>
                  </a:outerShdw>
                </a:effectLst>
                <a:ea typeface="ＭＳ Ｐゴシック" charset="0"/>
              </a:rPr>
              <a:t> Banquet for King/Haman (7:1–8:2))</a:t>
            </a:r>
          </a:p>
        </p:txBody>
      </p:sp>
      <p:sp>
        <p:nvSpPr>
          <p:cNvPr id="14" name="Rectangle 3"/>
          <p:cNvSpPr txBox="1">
            <a:spLocks noChangeArrowheads="1"/>
          </p:cNvSpPr>
          <p:nvPr/>
        </p:nvSpPr>
        <p:spPr bwMode="auto">
          <a:xfrm>
            <a:off x="1444625" y="5661025"/>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F</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a:t>
            </a:r>
            <a:r>
              <a:rPr lang="ko-KR" altLang="en-US" sz="3200" i="0" dirty="0" err="1">
                <a:solidFill>
                  <a:srgbClr val="FFFFFF"/>
                </a:solidFill>
                <a:effectLst>
                  <a:outerShdw blurRad="38100" dist="38100" dir="2700000" algn="tl">
                    <a:srgbClr val="000000"/>
                  </a:outerShdw>
                </a:effectLst>
                <a:ea typeface="ＭＳ Ｐゴシック" charset="0"/>
              </a:rPr>
              <a:t>以斯帖</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Risky Appeal (8:3-7)</a:t>
            </a:r>
          </a:p>
        </p:txBody>
      </p:sp>
      <p:sp>
        <p:nvSpPr>
          <p:cNvPr id="15" name="Rectangle 3"/>
          <p:cNvSpPr txBox="1">
            <a:spLocks noChangeArrowheads="1"/>
          </p:cNvSpPr>
          <p:nvPr/>
        </p:nvSpPr>
        <p:spPr bwMode="auto">
          <a:xfrm>
            <a:off x="2700338" y="1844675"/>
            <a:ext cx="65039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H.	Words of Haman</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Wife &amp; Friends (5:9-14)</a:t>
            </a:r>
          </a:p>
        </p:txBody>
      </p:sp>
      <p:sp>
        <p:nvSpPr>
          <p:cNvPr id="16" name="Rectangle 3"/>
          <p:cNvSpPr txBox="1">
            <a:spLocks noChangeArrowheads="1"/>
          </p:cNvSpPr>
          <p:nvPr/>
        </p:nvSpPr>
        <p:spPr bwMode="auto">
          <a:xfrm>
            <a:off x="1947863" y="836613"/>
            <a:ext cx="71707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G.	</a:t>
            </a:r>
            <a:r>
              <a:rPr lang="ko-KR" altLang="en-US" sz="3200" i="0" dirty="0" err="1">
                <a:solidFill>
                  <a:srgbClr val="FFFFFF"/>
                </a:solidFill>
                <a:effectLst>
                  <a:outerShdw blurRad="38100" dist="38100" dir="2700000" algn="tl">
                    <a:srgbClr val="000000"/>
                  </a:outerShdw>
                </a:effectLst>
                <a:ea typeface="ＭＳ Ｐゴシック" charset="0"/>
              </a:rPr>
              <a:t>以斯帖</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1</a:t>
            </a:r>
            <a:r>
              <a:rPr lang="en-US" sz="3200" i="0" baseline="30000" dirty="0">
                <a:solidFill>
                  <a:srgbClr val="FFFFFF"/>
                </a:solidFill>
                <a:effectLst>
                  <a:outerShdw blurRad="38100" dist="38100" dir="2700000" algn="tl">
                    <a:srgbClr val="000000"/>
                  </a:outerShdw>
                </a:effectLst>
                <a:ea typeface="ＭＳ Ｐゴシック" charset="0"/>
              </a:rPr>
              <a:t>st</a:t>
            </a:r>
            <a:r>
              <a:rPr lang="en-US" sz="3200" i="0" dirty="0">
                <a:solidFill>
                  <a:srgbClr val="FFFFFF"/>
                </a:solidFill>
                <a:effectLst>
                  <a:outerShdw blurRad="38100" dist="38100" dir="2700000" algn="tl">
                    <a:srgbClr val="000000"/>
                  </a:outerShdw>
                </a:effectLst>
                <a:ea typeface="ＭＳ Ｐゴシック" charset="0"/>
              </a:rPr>
              <a:t> Banquet for King/Haman (5:5-8)</a:t>
            </a:r>
          </a:p>
        </p:txBody>
      </p:sp>
    </p:spTree>
    <p:extLst>
      <p:ext uri="{BB962C8B-B14F-4D97-AF65-F5344CB8AC3E}">
        <p14:creationId xmlns:p14="http://schemas.microsoft.com/office/powerpoint/2010/main" val="1999737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89" name="Rectangle 6"/>
          <p:cNvSpPr>
            <a:spLocks noChangeArrowheads="1"/>
          </p:cNvSpPr>
          <p:nvPr/>
        </p:nvSpPr>
        <p:spPr bwMode="auto">
          <a:xfrm>
            <a:off x="0" y="0"/>
            <a:ext cx="9144000" cy="6858000"/>
          </a:xfrm>
          <a:prstGeom prst="rect">
            <a:avLst/>
          </a:prstGeom>
          <a:gradFill rotWithShape="1">
            <a:gsLst>
              <a:gs pos="0">
                <a:srgbClr val="000000"/>
              </a:gs>
              <a:gs pos="100000">
                <a:srgbClr val="660066"/>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r>
              <a:rPr lang="en-US" sz="3200" i="0" dirty="0">
                <a:effectLst>
                  <a:outerShdw blurRad="38100" dist="38100" dir="2700000" algn="tl">
                    <a:srgbClr val="000000"/>
                  </a:outerShdw>
                </a:effectLst>
                <a:ea typeface="ＭＳ Ｐゴシック" charset="0"/>
              </a:rPr>
              <a:t>Part 3: Jews Saved &amp; Feasts</a:t>
            </a:r>
          </a:p>
        </p:txBody>
      </p:sp>
      <p:sp>
        <p:nvSpPr>
          <p:cNvPr id="5" name="Rectangle 3"/>
          <p:cNvSpPr txBox="1">
            <a:spLocks noChangeArrowheads="1"/>
          </p:cNvSpPr>
          <p:nvPr/>
        </p:nvSpPr>
        <p:spPr bwMode="auto">
          <a:xfrm>
            <a:off x="115888" y="5445125"/>
            <a:ext cx="902811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A</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Greatness of Mordecai (10:1-3)</a:t>
            </a:r>
          </a:p>
        </p:txBody>
      </p:sp>
      <p:sp>
        <p:nvSpPr>
          <p:cNvPr id="6" name="Rectangle 3"/>
          <p:cNvSpPr txBox="1">
            <a:spLocks noChangeArrowheads="1"/>
          </p:cNvSpPr>
          <p:nvPr/>
        </p:nvSpPr>
        <p:spPr bwMode="auto">
          <a:xfrm>
            <a:off x="468313" y="4508500"/>
            <a:ext cx="87471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B</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Feasts Ordered by Mordecai &amp; </a:t>
            </a:r>
            <a:r>
              <a:rPr lang="ko-KR" altLang="en-US" sz="3200" i="0" dirty="0" err="1">
                <a:solidFill>
                  <a:srgbClr val="FFFFFF"/>
                </a:solidFill>
                <a:effectLst>
                  <a:outerShdw blurRad="38100" dist="38100" dir="2700000" algn="tl">
                    <a:srgbClr val="000000"/>
                  </a:outerShdw>
                </a:effectLst>
                <a:ea typeface="ＭＳ Ｐゴシック" charset="0"/>
              </a:rPr>
              <a:t>以斯帖</a:t>
            </a:r>
            <a:r>
              <a:rPr lang="en-US" sz="3200" i="0" dirty="0">
                <a:solidFill>
                  <a:srgbClr val="FFFFFF"/>
                </a:solidFill>
                <a:effectLst>
                  <a:outerShdw blurRad="38100" dist="38100" dir="2700000" algn="tl">
                    <a:srgbClr val="000000"/>
                  </a:outerShdw>
                </a:effectLst>
                <a:ea typeface="ＭＳ Ｐゴシック" charset="0"/>
              </a:rPr>
              <a:t> (9:20-32)</a:t>
            </a:r>
          </a:p>
        </p:txBody>
      </p:sp>
      <p:sp>
        <p:nvSpPr>
          <p:cNvPr id="7" name="Rectangle 3"/>
          <p:cNvSpPr txBox="1">
            <a:spLocks noChangeArrowheads="1"/>
          </p:cNvSpPr>
          <p:nvPr/>
        </p:nvSpPr>
        <p:spPr bwMode="auto">
          <a:xfrm>
            <a:off x="755650" y="3392488"/>
            <a:ext cx="84804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C</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Mordecai &amp; </a:t>
            </a:r>
            <a:r>
              <a:rPr lang="ko-KR" altLang="en-US" sz="3200" i="0" dirty="0" err="1">
                <a:solidFill>
                  <a:srgbClr val="FFFFFF"/>
                </a:solidFill>
                <a:effectLst>
                  <a:outerShdw blurRad="38100" dist="38100" dir="2700000" algn="tl">
                    <a:srgbClr val="000000"/>
                  </a:outerShdw>
                </a:effectLst>
                <a:ea typeface="ＭＳ Ｐゴシック" charset="0"/>
              </a:rPr>
              <a:t>以斯帖</a:t>
            </a:r>
            <a:r>
              <a:rPr lang="en-US" sz="3200" i="0" dirty="0">
                <a:solidFill>
                  <a:srgbClr val="FFFFFF"/>
                </a:solidFill>
                <a:effectLst>
                  <a:outerShdw blurRad="38100" dist="38100" dir="2700000" algn="tl">
                    <a:srgbClr val="000000"/>
                  </a:outerShdw>
                </a:effectLst>
                <a:ea typeface="ＭＳ Ｐゴシック" charset="0"/>
              </a:rPr>
              <a:t> Save Jews (9:1-19)</a:t>
            </a:r>
          </a:p>
        </p:txBody>
      </p:sp>
      <p:sp>
        <p:nvSpPr>
          <p:cNvPr id="8" name="Rectangle 3"/>
          <p:cNvSpPr txBox="1">
            <a:spLocks noChangeArrowheads="1"/>
          </p:cNvSpPr>
          <p:nvPr/>
        </p:nvSpPr>
        <p:spPr bwMode="auto">
          <a:xfrm>
            <a:off x="1079500" y="2366963"/>
            <a:ext cx="806450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D</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Promotion of Mordecai (8:15-11)</a:t>
            </a: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solidFill>
                  <a:srgbClr val="FFFFFF"/>
                </a:solidFill>
                <a:effectLst>
                  <a:outerShdw blurRad="38100" dist="38100" dir="2700000" algn="tl">
                    <a:srgbClr val="000000"/>
                  </a:outerShdw>
                </a:effectLst>
                <a:ea typeface="ＭＳ Ｐゴシック" charset="0"/>
              </a:rPr>
              <a:t>David Lang, SBC Chapel, 29 Mar 2012</a:t>
            </a:r>
          </a:p>
        </p:txBody>
      </p:sp>
      <p:sp>
        <p:nvSpPr>
          <p:cNvPr id="13" name="Rectangle 3"/>
          <p:cNvSpPr txBox="1">
            <a:spLocks noChangeArrowheads="1"/>
          </p:cNvSpPr>
          <p:nvPr/>
        </p:nvSpPr>
        <p:spPr bwMode="auto">
          <a:xfrm>
            <a:off x="1295400" y="1341438"/>
            <a:ext cx="7848600"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E</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	Haman</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Plot Foiled &amp; Mordecai</a:t>
            </a:r>
            <a:r>
              <a:rPr lang="fr-FR" sz="3200" i="0" dirty="0">
                <a:solidFill>
                  <a:srgbClr val="FFFFFF"/>
                </a:solidFill>
                <a:effectLst>
                  <a:outerShdw blurRad="38100" dist="38100" dir="2700000" algn="tl">
                    <a:srgbClr val="000000"/>
                  </a:outerShdw>
                </a:effectLst>
                <a:ea typeface="ＭＳ Ｐゴシック" charset="0"/>
              </a:rPr>
              <a:t>'</a:t>
            </a:r>
            <a:r>
              <a:rPr lang="en-US" sz="3200" i="0" dirty="0">
                <a:solidFill>
                  <a:srgbClr val="FFFFFF"/>
                </a:solidFill>
                <a:effectLst>
                  <a:outerShdw blurRad="38100" dist="38100" dir="2700000" algn="tl">
                    <a:srgbClr val="000000"/>
                  </a:outerShdw>
                </a:effectLst>
                <a:ea typeface="ＭＳ Ｐゴシック" charset="0"/>
              </a:rPr>
              <a:t>s Letters (8:8-17)</a:t>
            </a:r>
          </a:p>
        </p:txBody>
      </p:sp>
    </p:spTree>
    <p:extLst>
      <p:ext uri="{BB962C8B-B14F-4D97-AF65-F5344CB8AC3E}">
        <p14:creationId xmlns:p14="http://schemas.microsoft.com/office/powerpoint/2010/main" val="2070070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0" descr="esthercrown1.14.E1.jpg"/>
          <p:cNvPicPr>
            <a:picLocks noChangeAspect="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p:cNvSpPr>
            <a:spLocks noGrp="1" noChangeArrowheads="1"/>
          </p:cNvSpPr>
          <p:nvPr>
            <p:ph type="title"/>
          </p:nvPr>
        </p:nvSpPr>
        <p:spPr/>
        <p:txBody>
          <a:bodyPr/>
          <a:lstStyle/>
          <a:p>
            <a:pPr algn="ctr"/>
            <a:r>
              <a:rPr lang="zh-CN" altLang="en-US" b="1" i="0">
                <a:solidFill>
                  <a:schemeClr val="tx1"/>
                </a:solidFill>
                <a:latin typeface="Arial Black" charset="0"/>
                <a:cs typeface="SimSun" charset="0"/>
              </a:rPr>
              <a:t>作者</a:t>
            </a:r>
          </a:p>
        </p:txBody>
      </p:sp>
      <p:sp>
        <p:nvSpPr>
          <p:cNvPr id="93187" name="Rectangle 3"/>
          <p:cNvSpPr>
            <a:spLocks noGrp="1" noChangeArrowheads="1"/>
          </p:cNvSpPr>
          <p:nvPr>
            <p:ph type="body" sz="half" idx="1"/>
          </p:nvPr>
        </p:nvSpPr>
        <p:spPr>
          <a:xfrm>
            <a:off x="152400" y="1676400"/>
            <a:ext cx="3810000" cy="4648200"/>
          </a:xfrm>
          <a:ln>
            <a:solidFill>
              <a:schemeClr val="tx1"/>
            </a:solidFill>
            <a:miter lim="800000"/>
            <a:headEnd/>
            <a:tailEnd/>
          </a:ln>
        </p:spPr>
        <p:txBody>
          <a:bodyPr/>
          <a:lstStyle/>
          <a:p>
            <a:pPr algn="ctr">
              <a:lnSpc>
                <a:spcPct val="90000"/>
              </a:lnSpc>
              <a:buFont typeface="Wingdings" charset="0"/>
              <a:buNone/>
            </a:pPr>
            <a:r>
              <a:rPr lang="zh-CN" altLang="en-US" sz="2400" b="1" u="sng">
                <a:latin typeface="Arial Narrow" charset="0"/>
                <a:cs typeface="SimSun" charset="0"/>
              </a:rPr>
              <a:t>外部的証據</a:t>
            </a:r>
            <a:endParaRPr lang="en-US" altLang="zh-CN" sz="2400" b="1">
              <a:latin typeface="Arial Narrow" charset="0"/>
              <a:cs typeface="SimSun" charset="0"/>
            </a:endParaRPr>
          </a:p>
          <a:p>
            <a:pPr>
              <a:lnSpc>
                <a:spcPct val="90000"/>
              </a:lnSpc>
              <a:buFont typeface="Wingdings" charset="0"/>
              <a:buChar char="Ø"/>
            </a:pPr>
            <a:r>
              <a:rPr lang="zh-CN" altLang="en-US" b="1">
                <a:latin typeface="Times New Roman" charset="0"/>
                <a:cs typeface="SimSun" charset="0"/>
              </a:rPr>
              <a:t>犹太讨论以斯帖记不只在于</a:t>
            </a:r>
            <a:r>
              <a:rPr lang="zh-CN" altLang="en-US" b="1">
                <a:latin typeface="Arial Narrow" charset="0"/>
                <a:cs typeface="SimSun" charset="0"/>
              </a:rPr>
              <a:t>作者不明确的身份</a:t>
            </a:r>
            <a:r>
              <a:rPr lang="en-US" altLang="zh-CN" b="1">
                <a:latin typeface="Times New Roman" charset="0"/>
                <a:cs typeface="SimSun" charset="0"/>
              </a:rPr>
              <a:t>,</a:t>
            </a:r>
            <a:r>
              <a:rPr lang="zh-CN" altLang="en-US" b="1">
                <a:latin typeface="Times New Roman" charset="0"/>
                <a:cs typeface="SimSun" charset="0"/>
              </a:rPr>
              <a:t>也涉及其他问题</a:t>
            </a:r>
            <a:r>
              <a:rPr lang="en-US" altLang="zh-CN" sz="2400" b="1">
                <a:latin typeface="Times New Roman" charset="0"/>
                <a:cs typeface="SimSun" charset="0"/>
              </a:rPr>
              <a:t>.</a:t>
            </a:r>
          </a:p>
          <a:p>
            <a:pPr>
              <a:lnSpc>
                <a:spcPct val="90000"/>
              </a:lnSpc>
              <a:buFont typeface="Wingdings" charset="0"/>
              <a:buNone/>
            </a:pPr>
            <a:endParaRPr lang="zh-CN" altLang="en-US" sz="2400" b="1">
              <a:latin typeface="Times New Roman" charset="0"/>
              <a:cs typeface="SimSun" charset="0"/>
            </a:endParaRPr>
          </a:p>
          <a:p>
            <a:pPr>
              <a:lnSpc>
                <a:spcPct val="90000"/>
              </a:lnSpc>
              <a:buFont typeface="Wingdings" charset="0"/>
              <a:buChar char="Ø"/>
            </a:pPr>
            <a:r>
              <a:rPr lang="zh-CN" altLang="en-US" b="1">
                <a:latin typeface="Arial Narrow" charset="0"/>
                <a:cs typeface="SimSun" charset="0"/>
              </a:rPr>
              <a:t>教会与犹太教堂对于作者的对比经段和意见并不显著</a:t>
            </a:r>
            <a:r>
              <a:rPr lang="en-US" altLang="zh-CN" b="1">
                <a:latin typeface="Arial Narrow" charset="0"/>
                <a:cs typeface="SimSun" charset="0"/>
              </a:rPr>
              <a:t>.</a:t>
            </a:r>
          </a:p>
          <a:p>
            <a:pPr>
              <a:lnSpc>
                <a:spcPct val="90000"/>
              </a:lnSpc>
              <a:buFont typeface="Wingdings" charset="0"/>
              <a:buNone/>
            </a:pPr>
            <a:endParaRPr lang="zh-CN" altLang="en-US" b="1">
              <a:latin typeface="Arial Narrow" charset="0"/>
              <a:cs typeface="SimSun" charset="0"/>
            </a:endParaRPr>
          </a:p>
        </p:txBody>
      </p:sp>
      <p:sp>
        <p:nvSpPr>
          <p:cNvPr id="93188" name="Rectangle 4"/>
          <p:cNvSpPr>
            <a:spLocks noGrp="1" noChangeArrowheads="1"/>
          </p:cNvSpPr>
          <p:nvPr>
            <p:ph type="body" sz="half" idx="2"/>
          </p:nvPr>
        </p:nvSpPr>
        <p:spPr>
          <a:xfrm>
            <a:off x="4572000" y="1676400"/>
            <a:ext cx="4419600" cy="4724400"/>
          </a:xfrm>
          <a:ln>
            <a:solidFill>
              <a:schemeClr val="tx1"/>
            </a:solidFill>
            <a:miter lim="800000"/>
            <a:headEnd/>
            <a:tailEnd/>
          </a:ln>
        </p:spPr>
        <p:txBody>
          <a:bodyPr/>
          <a:lstStyle/>
          <a:p>
            <a:pPr algn="ctr">
              <a:lnSpc>
                <a:spcPct val="90000"/>
              </a:lnSpc>
              <a:buFont typeface="Wingdings" charset="0"/>
              <a:buNone/>
            </a:pPr>
            <a:r>
              <a:rPr lang="zh-CN" altLang="en-US" sz="2400" b="1" u="sng">
                <a:latin typeface="Arial Narrow" charset="0"/>
                <a:cs typeface="SimSun" charset="0"/>
              </a:rPr>
              <a:t>内部的証據</a:t>
            </a:r>
            <a:endParaRPr lang="en-US" altLang="zh-CN" sz="2400" b="1">
              <a:latin typeface="Arial Narrow" charset="0"/>
              <a:cs typeface="SimSun" charset="0"/>
            </a:endParaRPr>
          </a:p>
          <a:p>
            <a:pPr>
              <a:lnSpc>
                <a:spcPct val="90000"/>
              </a:lnSpc>
              <a:buFont typeface="Wingdings" charset="0"/>
              <a:buChar char="Ø"/>
            </a:pPr>
            <a:r>
              <a:rPr lang="zh-CN" altLang="en-US" sz="2400" b="1">
                <a:latin typeface="Arial Narrow" charset="0"/>
                <a:cs typeface="SimSun" charset="0"/>
              </a:rPr>
              <a:t>由于此书没有给于明确的提示，所以只能猜测作者的身份</a:t>
            </a:r>
            <a:r>
              <a:rPr lang="en-US" altLang="zh-CN" sz="2400" b="1">
                <a:latin typeface="Arial Narrow" charset="0"/>
                <a:cs typeface="SimSun" charset="0"/>
              </a:rPr>
              <a:t>.</a:t>
            </a:r>
          </a:p>
          <a:p>
            <a:pPr>
              <a:lnSpc>
                <a:spcPct val="90000"/>
              </a:lnSpc>
              <a:buFont typeface="Wingdings" charset="0"/>
              <a:buChar char="Ø"/>
            </a:pPr>
            <a:r>
              <a:rPr lang="zh-CN" altLang="en-US" sz="2400" b="1">
                <a:latin typeface="Arial Narrow" charset="0"/>
                <a:cs typeface="SimSun" charset="0"/>
              </a:rPr>
              <a:t>此书非常详</a:t>
            </a:r>
            <a:r>
              <a:rPr lang="zh-CN" altLang="en-US" sz="2400" b="1">
                <a:latin typeface="Times New Roman" charset="0"/>
                <a:cs typeface="SimSun" charset="0"/>
              </a:rPr>
              <a:t>细的记载</a:t>
            </a:r>
            <a:r>
              <a:rPr lang="zh-CN" altLang="en-US" sz="2400" b="1">
                <a:latin typeface="Arial Narrow" charset="0"/>
                <a:cs typeface="SimSun" charset="0"/>
              </a:rPr>
              <a:t>波丝和犹太人的生活</a:t>
            </a:r>
            <a:r>
              <a:rPr lang="en-US" altLang="zh-CN" sz="2400" b="1">
                <a:latin typeface="Arial Narrow" charset="0"/>
                <a:cs typeface="SimSun" charset="0"/>
              </a:rPr>
              <a:t>,</a:t>
            </a:r>
            <a:r>
              <a:rPr lang="zh-CN" altLang="en-US" sz="2400" b="1">
                <a:latin typeface="Arial Narrow" charset="0"/>
                <a:cs typeface="SimSun" charset="0"/>
              </a:rPr>
              <a:t>所以很难假设作者不是一位通晓波丝方式的犹太人</a:t>
            </a:r>
            <a:r>
              <a:rPr lang="en-US" altLang="zh-CN" sz="2400" b="1">
                <a:latin typeface="Arial Narrow" charset="0"/>
                <a:cs typeface="SimSun" charset="0"/>
              </a:rPr>
              <a:t>.</a:t>
            </a:r>
          </a:p>
          <a:p>
            <a:pPr>
              <a:lnSpc>
                <a:spcPct val="90000"/>
              </a:lnSpc>
              <a:buFont typeface="Wingdings" charset="0"/>
              <a:buChar char="Ø"/>
            </a:pPr>
            <a:r>
              <a:rPr lang="zh-CN" altLang="en-US" sz="2400" b="1">
                <a:latin typeface="Times New Roman" charset="0"/>
                <a:cs typeface="SimSun" charset="0"/>
              </a:rPr>
              <a:t>以斯拉，尼希米，和莫迪凯都有人</a:t>
            </a:r>
            <a:r>
              <a:rPr lang="zh-CN" altLang="en-US" sz="2400" b="1">
                <a:latin typeface="Arial Narrow" charset="0"/>
                <a:cs typeface="SimSun" charset="0"/>
              </a:rPr>
              <a:t>提意为</a:t>
            </a:r>
            <a:r>
              <a:rPr lang="zh-CN" altLang="en-US" sz="2400" b="1">
                <a:latin typeface="Times New Roman" charset="0"/>
                <a:cs typeface="SimSun" charset="0"/>
              </a:rPr>
              <a:t>作者</a:t>
            </a:r>
            <a:r>
              <a:rPr lang="en-US" altLang="zh-CN" sz="2400" b="1">
                <a:latin typeface="Times New Roman" charset="0"/>
                <a:cs typeface="SimSun" charset="0"/>
              </a:rPr>
              <a:t>.</a:t>
            </a:r>
            <a:r>
              <a:rPr lang="en-US" altLang="zh-CN" sz="2400">
                <a:latin typeface="Times New Roman" charset="0"/>
                <a:cs typeface="SimSun" charset="0"/>
              </a:rPr>
              <a:t> </a:t>
            </a:r>
            <a:r>
              <a:rPr lang="en-US" altLang="zh-CN" sz="2400" b="1">
                <a:latin typeface="Arial Narrow" charset="0"/>
                <a:cs typeface="SimSun" charset="0"/>
              </a:rPr>
              <a:t>  </a:t>
            </a:r>
          </a:p>
          <a:p>
            <a:pPr>
              <a:lnSpc>
                <a:spcPct val="90000"/>
              </a:lnSpc>
              <a:buFont typeface="Wingdings" charset="0"/>
              <a:buChar char="Ø"/>
            </a:pPr>
            <a:r>
              <a:rPr lang="zh-CN" altLang="en-US" sz="2400" b="1">
                <a:latin typeface="Arial Narrow" charset="0"/>
                <a:cs typeface="SimSun" charset="0"/>
              </a:rPr>
              <a:t>无人真正知晓此书作者的身份</a:t>
            </a:r>
            <a:r>
              <a:rPr lang="en-US" altLang="zh-CN" sz="2400" b="1">
                <a:latin typeface="Arial Narrow" charset="0"/>
                <a:cs typeface="SimSun" charset="0"/>
              </a:rPr>
              <a:t>.</a:t>
            </a:r>
            <a:endParaRPr lang="en-US" sz="2400" b="1">
              <a:latin typeface="Arial Narrow" charset="0"/>
              <a:cs typeface="SimSun" charset="0"/>
            </a:endParaRPr>
          </a:p>
        </p:txBody>
      </p:sp>
      <p:sp>
        <p:nvSpPr>
          <p:cNvPr id="58373" name="Text Box 5"/>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a:t>
            </a:r>
          </a:p>
        </p:txBody>
      </p:sp>
    </p:spTree>
    <p:extLst>
      <p:ext uri="{BB962C8B-B14F-4D97-AF65-F5344CB8AC3E}">
        <p14:creationId xmlns:p14="http://schemas.microsoft.com/office/powerpoint/2010/main" val="3178776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500" fill="hold"/>
                                        <p:tgtEl>
                                          <p:spTgt spid="93187"/>
                                        </p:tgtEl>
                                        <p:attrNameLst>
                                          <p:attrName>ppt_x</p:attrName>
                                        </p:attrNameLst>
                                      </p:cBhvr>
                                      <p:tavLst>
                                        <p:tav tm="0">
                                          <p:val>
                                            <p:strVal val="0-#ppt_w/2"/>
                                          </p:val>
                                        </p:tav>
                                        <p:tav tm="100000">
                                          <p:val>
                                            <p:strVal val="#ppt_x"/>
                                          </p:val>
                                        </p:tav>
                                      </p:tavLst>
                                    </p:anim>
                                    <p:anim calcmode="lin" valueType="num">
                                      <p:cBhvr additive="base">
                                        <p:cTn id="8"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3188"/>
                                        </p:tgtEl>
                                        <p:attrNameLst>
                                          <p:attrName>style.visibility</p:attrName>
                                        </p:attrNameLst>
                                      </p:cBhvr>
                                      <p:to>
                                        <p:strVal val="visible"/>
                                      </p:to>
                                    </p:set>
                                    <p:anim calcmode="lin" valueType="num">
                                      <p:cBhvr additive="base">
                                        <p:cTn id="13" dur="500" fill="hold"/>
                                        <p:tgtEl>
                                          <p:spTgt spid="93188"/>
                                        </p:tgtEl>
                                        <p:attrNameLst>
                                          <p:attrName>ppt_x</p:attrName>
                                        </p:attrNameLst>
                                      </p:cBhvr>
                                      <p:tavLst>
                                        <p:tav tm="0">
                                          <p:val>
                                            <p:strVal val="1+#ppt_w/2"/>
                                          </p:val>
                                        </p:tav>
                                        <p:tav tm="100000">
                                          <p:val>
                                            <p:strVal val="#ppt_x"/>
                                          </p:val>
                                        </p:tav>
                                      </p:tavLst>
                                    </p:anim>
                                    <p:anim calcmode="lin" valueType="num">
                                      <p:cBhvr additive="base">
                                        <p:cTn id="14" dur="500" fill="hold"/>
                                        <p:tgtEl>
                                          <p:spTgt spid="93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7" name="Picture 6" descr="Clouds &amp; Sky 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情况</a:t>
            </a:r>
          </a:p>
        </p:txBody>
      </p:sp>
      <p:sp>
        <p:nvSpPr>
          <p:cNvPr id="94211" name="Rectangle 3"/>
          <p:cNvSpPr>
            <a:spLocks noGrp="1" noChangeArrowheads="1"/>
          </p:cNvSpPr>
          <p:nvPr>
            <p:ph type="body" sz="half" idx="1"/>
          </p:nvPr>
        </p:nvSpPr>
        <p:spPr>
          <a:xfrm rot="21000000">
            <a:off x="503238" y="1328738"/>
            <a:ext cx="5484812" cy="3695700"/>
          </a:xfrm>
          <a:ln>
            <a:solidFill>
              <a:schemeClr val="tx2"/>
            </a:solidFill>
            <a:miter lim="800000"/>
            <a:headEnd/>
            <a:tailEnd/>
          </a:ln>
        </p:spPr>
        <p:txBody>
          <a:bodyPr/>
          <a:lstStyle/>
          <a:p>
            <a:pPr algn="ctr">
              <a:buFont typeface="Wingdings" charset="0"/>
              <a:buNone/>
            </a:pPr>
            <a:r>
              <a:rPr lang="zh-CN" altLang="en-US" b="1" u="sng">
                <a:solidFill>
                  <a:schemeClr val="tx2"/>
                </a:solidFill>
                <a:latin typeface="Arial Narrow" charset="0"/>
                <a:cs typeface="SimSun" charset="0"/>
              </a:rPr>
              <a:t>日期</a:t>
            </a:r>
          </a:p>
          <a:p>
            <a:pPr algn="ctr">
              <a:buFont typeface="Wingdings" charset="0"/>
              <a:buNone/>
            </a:pPr>
            <a:r>
              <a:rPr lang="zh-CN" altLang="en-US" b="1">
                <a:solidFill>
                  <a:schemeClr val="tx2"/>
                </a:solidFill>
                <a:latin typeface="Arial Narrow" charset="0"/>
                <a:cs typeface="SimSun" charset="0"/>
              </a:rPr>
              <a:t>既此书记载的事件止于公元前</a:t>
            </a:r>
            <a:r>
              <a:rPr lang="zh-CN" b="1">
                <a:solidFill>
                  <a:schemeClr val="tx2"/>
                </a:solidFill>
                <a:latin typeface="Arial Narrow" charset="0"/>
                <a:cs typeface="SimSun" charset="0"/>
              </a:rPr>
              <a:t>473</a:t>
            </a:r>
            <a:r>
              <a:rPr lang="zh-CN" altLang="en-US" b="1">
                <a:solidFill>
                  <a:schemeClr val="tx2"/>
                </a:solidFill>
                <a:latin typeface="Arial Narrow" charset="0"/>
                <a:cs typeface="SimSun" charset="0"/>
              </a:rPr>
              <a:t>年</a:t>
            </a:r>
            <a:r>
              <a:rPr lang="zh-CN" b="1">
                <a:solidFill>
                  <a:schemeClr val="tx2"/>
                </a:solidFill>
                <a:latin typeface="Arial Narrow" charset="0"/>
                <a:cs typeface="SimSun" charset="0"/>
              </a:rPr>
              <a:t>, </a:t>
            </a:r>
            <a:r>
              <a:rPr lang="zh-CN" altLang="en-US" b="1">
                <a:solidFill>
                  <a:schemeClr val="tx2"/>
                </a:solidFill>
                <a:latin typeface="Arial Narrow" charset="0"/>
                <a:cs typeface="SimSun" charset="0"/>
              </a:rPr>
              <a:t>假定笔录的日期是在这不久之后是合理的－</a:t>
            </a:r>
            <a:r>
              <a:rPr lang="zh-CN" b="1">
                <a:solidFill>
                  <a:schemeClr val="tx2"/>
                </a:solidFill>
                <a:latin typeface="Arial Narrow" charset="0"/>
                <a:cs typeface="SimSun" charset="0"/>
              </a:rPr>
              <a:t> </a:t>
            </a:r>
            <a:r>
              <a:rPr lang="zh-CN" altLang="en-US" b="1">
                <a:solidFill>
                  <a:schemeClr val="tx2"/>
                </a:solidFill>
                <a:latin typeface="Arial Narrow" charset="0"/>
                <a:cs typeface="SimSun" charset="0"/>
              </a:rPr>
              <a:t>或许在薛西斯统治（至</a:t>
            </a:r>
            <a:r>
              <a:rPr lang="zh-CN" b="1">
                <a:solidFill>
                  <a:schemeClr val="tx2"/>
                </a:solidFill>
                <a:latin typeface="Arial Narrow" charset="0"/>
                <a:cs typeface="SimSun" charset="0"/>
              </a:rPr>
              <a:t>464</a:t>
            </a:r>
            <a:r>
              <a:rPr lang="zh-CN" altLang="en-US" b="1">
                <a:solidFill>
                  <a:schemeClr val="tx2"/>
                </a:solidFill>
                <a:latin typeface="Arial Narrow" charset="0"/>
                <a:cs typeface="SimSun" charset="0"/>
              </a:rPr>
              <a:t>年）之后</a:t>
            </a:r>
            <a:r>
              <a:rPr lang="zh-CN" b="1">
                <a:solidFill>
                  <a:schemeClr val="tx2"/>
                </a:solidFill>
                <a:latin typeface="Arial Narrow" charset="0"/>
                <a:cs typeface="SimSun" charset="0"/>
              </a:rPr>
              <a:t> </a:t>
            </a:r>
            <a:r>
              <a:rPr lang="zh-CN" altLang="en-US" b="1">
                <a:solidFill>
                  <a:schemeClr val="tx2"/>
                </a:solidFill>
                <a:latin typeface="Arial Narrow" charset="0"/>
                <a:cs typeface="SimSun" charset="0"/>
              </a:rPr>
              <a:t>，却不晚于公元前</a:t>
            </a:r>
            <a:r>
              <a:rPr lang="zh-CN" b="1">
                <a:solidFill>
                  <a:schemeClr val="tx2"/>
                </a:solidFill>
                <a:latin typeface="Arial Narrow" charset="0"/>
                <a:cs typeface="SimSun" charset="0"/>
              </a:rPr>
              <a:t>435</a:t>
            </a:r>
            <a:r>
              <a:rPr lang="zh-CN" altLang="en-US" b="1">
                <a:solidFill>
                  <a:schemeClr val="tx2"/>
                </a:solidFill>
                <a:latin typeface="Arial Narrow" charset="0"/>
                <a:cs typeface="SimSun" charset="0"/>
              </a:rPr>
              <a:t>年书珊宫被烧毁的年份，因以斯帖记没有记载这重大的事件</a:t>
            </a:r>
            <a:r>
              <a:rPr lang="en-US" altLang="zh-CN" b="1">
                <a:solidFill>
                  <a:schemeClr val="tx2"/>
                </a:solidFill>
                <a:latin typeface="Arial Narrow" charset="0"/>
                <a:cs typeface="Times New Roman" charset="0"/>
              </a:rPr>
              <a:t>.</a:t>
            </a:r>
          </a:p>
        </p:txBody>
      </p:sp>
      <p:sp>
        <p:nvSpPr>
          <p:cNvPr id="60421"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309</a:t>
            </a:r>
          </a:p>
        </p:txBody>
      </p:sp>
    </p:spTree>
    <p:extLst>
      <p:ext uri="{BB962C8B-B14F-4D97-AF65-F5344CB8AC3E}">
        <p14:creationId xmlns:p14="http://schemas.microsoft.com/office/powerpoint/2010/main" val="1112467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p:cTn id="7" dur="1000" fill="hold"/>
                                        <p:tgtEl>
                                          <p:spTgt spid="94211"/>
                                        </p:tgtEl>
                                        <p:attrNameLst>
                                          <p:attrName>ppt_w</p:attrName>
                                        </p:attrNameLst>
                                      </p:cBhvr>
                                      <p:tavLst>
                                        <p:tav tm="0">
                                          <p:val>
                                            <p:fltVal val="0"/>
                                          </p:val>
                                        </p:tav>
                                        <p:tav tm="100000">
                                          <p:val>
                                            <p:strVal val="#ppt_w"/>
                                          </p:val>
                                        </p:tav>
                                      </p:tavLst>
                                    </p:anim>
                                    <p:anim calcmode="lin" valueType="num">
                                      <p:cBhvr>
                                        <p:cTn id="8" dur="1000" fill="hold"/>
                                        <p:tgtEl>
                                          <p:spTgt spid="94211"/>
                                        </p:tgtEl>
                                        <p:attrNameLst>
                                          <p:attrName>ppt_h</p:attrName>
                                        </p:attrNameLst>
                                      </p:cBhvr>
                                      <p:tavLst>
                                        <p:tav tm="0">
                                          <p:val>
                                            <p:fltVal val="0"/>
                                          </p:val>
                                        </p:tav>
                                        <p:tav tm="100000">
                                          <p:val>
                                            <p:strVal val="#ppt_h"/>
                                          </p:val>
                                        </p:tav>
                                      </p:tavLst>
                                    </p:anim>
                                    <p:anim calcmode="lin" valueType="num">
                                      <p:cBhvr>
                                        <p:cTn id="9" dur="1000" fill="hold"/>
                                        <p:tgtEl>
                                          <p:spTgt spid="942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2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上帝旨意籍着末底改和以斯帖扭转哈曼的灭族阴谋，使其作茧自缚承担灭族后果，并激励被掳后期以色列人上帝对亚伯拉罕之约的坚守。</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以斯帖记</a:t>
            </a:r>
            <a:br>
              <a:rPr lang="en-US" altLang="zh-CN"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308</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Tree>
    <p:extLst>
      <p:ext uri="{BB962C8B-B14F-4D97-AF65-F5344CB8AC3E}">
        <p14:creationId xmlns:p14="http://schemas.microsoft.com/office/powerpoint/2010/main" val="4109940827"/>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7" name="Picture 6" descr="Clouds &amp; Sky 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情况</a:t>
            </a:r>
          </a:p>
        </p:txBody>
      </p:sp>
      <p:sp>
        <p:nvSpPr>
          <p:cNvPr id="94212" name="Rectangle 4"/>
          <p:cNvSpPr>
            <a:spLocks noGrp="1" noChangeArrowheads="1"/>
          </p:cNvSpPr>
          <p:nvPr>
            <p:ph type="body" sz="half" idx="2"/>
          </p:nvPr>
        </p:nvSpPr>
        <p:spPr>
          <a:xfrm rot="600000">
            <a:off x="3049588" y="1295400"/>
            <a:ext cx="5484812" cy="4724400"/>
          </a:xfrm>
          <a:solidFill>
            <a:srgbClr val="000000"/>
          </a:solidFill>
          <a:ln>
            <a:solidFill>
              <a:schemeClr val="tx1"/>
            </a:solidFill>
            <a:miter lim="800000"/>
            <a:headEnd/>
            <a:tailEnd/>
          </a:ln>
        </p:spPr>
        <p:txBody>
          <a:bodyPr/>
          <a:lstStyle/>
          <a:p>
            <a:pPr algn="ctr">
              <a:buClr>
                <a:schemeClr val="tx2"/>
              </a:buClr>
              <a:buFont typeface="Wingdings" charset="0"/>
              <a:buNone/>
            </a:pPr>
            <a:r>
              <a:rPr lang="zh-CN" altLang="en-US" b="1" u="sng">
                <a:solidFill>
                  <a:schemeClr val="tx2"/>
                </a:solidFill>
                <a:latin typeface="Arial Narrow" charset="0"/>
                <a:cs typeface="SimSun" charset="0"/>
              </a:rPr>
              <a:t>接纳者</a:t>
            </a:r>
          </a:p>
          <a:p>
            <a:pPr algn="ctr">
              <a:buClr>
                <a:schemeClr val="tx2"/>
              </a:buClr>
              <a:buFont typeface="Wingdings" charset="0"/>
              <a:buNone/>
            </a:pPr>
            <a:endParaRPr lang="en-US" altLang="zh-CN" b="1" u="sng">
              <a:solidFill>
                <a:schemeClr val="tx2"/>
              </a:solidFill>
              <a:latin typeface="Arial Narrow" charset="0"/>
              <a:cs typeface="Times New Roman" charset="0"/>
            </a:endParaRPr>
          </a:p>
          <a:p>
            <a:pPr>
              <a:buClr>
                <a:schemeClr val="tx2"/>
              </a:buClr>
              <a:buFont typeface="Wingdings" charset="0"/>
              <a:buChar char="Ø"/>
            </a:pPr>
            <a:r>
              <a:rPr lang="zh-CN" altLang="en-US" b="1">
                <a:solidFill>
                  <a:schemeClr val="tx2"/>
                </a:solidFill>
                <a:latin typeface="Arial Narrow" charset="0"/>
                <a:cs typeface="SimSun" charset="0"/>
              </a:rPr>
              <a:t>以斯帖记最初的读者包括尼希米与玛拉基时代和旧新约之间 回归后的群体</a:t>
            </a:r>
            <a:r>
              <a:rPr lang="en-US" altLang="zh-CN" b="1">
                <a:solidFill>
                  <a:schemeClr val="tx2"/>
                </a:solidFill>
                <a:latin typeface="Arial Narrow" charset="0"/>
                <a:cs typeface="Times New Roman" charset="0"/>
              </a:rPr>
              <a:t>.</a:t>
            </a:r>
          </a:p>
          <a:p>
            <a:pPr>
              <a:buClr>
                <a:schemeClr val="tx2"/>
              </a:buClr>
              <a:buFont typeface="Wingdings" charset="0"/>
              <a:buNone/>
            </a:pPr>
            <a:endParaRPr lang="en-US" altLang="zh-CN" b="1">
              <a:solidFill>
                <a:schemeClr val="tx2"/>
              </a:solidFill>
              <a:latin typeface="Arial Narrow" charset="0"/>
              <a:cs typeface="Times New Roman" charset="0"/>
            </a:endParaRPr>
          </a:p>
          <a:p>
            <a:pPr>
              <a:buClr>
                <a:schemeClr val="tx2"/>
              </a:buClr>
              <a:buFont typeface="Wingdings" charset="0"/>
              <a:buChar char="Ø"/>
            </a:pPr>
            <a:r>
              <a:rPr lang="zh-CN" altLang="en-US" b="1">
                <a:solidFill>
                  <a:schemeClr val="tx2"/>
                </a:solidFill>
                <a:latin typeface="Arial Narrow" charset="0"/>
                <a:cs typeface="SimSun" charset="0"/>
              </a:rPr>
              <a:t>神对犹太人的眷顾对居留在波丝和以色列的犹太人都起了很大的鼔励作用</a:t>
            </a:r>
            <a:r>
              <a:rPr lang="en-US" altLang="zh-CN" b="1">
                <a:solidFill>
                  <a:schemeClr val="tx2"/>
                </a:solidFill>
                <a:latin typeface="Arial Narrow" charset="0"/>
                <a:cs typeface="Times New Roman" charset="0"/>
              </a:rPr>
              <a:t>.</a:t>
            </a:r>
          </a:p>
        </p:txBody>
      </p:sp>
      <p:sp>
        <p:nvSpPr>
          <p:cNvPr id="60421"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309</a:t>
            </a:r>
          </a:p>
        </p:txBody>
      </p:sp>
    </p:spTree>
    <p:extLst>
      <p:ext uri="{BB962C8B-B14F-4D97-AF65-F5344CB8AC3E}">
        <p14:creationId xmlns:p14="http://schemas.microsoft.com/office/powerpoint/2010/main" val="1574839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p:cTn id="7" dur="1000" fill="hold"/>
                                        <p:tgtEl>
                                          <p:spTgt spid="94212"/>
                                        </p:tgtEl>
                                        <p:attrNameLst>
                                          <p:attrName>ppt_w</p:attrName>
                                        </p:attrNameLst>
                                      </p:cBhvr>
                                      <p:tavLst>
                                        <p:tav tm="0">
                                          <p:val>
                                            <p:fltVal val="0"/>
                                          </p:val>
                                        </p:tav>
                                        <p:tav tm="100000">
                                          <p:val>
                                            <p:strVal val="#ppt_w"/>
                                          </p:val>
                                        </p:tav>
                                      </p:tavLst>
                                    </p:anim>
                                    <p:anim calcmode="lin" valueType="num">
                                      <p:cBhvr>
                                        <p:cTn id="8" dur="1000" fill="hold"/>
                                        <p:tgtEl>
                                          <p:spTgt spid="94212"/>
                                        </p:tgtEl>
                                        <p:attrNameLst>
                                          <p:attrName>ppt_h</p:attrName>
                                        </p:attrNameLst>
                                      </p:cBhvr>
                                      <p:tavLst>
                                        <p:tav tm="0">
                                          <p:val>
                                            <p:fltVal val="0"/>
                                          </p:val>
                                        </p:tav>
                                        <p:tav tm="100000">
                                          <p:val>
                                            <p:strVal val="#ppt_h"/>
                                          </p:val>
                                        </p:tav>
                                      </p:tavLst>
                                    </p:anim>
                                    <p:anim calcmode="lin" valueType="num">
                                      <p:cBhvr>
                                        <p:cTn id="9" dur="1000" fill="hold"/>
                                        <p:tgtEl>
                                          <p:spTgt spid="942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2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zh-CN" altLang="en-US" i="0" dirty="0">
                <a:solidFill>
                  <a:srgbClr val="000000"/>
                </a:solidFill>
                <a:effectLst>
                  <a:outerShdw blurRad="38100" dist="38100" dir="2700000" algn="tl">
                    <a:srgbClr val="FFFFFF"/>
                  </a:outerShdw>
                </a:effectLst>
                <a:latin typeface="Arial Black" charset="0"/>
                <a:ea typeface="ＭＳ Ｐゴシック" charset="0"/>
                <a:cs typeface="Arial" charset="0"/>
              </a:rPr>
              <a:t>场合</a:t>
            </a:r>
            <a:endParaRPr lang="en-US" i="0" dirty="0">
              <a:solidFill>
                <a:srgbClr val="000000"/>
              </a:solidFill>
              <a:effectLst>
                <a:outerShdw blurRad="38100" dist="38100" dir="2700000" algn="tl">
                  <a:srgbClr val="FFFFFF"/>
                </a:outerShdw>
              </a:effectLst>
              <a:latin typeface="Arial Black" charset="0"/>
              <a:ea typeface="ＭＳ Ｐゴシック" charset="0"/>
              <a:cs typeface="Arial" charset="0"/>
            </a:endParaRPr>
          </a:p>
        </p:txBody>
      </p:sp>
      <p:sp>
        <p:nvSpPr>
          <p:cNvPr id="95235" name="Rectangle 3"/>
          <p:cNvSpPr>
            <a:spLocks noGrp="1" noChangeArrowheads="1"/>
          </p:cNvSpPr>
          <p:nvPr>
            <p:ph type="body" sz="half" idx="2"/>
          </p:nvPr>
        </p:nvSpPr>
        <p:spPr>
          <a:xfrm>
            <a:off x="250825" y="914400"/>
            <a:ext cx="8642350" cy="5715000"/>
          </a:xfrm>
          <a:solidFill>
            <a:schemeClr val="bg1"/>
          </a:solidFill>
          <a:ln>
            <a:solidFill>
              <a:schemeClr val="tx1"/>
            </a:solidFill>
          </a:ln>
        </p:spPr>
        <p:txBody>
          <a:bodyPr/>
          <a:lstStyle/>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以斯帖记是记载以斯拉记六至七章</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公元前</a:t>
            </a:r>
            <a:r>
              <a:rPr lang="en-US" altLang="zh-CN" sz="2400" dirty="0">
                <a:solidFill>
                  <a:srgbClr val="000000"/>
                </a:solidFill>
                <a:effectLst>
                  <a:outerShdw blurRad="38100" dist="38100" dir="2700000" algn="tl">
                    <a:srgbClr val="FFFFFF"/>
                  </a:outerShdw>
                </a:effectLst>
                <a:ea typeface="ＭＳ Ｐゴシック" charset="0"/>
              </a:rPr>
              <a:t>516-458 )</a:t>
            </a:r>
            <a:r>
              <a:rPr lang="zh-CN" altLang="en-US" sz="2400" dirty="0">
                <a:solidFill>
                  <a:srgbClr val="000000"/>
                </a:solidFill>
                <a:effectLst>
                  <a:outerShdw blurRad="38100" dist="38100" dir="2700000" algn="tl">
                    <a:srgbClr val="FFFFFF"/>
                  </a:outerShdw>
                </a:effectLst>
                <a:ea typeface="ＭＳ Ｐゴシック" charset="0"/>
              </a:rPr>
              <a:t>五十八年之间－段十年所发生的事端</a:t>
            </a:r>
            <a:r>
              <a:rPr lang="en-US" altLang="zh-CN" sz="2400" dirty="0">
                <a:solidFill>
                  <a:srgbClr val="000000"/>
                </a:solidFill>
                <a:effectLst>
                  <a:outerShdw blurRad="38100" dist="38100" dir="2700000" algn="tl">
                    <a:srgbClr val="FFFFFF"/>
                  </a:outerShdw>
                </a:effectLst>
                <a:ea typeface="ＭＳ Ｐゴシック" charset="0"/>
              </a:rPr>
              <a:t>.</a:t>
            </a:r>
          </a:p>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故事发生于公元前</a:t>
            </a:r>
            <a:r>
              <a:rPr lang="en-US" altLang="zh-CN" sz="2400" dirty="0">
                <a:solidFill>
                  <a:srgbClr val="000000"/>
                </a:solidFill>
                <a:effectLst>
                  <a:outerShdw blurRad="38100" dist="38100" dir="2700000" algn="tl">
                    <a:srgbClr val="FFFFFF"/>
                  </a:outerShdw>
                </a:effectLst>
                <a:ea typeface="ＭＳ Ｐゴシック" charset="0"/>
              </a:rPr>
              <a:t>483 </a:t>
            </a:r>
            <a:r>
              <a:rPr lang="zh-CN" altLang="en-US" sz="2400" dirty="0">
                <a:solidFill>
                  <a:srgbClr val="000000"/>
                </a:solidFill>
                <a:effectLst>
                  <a:outerShdw blurRad="38100" dist="38100" dir="2700000" algn="tl">
                    <a:srgbClr val="FFFFFF"/>
                  </a:outerShdw>
                </a:effectLst>
                <a:ea typeface="ＭＳ Ｐゴシック" charset="0"/>
              </a:rPr>
              <a:t>至 </a:t>
            </a:r>
            <a:r>
              <a:rPr lang="en-US" altLang="zh-CN" sz="2400" dirty="0">
                <a:solidFill>
                  <a:srgbClr val="000000"/>
                </a:solidFill>
                <a:effectLst>
                  <a:outerShdw blurRad="38100" dist="38100" dir="2700000" algn="tl">
                    <a:srgbClr val="FFFFFF"/>
                  </a:outerShdw>
                </a:effectLst>
                <a:ea typeface="ＭＳ Ｐゴシック" charset="0"/>
              </a:rPr>
              <a:t>473</a:t>
            </a:r>
            <a:r>
              <a:rPr lang="zh-CN" altLang="en-US" sz="2400" dirty="0">
                <a:solidFill>
                  <a:srgbClr val="000000"/>
                </a:solidFill>
                <a:effectLst>
                  <a:outerShdw blurRad="38100" dist="38100" dir="2700000" algn="tl">
                    <a:srgbClr val="FFFFFF"/>
                  </a:outerShdw>
                </a:effectLst>
                <a:ea typeface="ＭＳ Ｐゴシック" charset="0"/>
              </a:rPr>
              <a:t>，既是犹太人第一次由所罗巴伯领导回归</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公元前</a:t>
            </a:r>
            <a:r>
              <a:rPr lang="en-US" altLang="zh-CN" sz="2400" dirty="0">
                <a:solidFill>
                  <a:srgbClr val="000000"/>
                </a:solidFill>
                <a:effectLst>
                  <a:outerShdw blurRad="38100" dist="38100" dir="2700000" algn="tl">
                    <a:srgbClr val="FFFFFF"/>
                  </a:outerShdw>
                </a:effectLst>
                <a:ea typeface="ＭＳ Ｐゴシック" charset="0"/>
              </a:rPr>
              <a:t>538)</a:t>
            </a:r>
            <a:r>
              <a:rPr lang="zh-CN" altLang="en-US" sz="2400" dirty="0">
                <a:solidFill>
                  <a:srgbClr val="000000"/>
                </a:solidFill>
                <a:effectLst>
                  <a:outerShdw blurRad="38100" dist="38100" dir="2700000" algn="tl">
                    <a:srgbClr val="FFFFFF"/>
                  </a:outerShdw>
                </a:effectLst>
                <a:ea typeface="ＭＳ Ｐゴシック" charset="0"/>
              </a:rPr>
              <a:t>与第二次以斯拉领导回归 </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公元前</a:t>
            </a:r>
            <a:r>
              <a:rPr lang="en-US" altLang="zh-CN" sz="2400" dirty="0">
                <a:solidFill>
                  <a:srgbClr val="000000"/>
                </a:solidFill>
                <a:effectLst>
                  <a:outerShdw blurRad="38100" dist="38100" dir="2700000" algn="tl">
                    <a:srgbClr val="FFFFFF"/>
                  </a:outerShdw>
                </a:effectLst>
                <a:ea typeface="ＭＳ Ｐゴシック" charset="0"/>
              </a:rPr>
              <a:t>458)</a:t>
            </a:r>
            <a:r>
              <a:rPr lang="zh-CN" altLang="en-US" sz="2400" dirty="0">
                <a:solidFill>
                  <a:srgbClr val="000000"/>
                </a:solidFill>
                <a:effectLst>
                  <a:outerShdw blurRad="38100" dist="38100" dir="2700000" algn="tl">
                    <a:srgbClr val="FFFFFF"/>
                  </a:outerShdw>
                </a:effectLst>
                <a:ea typeface="ＭＳ Ｐゴシック" charset="0"/>
              </a:rPr>
              <a:t>之间</a:t>
            </a:r>
            <a:r>
              <a:rPr lang="en-US" altLang="zh-CN" sz="2400" dirty="0">
                <a:solidFill>
                  <a:srgbClr val="000000"/>
                </a:solidFill>
                <a:effectLst>
                  <a:outerShdw blurRad="38100" dist="38100" dir="2700000" algn="tl">
                    <a:srgbClr val="FFFFFF"/>
                  </a:outerShdw>
                </a:effectLst>
                <a:ea typeface="ＭＳ Ｐゴシック" charset="0"/>
              </a:rPr>
              <a:t>.</a:t>
            </a:r>
          </a:p>
        </p:txBody>
      </p:sp>
      <p:sp>
        <p:nvSpPr>
          <p:cNvPr id="131076"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309</a:t>
            </a:r>
          </a:p>
        </p:txBody>
      </p:sp>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61087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431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zh-CN" altLang="en-US" i="0" dirty="0">
                <a:solidFill>
                  <a:srgbClr val="000000"/>
                </a:solidFill>
                <a:effectLst>
                  <a:outerShdw blurRad="38100" dist="38100" dir="2700000" algn="tl">
                    <a:srgbClr val="FFFFFF"/>
                  </a:outerShdw>
                </a:effectLst>
                <a:latin typeface="Arial Black" charset="0"/>
                <a:ea typeface="ＭＳ Ｐゴシック" charset="0"/>
                <a:cs typeface="Arial" charset="0"/>
              </a:rPr>
              <a:t>场合</a:t>
            </a:r>
            <a:endParaRPr lang="en-US" i="0" dirty="0">
              <a:solidFill>
                <a:srgbClr val="000000"/>
              </a:solidFill>
              <a:effectLst>
                <a:outerShdw blurRad="38100" dist="38100" dir="2700000" algn="tl">
                  <a:srgbClr val="FFFFFF"/>
                </a:outerShdw>
              </a:effectLst>
              <a:latin typeface="Arial Black" charset="0"/>
              <a:ea typeface="ＭＳ Ｐゴシック" charset="0"/>
              <a:cs typeface="Arial" charset="0"/>
            </a:endParaRPr>
          </a:p>
        </p:txBody>
      </p:sp>
      <p:sp>
        <p:nvSpPr>
          <p:cNvPr id="95235" name="Rectangle 3"/>
          <p:cNvSpPr>
            <a:spLocks noGrp="1" noChangeArrowheads="1"/>
          </p:cNvSpPr>
          <p:nvPr>
            <p:ph type="body" sz="half" idx="2"/>
          </p:nvPr>
        </p:nvSpPr>
        <p:spPr>
          <a:xfrm>
            <a:off x="457200" y="914400"/>
            <a:ext cx="8304213" cy="5715000"/>
          </a:xfrm>
          <a:solidFill>
            <a:schemeClr val="bg1"/>
          </a:solidFill>
          <a:ln>
            <a:solidFill>
              <a:schemeClr val="tx1"/>
            </a:solidFill>
          </a:ln>
        </p:spPr>
        <p:txBody>
          <a:bodyPr/>
          <a:lstStyle/>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若没有以斯帖记在圣经里的记载</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当一小部分回归后，大多数选择遗留在巴比伦的后放逐犹太人的状况将不为人所知。</a:t>
            </a:r>
          </a:p>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以斯拉及尼希米这两本书断言上帝对小部分回归部落的眷顾，而以斯帖则表现出上帝慷慨照顾这些属灵冷漠</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需要整顿的犹太人。</a:t>
            </a:r>
          </a:p>
        </p:txBody>
      </p:sp>
      <p:sp>
        <p:nvSpPr>
          <p:cNvPr id="133124"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309</a:t>
            </a:r>
          </a:p>
        </p:txBody>
      </p:sp>
      <p:pic>
        <p:nvPicPr>
          <p:cNvPr id="1331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97375"/>
            <a:ext cx="93345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189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64514" name="Picture 83" descr="Sunrise &amp; Sunset 155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title"/>
          </p:nvPr>
        </p:nvSpPr>
        <p:spPr>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64516" name="Rectangle 3"/>
          <p:cNvSpPr>
            <a:spLocks noGrp="1" noChangeArrowheads="1"/>
          </p:cNvSpPr>
          <p:nvPr>
            <p:ph type="body" idx="1"/>
          </p:nvPr>
        </p:nvSpPr>
        <p:spPr>
          <a:xfrm>
            <a:off x="685800" y="2306638"/>
            <a:ext cx="8229600" cy="3332162"/>
          </a:xfrm>
          <a:solidFill>
            <a:srgbClr val="000000"/>
          </a:solidFill>
        </p:spPr>
        <p:txBody>
          <a:bodyPr/>
          <a:lstStyle/>
          <a:p>
            <a:pPr marL="533400" indent="-533400">
              <a:buClr>
                <a:schemeClr val="tx2"/>
              </a:buClr>
              <a:buFontTx/>
              <a:buAutoNum type="alphaUcPeriod"/>
            </a:pPr>
            <a:r>
              <a:rPr lang="zh-CN" altLang="en-US" b="1">
                <a:solidFill>
                  <a:schemeClr val="tx2"/>
                </a:solidFill>
                <a:latin typeface="Arial Narrow" charset="0"/>
                <a:cs typeface="SimSun" charset="0"/>
              </a:rPr>
              <a:t>史实性</a:t>
            </a:r>
          </a:p>
          <a:p>
            <a:pPr marL="533400" indent="-533400">
              <a:buClr>
                <a:schemeClr val="tx2"/>
              </a:buClr>
              <a:buFontTx/>
              <a:buNone/>
            </a:pPr>
            <a:r>
              <a:rPr lang="en-US" altLang="zh-CN" b="1">
                <a:solidFill>
                  <a:schemeClr val="tx2"/>
                </a:solidFill>
                <a:latin typeface="Arial Narrow" charset="0"/>
                <a:cs typeface="Times New Roman" charset="0"/>
              </a:rPr>
              <a:t>	</a:t>
            </a:r>
            <a:r>
              <a:rPr lang="zh-CN" altLang="en-US" b="1">
                <a:solidFill>
                  <a:schemeClr val="bg1"/>
                </a:solidFill>
                <a:latin typeface="Times New Roman" charset="0"/>
                <a:cs typeface="SimSun" charset="0"/>
              </a:rPr>
              <a:t>以斯帖记内存许多关于波斯帝国的目击记录几乎都没有得到外部来源的核实。直到近期，亚哈随鲁才被确定就是公元</a:t>
            </a:r>
          </a:p>
          <a:p>
            <a:pPr marL="533400" indent="-533400">
              <a:buClr>
                <a:schemeClr val="tx2"/>
              </a:buClr>
              <a:buFontTx/>
              <a:buNone/>
            </a:pPr>
            <a:r>
              <a:rPr lang="zh-CN" altLang="en-US" b="1">
                <a:solidFill>
                  <a:schemeClr val="bg1"/>
                </a:solidFill>
                <a:latin typeface="Times New Roman" charset="0"/>
                <a:cs typeface="SimSun" charset="0"/>
              </a:rPr>
              <a:t>     前</a:t>
            </a:r>
            <a:r>
              <a:rPr lang="en-US" altLang="zh-CN" b="1">
                <a:solidFill>
                  <a:schemeClr val="bg1"/>
                </a:solidFill>
                <a:latin typeface="Times New Roman" charset="0"/>
                <a:cs typeface="SimSun" charset="0"/>
              </a:rPr>
              <a:t>485-465</a:t>
            </a:r>
            <a:r>
              <a:rPr lang="zh-CN" altLang="en-US" b="1">
                <a:solidFill>
                  <a:schemeClr val="bg1"/>
                </a:solidFill>
                <a:latin typeface="Times New Roman" charset="0"/>
                <a:cs typeface="SimSun" charset="0"/>
              </a:rPr>
              <a:t>统治波斯的薛西斯</a:t>
            </a:r>
            <a:r>
              <a:rPr lang="en-US" altLang="zh-CN" b="1">
                <a:solidFill>
                  <a:schemeClr val="bg1"/>
                </a:solidFill>
                <a:latin typeface="Times New Roman" charset="0"/>
                <a:cs typeface="SimSun" charset="0"/>
              </a:rPr>
              <a:t>.</a:t>
            </a:r>
            <a:endParaRPr lang="en-US" altLang="zh-CN" b="1">
              <a:solidFill>
                <a:schemeClr val="bg1"/>
              </a:solidFill>
              <a:latin typeface="Arial Narrow" charset="0"/>
              <a:cs typeface="SimSun" charset="0"/>
            </a:endParaRPr>
          </a:p>
          <a:p>
            <a:pPr marL="533400" indent="-533400">
              <a:buClr>
                <a:schemeClr val="tx2"/>
              </a:buClr>
              <a:buFontTx/>
              <a:buAutoNum type="alphaUcPeriod"/>
            </a:pPr>
            <a:endParaRPr lang="en-US" b="1">
              <a:solidFill>
                <a:schemeClr val="tx2"/>
              </a:solidFill>
              <a:latin typeface="Arial Narrow" charset="0"/>
            </a:endParaRPr>
          </a:p>
        </p:txBody>
      </p:sp>
      <p:sp>
        <p:nvSpPr>
          <p:cNvPr id="64517" name="Text Box 4"/>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270569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0"/>
            <a:ext cx="5181600" cy="765175"/>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97283" name="Rectangle 3"/>
          <p:cNvSpPr>
            <a:spLocks noGrp="1" noChangeArrowheads="1"/>
          </p:cNvSpPr>
          <p:nvPr>
            <p:ph type="body" sz="half" idx="1"/>
          </p:nvPr>
        </p:nvSpPr>
        <p:spPr>
          <a:xfrm>
            <a:off x="90488" y="908050"/>
            <a:ext cx="8958262" cy="2520950"/>
          </a:xfrm>
          <a:solidFill>
            <a:srgbClr val="000000"/>
          </a:solidFill>
        </p:spPr>
        <p:txBody>
          <a:bodyPr/>
          <a:lstStyle/>
          <a:p>
            <a:pPr marL="533400" indent="-533400">
              <a:buClr>
                <a:schemeClr val="tx2"/>
              </a:buClr>
              <a:buFontTx/>
              <a:buAutoNum type="alphaUcPeriod" startAt="2"/>
            </a:pPr>
            <a:r>
              <a:rPr lang="zh-CN" altLang="en-US" sz="2400" b="1" u="sng">
                <a:solidFill>
                  <a:schemeClr val="tx2"/>
                </a:solidFill>
                <a:latin typeface="Arial Narrow" charset="0"/>
                <a:cs typeface="SimSun" charset="0"/>
              </a:rPr>
              <a:t>正规</a:t>
            </a:r>
            <a:r>
              <a:rPr lang="zh-CN" altLang="en-US" sz="2400" b="1">
                <a:solidFill>
                  <a:schemeClr val="tx2"/>
                </a:solidFill>
                <a:latin typeface="Arial Narrow" charset="0"/>
                <a:cs typeface="SimSun" charset="0"/>
              </a:rPr>
              <a:t>：以斯帖记的价值长久以来一直被辩论。</a:t>
            </a:r>
          </a:p>
          <a:p>
            <a:pPr marL="533400" indent="-533400">
              <a:buClr>
                <a:schemeClr val="tx2"/>
              </a:buClr>
              <a:buFontTx/>
              <a:buNone/>
            </a:pPr>
            <a:r>
              <a:rPr lang="zh-CN" altLang="en-US" sz="2400" b="1">
                <a:solidFill>
                  <a:schemeClr val="tx2"/>
                </a:solidFill>
                <a:latin typeface="Arial Narrow" charset="0"/>
                <a:cs typeface="SimSun" charset="0"/>
              </a:rPr>
              <a:t>　　摩尼得斯讲解，当弥赛亚来了，每本在犹太圣经里的书将消失，只有法律与以斯帖记将永存 。</a:t>
            </a:r>
          </a:p>
          <a:p>
            <a:pPr marL="533400" indent="-533400">
              <a:buClr>
                <a:schemeClr val="tx2"/>
              </a:buClr>
              <a:buFontTx/>
              <a:buNone/>
            </a:pPr>
            <a:r>
              <a:rPr lang="en-US" altLang="zh-CN" sz="2400" b="1">
                <a:solidFill>
                  <a:schemeClr val="tx2"/>
                </a:solidFill>
                <a:latin typeface="Arial Narrow" charset="0"/>
                <a:cs typeface="SimSun" charset="0"/>
              </a:rPr>
              <a:t>	</a:t>
            </a:r>
            <a:r>
              <a:rPr lang="zh-CN" altLang="en-US" sz="2400" b="1">
                <a:solidFill>
                  <a:schemeClr val="tx2"/>
                </a:solidFill>
                <a:latin typeface="Arial Narrow" charset="0"/>
                <a:cs typeface="SimSun" charset="0"/>
              </a:rPr>
              <a:t>但马丁路德却希望这本书从未被写因它存有很多难解的问题</a:t>
            </a:r>
            <a:r>
              <a:rPr lang="en-US" altLang="zh-CN" sz="2400" b="1">
                <a:solidFill>
                  <a:schemeClr val="tx2"/>
                </a:solidFill>
                <a:latin typeface="Arial Narrow" charset="0"/>
                <a:cs typeface="SimSun" charset="0"/>
              </a:rPr>
              <a:t>.</a:t>
            </a:r>
          </a:p>
          <a:p>
            <a:pPr marL="533400" indent="-533400">
              <a:buClr>
                <a:schemeClr val="tx2"/>
              </a:buClr>
              <a:buFontTx/>
              <a:buNone/>
            </a:pPr>
            <a:r>
              <a:rPr lang="en-US" altLang="zh-CN" sz="2400" b="1">
                <a:solidFill>
                  <a:schemeClr val="tx2"/>
                </a:solidFill>
                <a:latin typeface="Arial Narrow" charset="0"/>
                <a:cs typeface="SimSun" charset="0"/>
              </a:rPr>
              <a:t>	</a:t>
            </a:r>
            <a:r>
              <a:rPr lang="zh-CN" altLang="en-US" sz="2400" b="1">
                <a:solidFill>
                  <a:schemeClr val="tx2"/>
                </a:solidFill>
                <a:latin typeface="Arial Narrow" charset="0"/>
                <a:cs typeface="SimSun" charset="0"/>
              </a:rPr>
              <a:t>对这本书有分歧意见的原因是它</a:t>
            </a:r>
            <a:r>
              <a:rPr lang="zh-CN" altLang="en-US" sz="2400" b="1">
                <a:solidFill>
                  <a:schemeClr val="bg1"/>
                </a:solidFill>
                <a:latin typeface="Times New Roman" charset="0"/>
                <a:cs typeface="SimSun" charset="0"/>
              </a:rPr>
              <a:t>存</a:t>
            </a:r>
            <a:r>
              <a:rPr lang="zh-CN" altLang="en-US" sz="2400" b="1">
                <a:solidFill>
                  <a:schemeClr val="tx2"/>
                </a:solidFill>
                <a:latin typeface="Arial Narrow" charset="0"/>
                <a:cs typeface="SimSun" charset="0"/>
              </a:rPr>
              <a:t>有的许多特点：</a:t>
            </a:r>
            <a:endParaRPr lang="en-US" altLang="zh-CN" sz="2400" b="1">
              <a:solidFill>
                <a:schemeClr val="tx2"/>
              </a:solidFill>
              <a:latin typeface="Arial Narrow" charset="0"/>
              <a:cs typeface="SimSun" charset="0"/>
            </a:endParaRPr>
          </a:p>
          <a:p>
            <a:pPr marL="533400" indent="-533400">
              <a:buClr>
                <a:schemeClr val="tx2"/>
              </a:buClr>
              <a:buFontTx/>
              <a:buNone/>
            </a:pPr>
            <a:endParaRPr lang="en-US" sz="2400" b="1">
              <a:solidFill>
                <a:schemeClr val="tx2"/>
              </a:solidFill>
              <a:latin typeface="Arial Narrow" charset="0"/>
            </a:endParaRPr>
          </a:p>
        </p:txBody>
      </p:sp>
      <p:sp>
        <p:nvSpPr>
          <p:cNvPr id="97284" name="Rectangle 4"/>
          <p:cNvSpPr>
            <a:spLocks noGrp="1" noChangeArrowheads="1"/>
          </p:cNvSpPr>
          <p:nvPr>
            <p:ph type="body" sz="half" idx="2"/>
          </p:nvPr>
        </p:nvSpPr>
        <p:spPr>
          <a:xfrm>
            <a:off x="833438" y="3357563"/>
            <a:ext cx="8215312" cy="3311525"/>
          </a:xfrm>
          <a:solidFill>
            <a:srgbClr val="000000"/>
          </a:solidFill>
        </p:spPr>
        <p:txBody>
          <a:bodyPr/>
          <a:lstStyle/>
          <a:p>
            <a:pPr marL="533400" indent="-533400">
              <a:buClr>
                <a:schemeClr val="tx2"/>
              </a:buClr>
              <a:buFontTx/>
              <a:buAutoNum type="arabicPeriod"/>
            </a:pPr>
            <a:r>
              <a:rPr lang="zh-CN" altLang="en-US" sz="2400" b="1">
                <a:solidFill>
                  <a:schemeClr val="tx2"/>
                </a:solidFill>
                <a:latin typeface="Arial Narrow" charset="0"/>
                <a:cs typeface="SimSun" charset="0"/>
              </a:rPr>
              <a:t>这本书从未提及上帝之名 。</a:t>
            </a:r>
          </a:p>
          <a:p>
            <a:pPr marL="533400" indent="-533400">
              <a:buClr>
                <a:schemeClr val="tx2"/>
              </a:buClr>
              <a:buFontTx/>
              <a:buAutoNum type="arabicPeriod"/>
            </a:pPr>
            <a:r>
              <a:rPr lang="zh-CN" altLang="en-US" sz="2400" b="1">
                <a:solidFill>
                  <a:schemeClr val="tx2"/>
                </a:solidFill>
                <a:latin typeface="Arial Narrow" charset="0"/>
                <a:cs typeface="SimSun" charset="0"/>
              </a:rPr>
              <a:t>以斯帖记没有被引用在新约或被记载在死海古卷。 </a:t>
            </a:r>
          </a:p>
          <a:p>
            <a:pPr marL="533400" indent="-533400">
              <a:buClr>
                <a:schemeClr val="tx2"/>
              </a:buClr>
              <a:buFontTx/>
              <a:buAutoNum type="arabicPeriod"/>
            </a:pPr>
            <a:r>
              <a:rPr lang="zh-CN" altLang="en-US" sz="2400" b="1">
                <a:solidFill>
                  <a:schemeClr val="tx2"/>
                </a:solidFill>
                <a:latin typeface="Arial Narrow" charset="0"/>
                <a:cs typeface="SimSun" charset="0"/>
              </a:rPr>
              <a:t>它从来没有提及法律或犹太供奉或祭品。 </a:t>
            </a:r>
          </a:p>
          <a:p>
            <a:pPr marL="533400" indent="-533400">
              <a:buClr>
                <a:schemeClr val="tx2"/>
              </a:buClr>
              <a:buFontTx/>
              <a:buAutoNum type="arabicPeriod"/>
            </a:pPr>
            <a:r>
              <a:rPr lang="zh-CN" altLang="en-US" sz="2400" b="1">
                <a:solidFill>
                  <a:schemeClr val="tx2"/>
                </a:solidFill>
                <a:latin typeface="Arial Narrow" charset="0"/>
                <a:cs typeface="SimSun" charset="0"/>
              </a:rPr>
              <a:t>它从未提及祷告。 </a:t>
            </a:r>
          </a:p>
          <a:p>
            <a:pPr marL="533400" indent="-533400">
              <a:buClr>
                <a:schemeClr val="tx2"/>
              </a:buClr>
              <a:buFontTx/>
              <a:buAutoNum type="arabicPeriod"/>
            </a:pPr>
            <a:r>
              <a:rPr lang="zh-CN" altLang="en-US" sz="2400" b="1">
                <a:solidFill>
                  <a:schemeClr val="tx2"/>
                </a:solidFill>
                <a:latin typeface="Arial Narrow" charset="0"/>
                <a:cs typeface="SimSun" charset="0"/>
              </a:rPr>
              <a:t>这本书不曾提到任何有关神或属灵的事。 </a:t>
            </a:r>
          </a:p>
          <a:p>
            <a:pPr marL="533400" indent="-533400">
              <a:buClr>
                <a:schemeClr val="tx2"/>
              </a:buClr>
              <a:buFontTx/>
              <a:buAutoNum type="arabicPeriod"/>
            </a:pPr>
            <a:r>
              <a:rPr lang="zh-CN" altLang="en-US" sz="2400" b="1">
                <a:solidFill>
                  <a:schemeClr val="tx2"/>
                </a:solidFill>
                <a:latin typeface="Arial Narrow" charset="0"/>
                <a:cs typeface="SimSun" charset="0"/>
              </a:rPr>
              <a:t>因其独特的文学类型，它被列入旧约书籍里几个不</a:t>
            </a:r>
          </a:p>
          <a:p>
            <a:pPr marL="533400" indent="-533400">
              <a:buClr>
                <a:schemeClr val="tx2"/>
              </a:buClr>
              <a:buFontTx/>
              <a:buNone/>
            </a:pPr>
            <a:r>
              <a:rPr lang="zh-CN" altLang="en-US" sz="2400" b="1">
                <a:solidFill>
                  <a:schemeClr val="tx2"/>
                </a:solidFill>
                <a:latin typeface="Arial Narrow" charset="0"/>
                <a:cs typeface="SimSun" charset="0"/>
              </a:rPr>
              <a:t>        同分类的部分。</a:t>
            </a:r>
          </a:p>
          <a:p>
            <a:pPr marL="533400" indent="-533400">
              <a:buClr>
                <a:schemeClr val="tx2"/>
              </a:buClr>
              <a:buFontTx/>
              <a:buAutoNum type="arabicPeriod"/>
            </a:pPr>
            <a:endParaRPr lang="zh-CN" altLang="en-US" sz="2400" b="1">
              <a:solidFill>
                <a:schemeClr val="tx2"/>
              </a:solidFill>
              <a:latin typeface="Arial Narrow" charset="0"/>
              <a:cs typeface="SimSun" charset="0"/>
            </a:endParaRPr>
          </a:p>
        </p:txBody>
      </p:sp>
      <p:sp>
        <p:nvSpPr>
          <p:cNvPr id="6656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1256799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charRg st="4294967295" end="4294967295"/>
                                            </p:txEl>
                                          </p:spTgt>
                                        </p:tgtEl>
                                        <p:attrNameLst>
                                          <p:attrName>style.visibility</p:attrName>
                                        </p:attrNameLst>
                                      </p:cBhvr>
                                      <p:to>
                                        <p:strVal val="visible"/>
                                      </p:to>
                                    </p:set>
                                    <p:anim calcmode="lin" valueType="num">
                                      <p:cBhvr additive="base">
                                        <p:cTn id="7" dur="500" fill="hold"/>
                                        <p:tgtEl>
                                          <p:spTgt spid="9728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4">
                                            <p:txEl>
                                              <p:pRg st="0" end="0"/>
                                            </p:txEl>
                                          </p:spTgt>
                                        </p:tgtEl>
                                        <p:attrNameLst>
                                          <p:attrName>style.visibility</p:attrName>
                                        </p:attrNameLst>
                                      </p:cBhvr>
                                      <p:to>
                                        <p:strVal val="visible"/>
                                      </p:to>
                                    </p:set>
                                    <p:anim calcmode="lin" valueType="num">
                                      <p:cBhvr additive="base">
                                        <p:cTn id="13" dur="500" fill="hold"/>
                                        <p:tgtEl>
                                          <p:spTgt spid="972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4">
                                            <p:txEl>
                                              <p:pRg st="1" end="1"/>
                                            </p:txEl>
                                          </p:spTgt>
                                        </p:tgtEl>
                                        <p:attrNameLst>
                                          <p:attrName>style.visibility</p:attrName>
                                        </p:attrNameLst>
                                      </p:cBhvr>
                                      <p:to>
                                        <p:strVal val="visible"/>
                                      </p:to>
                                    </p:set>
                                    <p:anim calcmode="lin" valueType="num">
                                      <p:cBhvr additive="base">
                                        <p:cTn id="19" dur="500" fill="hold"/>
                                        <p:tgtEl>
                                          <p:spTgt spid="9728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4">
                                            <p:txEl>
                                              <p:pRg st="2" end="2"/>
                                            </p:txEl>
                                          </p:spTgt>
                                        </p:tgtEl>
                                        <p:attrNameLst>
                                          <p:attrName>style.visibility</p:attrName>
                                        </p:attrNameLst>
                                      </p:cBhvr>
                                      <p:to>
                                        <p:strVal val="visible"/>
                                      </p:to>
                                    </p:set>
                                    <p:anim calcmode="lin" valueType="num">
                                      <p:cBhvr additive="base">
                                        <p:cTn id="25" dur="500" fill="hold"/>
                                        <p:tgtEl>
                                          <p:spTgt spid="9728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4">
                                            <p:txEl>
                                              <p:pRg st="3" end="3"/>
                                            </p:txEl>
                                          </p:spTgt>
                                        </p:tgtEl>
                                        <p:attrNameLst>
                                          <p:attrName>style.visibility</p:attrName>
                                        </p:attrNameLst>
                                      </p:cBhvr>
                                      <p:to>
                                        <p:strVal val="visible"/>
                                      </p:to>
                                    </p:set>
                                    <p:anim calcmode="lin" valueType="num">
                                      <p:cBhvr additive="base">
                                        <p:cTn id="31" dur="500" fill="hold"/>
                                        <p:tgtEl>
                                          <p:spTgt spid="9728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7284">
                                            <p:txEl>
                                              <p:pRg st="4" end="4"/>
                                            </p:txEl>
                                          </p:spTgt>
                                        </p:tgtEl>
                                        <p:attrNameLst>
                                          <p:attrName>style.visibility</p:attrName>
                                        </p:attrNameLst>
                                      </p:cBhvr>
                                      <p:to>
                                        <p:strVal val="visible"/>
                                      </p:to>
                                    </p:set>
                                    <p:anim calcmode="lin" valueType="num">
                                      <p:cBhvr additive="base">
                                        <p:cTn id="37" dur="500" fill="hold"/>
                                        <p:tgtEl>
                                          <p:spTgt spid="9728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72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7284">
                                            <p:txEl>
                                              <p:pRg st="5" end="5"/>
                                            </p:txEl>
                                          </p:spTgt>
                                        </p:tgtEl>
                                        <p:attrNameLst>
                                          <p:attrName>style.visibility</p:attrName>
                                        </p:attrNameLst>
                                      </p:cBhvr>
                                      <p:to>
                                        <p:strVal val="visible"/>
                                      </p:to>
                                    </p:set>
                                    <p:anim calcmode="lin" valueType="num">
                                      <p:cBhvr additive="base">
                                        <p:cTn id="43" dur="500" fill="hold"/>
                                        <p:tgtEl>
                                          <p:spTgt spid="9728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728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7284">
                                            <p:txEl>
                                              <p:pRg st="6" end="6"/>
                                            </p:txEl>
                                          </p:spTgt>
                                        </p:tgtEl>
                                        <p:attrNameLst>
                                          <p:attrName>style.visibility</p:attrName>
                                        </p:attrNameLst>
                                      </p:cBhvr>
                                      <p:to>
                                        <p:strVal val="visible"/>
                                      </p:to>
                                    </p:set>
                                    <p:anim calcmode="lin" valueType="num">
                                      <p:cBhvr additive="base">
                                        <p:cTn id="49" dur="500" fill="hold"/>
                                        <p:tgtEl>
                                          <p:spTgt spid="97284">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728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68611" name="Rectangle 3"/>
          <p:cNvSpPr>
            <a:spLocks noGrp="1" noChangeArrowheads="1"/>
          </p:cNvSpPr>
          <p:nvPr>
            <p:ph type="body" idx="1"/>
          </p:nvPr>
        </p:nvSpPr>
        <p:spPr>
          <a:xfrm>
            <a:off x="685800" y="1981200"/>
            <a:ext cx="8153400" cy="4495800"/>
          </a:xfrm>
          <a:solidFill>
            <a:srgbClr val="000000"/>
          </a:solidFill>
        </p:spPr>
        <p:txBody>
          <a:bodyPr/>
          <a:lstStyle/>
          <a:p>
            <a:pPr marL="609600" indent="-609600">
              <a:lnSpc>
                <a:spcPct val="90000"/>
              </a:lnSpc>
              <a:buClr>
                <a:schemeClr val="tx2"/>
              </a:buClr>
              <a:buFontTx/>
              <a:buAutoNum type="alphaUcPeriod" startAt="3"/>
            </a:pPr>
            <a:r>
              <a:rPr lang="zh-CN" altLang="en-US" sz="3000" b="1" u="sng">
                <a:solidFill>
                  <a:schemeClr val="tx2"/>
                </a:solidFill>
                <a:latin typeface="Arial Narrow" charset="0"/>
                <a:cs typeface="SimSun" charset="0"/>
              </a:rPr>
              <a:t>位置</a:t>
            </a:r>
            <a:r>
              <a:rPr lang="en-US" altLang="zh-CN" sz="3000" b="1">
                <a:solidFill>
                  <a:schemeClr val="tx2"/>
                </a:solidFill>
                <a:latin typeface="Arial Narrow" charset="0"/>
                <a:cs typeface="Times New Roman" charset="0"/>
              </a:rPr>
              <a:t>: : </a:t>
            </a:r>
          </a:p>
          <a:p>
            <a:pPr marL="609600" indent="-609600">
              <a:lnSpc>
                <a:spcPct val="90000"/>
              </a:lnSpc>
              <a:buClr>
                <a:schemeClr val="tx2"/>
              </a:buClr>
              <a:buFont typeface="Wingdings" charset="0"/>
              <a:buChar char="Ø"/>
            </a:pPr>
            <a:r>
              <a:rPr lang="zh-CN" altLang="en-US" sz="3000" b="1">
                <a:solidFill>
                  <a:schemeClr val="tx2"/>
                </a:solidFill>
                <a:latin typeface="Arial Narrow" charset="0"/>
                <a:cs typeface="SimSun" charset="0"/>
              </a:rPr>
              <a:t>以斯帖记是圣经里唯一记载犹太人在外邦人时代（公元前</a:t>
            </a:r>
            <a:r>
              <a:rPr lang="en-US" altLang="zh-CN" sz="3000" b="1">
                <a:solidFill>
                  <a:schemeClr val="tx2"/>
                </a:solidFill>
                <a:latin typeface="Arial Narrow" charset="0"/>
                <a:cs typeface="Times New Roman" charset="0"/>
              </a:rPr>
              <a:t>586</a:t>
            </a:r>
            <a:r>
              <a:rPr lang="zh-CN" altLang="en-US" sz="3000" b="1">
                <a:solidFill>
                  <a:schemeClr val="tx2"/>
                </a:solidFill>
                <a:latin typeface="Arial Narrow" charset="0"/>
                <a:cs typeface="SimSun" charset="0"/>
              </a:rPr>
              <a:t>至基督返回）生活在国土以外历史的书。</a:t>
            </a:r>
          </a:p>
          <a:p>
            <a:pPr marL="609600" indent="-609600">
              <a:lnSpc>
                <a:spcPct val="90000"/>
              </a:lnSpc>
              <a:buClr>
                <a:schemeClr val="tx2"/>
              </a:buClr>
              <a:buFont typeface="Wingdings" charset="0"/>
              <a:buChar char="Ø"/>
            </a:pPr>
            <a:r>
              <a:rPr lang="zh-CN" altLang="en-US" sz="3000" b="1">
                <a:solidFill>
                  <a:schemeClr val="tx2"/>
                </a:solidFill>
                <a:latin typeface="Arial Narrow" charset="0"/>
                <a:cs typeface="SimSun" charset="0"/>
              </a:rPr>
              <a:t>虽然它的时间顺序是排在尼希米记之前，</a:t>
            </a:r>
            <a:r>
              <a:rPr lang="zh-CN" altLang="en-US" sz="2800" b="1">
                <a:solidFill>
                  <a:schemeClr val="tx2"/>
                </a:solidFill>
                <a:latin typeface="Arial Narrow" charset="0"/>
                <a:cs typeface="SimSun" charset="0"/>
              </a:rPr>
              <a:t>但</a:t>
            </a:r>
            <a:r>
              <a:rPr lang="zh-CN" altLang="en-US" sz="3000" b="1">
                <a:solidFill>
                  <a:schemeClr val="tx2"/>
                </a:solidFill>
                <a:latin typeface="Arial Narrow" charset="0"/>
                <a:cs typeface="SimSun" charset="0"/>
              </a:rPr>
              <a:t>书中同样的状况则从外邦人时代一直沿续到基督回返让犹太人得到釋放为止。这可能就是解释它为什么会被</a:t>
            </a:r>
            <a:r>
              <a:rPr lang="zh-CN" altLang="en-US" sz="2800" b="1">
                <a:solidFill>
                  <a:schemeClr val="tx2"/>
                </a:solidFill>
                <a:latin typeface="Arial Narrow" charset="0"/>
                <a:cs typeface="SimSun" charset="0"/>
              </a:rPr>
              <a:t>列</a:t>
            </a:r>
            <a:r>
              <a:rPr lang="zh-CN" altLang="en-US" sz="3000" b="1">
                <a:solidFill>
                  <a:schemeClr val="tx2"/>
                </a:solidFill>
                <a:latin typeface="Arial Narrow" charset="0"/>
                <a:cs typeface="SimSun" charset="0"/>
              </a:rPr>
              <a:t>为英文圣经历史部里最后一本书的理由</a:t>
            </a:r>
            <a:r>
              <a:rPr lang="en-US" altLang="zh-CN" sz="3000" b="1">
                <a:solidFill>
                  <a:schemeClr val="tx2"/>
                </a:solidFill>
                <a:latin typeface="Arial Narrow" charset="0"/>
                <a:cs typeface="SimSun" charset="0"/>
              </a:rPr>
              <a:t> </a:t>
            </a:r>
            <a:r>
              <a:rPr lang="zh-CN" altLang="en-US" sz="3000" b="1">
                <a:solidFill>
                  <a:schemeClr val="tx2"/>
                </a:solidFill>
                <a:latin typeface="Arial Narrow" charset="0"/>
                <a:cs typeface="SimSun" charset="0"/>
              </a:rPr>
              <a:t>。</a:t>
            </a:r>
            <a:endParaRPr lang="en-US" altLang="zh-CN" sz="3000" b="1">
              <a:solidFill>
                <a:schemeClr val="tx2"/>
              </a:solidFill>
              <a:latin typeface="Arial Narrow" charset="0"/>
              <a:cs typeface="SimSun" charset="0"/>
            </a:endParaRPr>
          </a:p>
        </p:txBody>
      </p:sp>
      <p:sp>
        <p:nvSpPr>
          <p:cNvPr id="68612" name="Text Box 4"/>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4080860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99331" name="Rectangle 3"/>
          <p:cNvSpPr>
            <a:spLocks noGrp="1" noChangeArrowheads="1"/>
          </p:cNvSpPr>
          <p:nvPr>
            <p:ph type="body" idx="1"/>
          </p:nvPr>
        </p:nvSpPr>
        <p:spPr>
          <a:xfrm>
            <a:off x="685800" y="1844675"/>
            <a:ext cx="8458200" cy="4632325"/>
          </a:xfrm>
          <a:solidFill>
            <a:srgbClr val="000000"/>
          </a:solidFill>
        </p:spPr>
        <p:txBody>
          <a:bodyPr/>
          <a:lstStyle/>
          <a:p>
            <a:pPr marL="609600" indent="-609600">
              <a:buClr>
                <a:schemeClr val="tx2"/>
              </a:buClr>
              <a:buFontTx/>
              <a:buAutoNum type="alphaUcPeriod" startAt="3"/>
            </a:pPr>
            <a:r>
              <a:rPr lang="zh-CN" altLang="en-US" b="1">
                <a:solidFill>
                  <a:schemeClr val="bg1"/>
                </a:solidFill>
                <a:latin typeface="Times New Roman" charset="0"/>
                <a:cs typeface="SimSun" charset="0"/>
              </a:rPr>
              <a:t>经验教训：以斯帖记教教导几个原则，如： </a:t>
            </a:r>
          </a:p>
          <a:p>
            <a:pPr marL="609600" indent="-609600">
              <a:buClr>
                <a:schemeClr val="tx2"/>
              </a:buClr>
              <a:buFontTx/>
              <a:buAutoNum type="arabicPeriod"/>
            </a:pPr>
            <a:r>
              <a:rPr lang="zh-CN" altLang="en-US" b="1">
                <a:solidFill>
                  <a:schemeClr val="bg1"/>
                </a:solidFill>
                <a:latin typeface="Times New Roman" charset="0"/>
                <a:cs typeface="SimSun" charset="0"/>
              </a:rPr>
              <a:t>撒旦的目的是使用他国摧毁犹太人</a:t>
            </a:r>
            <a:r>
              <a:rPr lang="en-US" altLang="zh-CN" b="1">
                <a:solidFill>
                  <a:schemeClr val="bg1"/>
                </a:solidFill>
                <a:latin typeface="Times New Roman" charset="0"/>
                <a:cs typeface="SimSun" charset="0"/>
              </a:rPr>
              <a:t>.</a:t>
            </a:r>
          </a:p>
          <a:p>
            <a:pPr marL="609600" indent="-609600">
              <a:buClr>
                <a:schemeClr val="tx2"/>
              </a:buClr>
              <a:buFontTx/>
              <a:buAutoNum type="arabicPeriod"/>
            </a:pPr>
            <a:r>
              <a:rPr lang="zh-CN" altLang="en-US" b="1">
                <a:solidFill>
                  <a:schemeClr val="bg1"/>
                </a:solidFill>
                <a:latin typeface="Times New Roman" charset="0"/>
                <a:cs typeface="SimSun" charset="0"/>
              </a:rPr>
              <a:t>上帝的目的是使用他国维护犹太人。</a:t>
            </a:r>
          </a:p>
          <a:p>
            <a:pPr marL="609600" indent="-609600">
              <a:buClr>
                <a:schemeClr val="tx2"/>
              </a:buClr>
              <a:buFontTx/>
              <a:buAutoNum type="arabicPeriod"/>
            </a:pPr>
            <a:r>
              <a:rPr lang="zh-CN" altLang="en-US" b="1">
                <a:solidFill>
                  <a:schemeClr val="bg1"/>
                </a:solidFill>
                <a:latin typeface="Times New Roman" charset="0"/>
                <a:cs typeface="SimSun" charset="0"/>
              </a:rPr>
              <a:t>上帝在国际事务上操作，以完成</a:t>
            </a:r>
            <a:r>
              <a:rPr lang="zh-CN" altLang="en-US" b="1">
                <a:solidFill>
                  <a:schemeClr val="tx2"/>
                </a:solidFill>
                <a:latin typeface="Times New Roman" charset="0"/>
                <a:cs typeface="SimSun" charset="0"/>
              </a:rPr>
              <a:t>祂</a:t>
            </a:r>
            <a:r>
              <a:rPr lang="zh-CN" altLang="en-US" b="1">
                <a:solidFill>
                  <a:schemeClr val="bg1"/>
                </a:solidFill>
                <a:latin typeface="Times New Roman" charset="0"/>
                <a:cs typeface="SimSun" charset="0"/>
              </a:rPr>
              <a:t>护子民的意愿。 </a:t>
            </a:r>
            <a:endParaRPr lang="en-US" altLang="zh-CN" b="1">
              <a:solidFill>
                <a:schemeClr val="bg1"/>
              </a:solidFill>
              <a:latin typeface="Times New Roman" charset="0"/>
              <a:cs typeface="SimSun" charset="0"/>
            </a:endParaRPr>
          </a:p>
          <a:p>
            <a:pPr marL="609600" indent="-609600">
              <a:buClr>
                <a:schemeClr val="tx2"/>
              </a:buClr>
              <a:buFontTx/>
              <a:buAutoNum type="arabicPeriod"/>
            </a:pPr>
            <a:r>
              <a:rPr lang="zh-CN" altLang="en-US" b="1">
                <a:solidFill>
                  <a:schemeClr val="bg1"/>
                </a:solidFill>
                <a:latin typeface="Times New Roman" charset="0"/>
                <a:cs typeface="SimSun" charset="0"/>
              </a:rPr>
              <a:t>上帝在个人事务上操作，以完成</a:t>
            </a:r>
            <a:r>
              <a:rPr lang="zh-CN" altLang="en-US" b="1">
                <a:solidFill>
                  <a:schemeClr val="tx2"/>
                </a:solidFill>
                <a:latin typeface="Times New Roman" charset="0"/>
                <a:cs typeface="SimSun" charset="0"/>
              </a:rPr>
              <a:t>祂</a:t>
            </a:r>
            <a:r>
              <a:rPr lang="zh-CN" altLang="en-US" b="1">
                <a:solidFill>
                  <a:schemeClr val="bg1"/>
                </a:solidFill>
                <a:latin typeface="Times New Roman" charset="0"/>
                <a:cs typeface="SimSun" charset="0"/>
              </a:rPr>
              <a:t>维护子民的意愿。</a:t>
            </a:r>
            <a:endParaRPr lang="en-US" altLang="zh-CN" b="1">
              <a:solidFill>
                <a:schemeClr val="bg1"/>
              </a:solidFill>
              <a:latin typeface="Times New Roman" charset="0"/>
              <a:cs typeface="SimSun" charset="0"/>
            </a:endParaRPr>
          </a:p>
        </p:txBody>
      </p:sp>
      <p:sp>
        <p:nvSpPr>
          <p:cNvPr id="70660" name="Text Box 4"/>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414483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 fill="hold"/>
                                        <p:tgtEl>
                                          <p:spTgt spid="9933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933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057400" y="457200"/>
            <a:ext cx="4953000" cy="685800"/>
          </a:xfrm>
          <a:solidFill>
            <a:srgbClr val="000000"/>
          </a:solidFill>
        </p:spPr>
        <p:txBody>
          <a:bodyPr/>
          <a:lstStyle/>
          <a:p>
            <a:pPr algn="ctr"/>
            <a:r>
              <a:rPr lang="ja-JP" altLang="en-US" b="1" i="0">
                <a:effectLst>
                  <a:outerShdw blurRad="38100" dist="38100" dir="2700000" algn="tl">
                    <a:srgbClr val="366B1B"/>
                  </a:outerShdw>
                </a:effectLst>
                <a:latin typeface="Times New Roman" charset="0"/>
              </a:rPr>
              <a:t>诠释途</a:t>
            </a:r>
            <a:r>
              <a:rPr lang="zh-CN" altLang="en-US" b="1" i="0">
                <a:effectLst>
                  <a:outerShdw blurRad="38100" dist="38100" dir="2700000" algn="tl">
                    <a:srgbClr val="366B1B"/>
                  </a:outerShdw>
                </a:effectLst>
                <a:latin typeface="Times New Roman" charset="0"/>
                <a:cs typeface="SimSun" charset="0"/>
              </a:rPr>
              <a:t>徑</a:t>
            </a:r>
          </a:p>
        </p:txBody>
      </p:sp>
      <p:sp>
        <p:nvSpPr>
          <p:cNvPr id="72707" name="Text Box 3"/>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
        <p:nvSpPr>
          <p:cNvPr id="100356" name="Text Box 4"/>
          <p:cNvSpPr txBox="1">
            <a:spLocks noChangeArrowheads="1"/>
          </p:cNvSpPr>
          <p:nvPr/>
        </p:nvSpPr>
        <p:spPr bwMode="auto">
          <a:xfrm>
            <a:off x="109538" y="1793875"/>
            <a:ext cx="8958262" cy="849313"/>
          </a:xfrm>
          <a:prstGeom prst="rect">
            <a:avLst/>
          </a:prstGeom>
          <a:solidFill>
            <a:srgbClr val="FFFFFF"/>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1.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预言</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以斯帖预测在外邦人时代</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国土外的犹太人将被存留。</a:t>
            </a:r>
            <a:endPar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
        <p:nvSpPr>
          <p:cNvPr id="100357" name="Text Box 5"/>
          <p:cNvSpPr txBox="1">
            <a:spLocks noChangeArrowheads="1"/>
          </p:cNvSpPr>
          <p:nvPr/>
        </p:nvSpPr>
        <p:spPr bwMode="auto">
          <a:xfrm>
            <a:off x="152400" y="3816350"/>
            <a:ext cx="8958263" cy="468313"/>
          </a:xfrm>
          <a:prstGeom prst="rect">
            <a:avLst/>
          </a:prstGeom>
          <a:solidFill>
            <a:srgbClr val="FFFFFF"/>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2.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寓言</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以斯帖记是有关人类的故事</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endPar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
        <p:nvSpPr>
          <p:cNvPr id="100358" name="Text Box 6"/>
          <p:cNvSpPr txBox="1">
            <a:spLocks noChangeArrowheads="1"/>
          </p:cNvSpPr>
          <p:nvPr/>
        </p:nvSpPr>
        <p:spPr bwMode="auto">
          <a:xfrm>
            <a:off x="152400" y="5459413"/>
            <a:ext cx="8958263" cy="849312"/>
          </a:xfrm>
          <a:prstGeom prst="rect">
            <a:avLst/>
          </a:prstGeom>
          <a:solidFill>
            <a:srgbClr val="FFFFFF"/>
          </a:solidFill>
          <a:ln w="9525">
            <a:solidFill>
              <a:srgbClr val="000000"/>
            </a:solidFill>
            <a:miter lim="800000"/>
            <a:headEnd/>
            <a:tailEnd/>
          </a:ln>
        </p:spPr>
        <p:txBody>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3"/>
              <a:tabLst/>
              <a:defRPr/>
            </a:pP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典型</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以斯帖记是一个说明基督徒在教会年代或千福年的神圣</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象征的举例。</a:t>
            </a:r>
            <a:endPar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
        <p:nvSpPr>
          <p:cNvPr id="100359" name="Text Box 7"/>
          <p:cNvSpPr txBox="1">
            <a:spLocks noChangeArrowheads="1"/>
          </p:cNvSpPr>
          <p:nvPr/>
        </p:nvSpPr>
        <p:spPr bwMode="auto">
          <a:xfrm rot="-300000">
            <a:off x="609600" y="1676400"/>
            <a:ext cx="8043863" cy="1154113"/>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答复：没有提到“外邦人时代”</a:t>
            </a: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而是用简单的方式记录为历史。</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100360" name="Text Box 8"/>
          <p:cNvSpPr txBox="1">
            <a:spLocks noChangeArrowheads="1"/>
          </p:cNvSpPr>
          <p:nvPr/>
        </p:nvSpPr>
        <p:spPr bwMode="auto">
          <a:xfrm rot="-300000">
            <a:off x="549275" y="3594100"/>
            <a:ext cx="8043863" cy="849313"/>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答复：这是含糊的因为所用的是个简单的历史叙事方式。</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100361" name="Text Box 9"/>
          <p:cNvSpPr txBox="1">
            <a:spLocks noChangeArrowheads="1"/>
          </p:cNvSpPr>
          <p:nvPr/>
        </p:nvSpPr>
        <p:spPr bwMode="auto">
          <a:xfrm rot="-300000">
            <a:off x="536575" y="5300663"/>
            <a:ext cx="8043863" cy="865187"/>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答复：虽然这是一个独特的观点，但它的弱点在于新约倒读返回久约</a:t>
            </a:r>
            <a:r>
              <a:rPr kumimoji="0" lang="zh-CN" altLang="en-US" sz="2400" b="1" i="0" u="none" strike="noStrike" kern="1200" cap="none" spc="0" normalizeH="0" baseline="0" noProof="0">
                <a:ln>
                  <a:noFill/>
                </a:ln>
                <a:solidFill>
                  <a:srgbClr val="F1F7E9"/>
                </a:solidFill>
                <a:effectLst/>
                <a:uLnTx/>
                <a:uFillTx/>
                <a:latin typeface="Arial Narrow" charset="0"/>
                <a:ea typeface="ＭＳ Ｐゴシック" charset="0"/>
                <a:cs typeface="SimSun" charset="0"/>
              </a:rPr>
              <a:t>。</a:t>
            </a:r>
            <a:endParaRPr kumimoji="0" lang="en-US" altLang="zh-CN" sz="2400" b="1" i="0" u="none" strike="noStrike" kern="1200" cap="none" spc="0" normalizeH="0" baseline="0" noProof="0">
              <a:ln>
                <a:noFill/>
              </a:ln>
              <a:solidFill>
                <a:srgbClr val="F1F7E9"/>
              </a:solidFill>
              <a:effectLst/>
              <a:uLnTx/>
              <a:uFillTx/>
              <a:latin typeface="Arial Narrow" charset="0"/>
              <a:ea typeface="ＭＳ Ｐゴシック" charset="0"/>
              <a:cs typeface="SimSun" charset="0"/>
            </a:endParaRPr>
          </a:p>
        </p:txBody>
      </p:sp>
      <p:sp>
        <p:nvSpPr>
          <p:cNvPr id="100362" name="Text Box 10"/>
          <p:cNvSpPr txBox="1">
            <a:spLocks noChangeArrowheads="1"/>
          </p:cNvSpPr>
          <p:nvPr/>
        </p:nvSpPr>
        <p:spPr bwMode="auto">
          <a:xfrm rot="-600000">
            <a:off x="1331913" y="1992313"/>
            <a:ext cx="7129462" cy="3421062"/>
          </a:xfrm>
          <a:prstGeom prst="rect">
            <a:avLst/>
          </a:prstGeom>
          <a:solidFill>
            <a:schemeClr val="accent3">
              <a:lumMod val="90000"/>
            </a:schemeClr>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历史</a:t>
            </a:r>
            <a:r>
              <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以斯帖记记载上帝对</a:t>
            </a:r>
            <a:r>
              <a:rPr kumimoji="1" lang="zh-CN" altLang="en-US" sz="3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祂</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所遴选的</a:t>
            </a:r>
            <a:r>
              <a:rPr kumimoji="1" lang="zh-CN" altLang="en-US" sz="3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子民</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的眷顾是为了证明</a:t>
            </a:r>
            <a:r>
              <a:rPr kumimoji="1" lang="zh-CN" altLang="en-US" sz="3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祂</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对亚伯拉罕盟约实行的义务。以下这节将展示这论点是最佳的选择</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endPar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Tree>
    <p:extLst>
      <p:ext uri="{BB962C8B-B14F-4D97-AF65-F5344CB8AC3E}">
        <p14:creationId xmlns:p14="http://schemas.microsoft.com/office/powerpoint/2010/main" val="156138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Garden 15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5" descr="ester-800w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91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
          <p:cNvSpPr>
            <a:spLocks noGrp="1" noChangeArrowheads="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4000" b="1" i="0">
                <a:effectLst>
                  <a:glow rad="228600">
                    <a:srgbClr val="000000">
                      <a:alpha val="75000"/>
                    </a:srgbClr>
                  </a:glow>
                  <a:outerShdw blurRad="38100" dist="38100" dir="2700000" algn="tl">
                    <a:srgbClr val="000000"/>
                  </a:outerShdw>
                </a:effectLst>
                <a:latin typeface="Arail" charset="0"/>
              </a:rPr>
              <a:t>錀題</a:t>
            </a:r>
          </a:p>
        </p:txBody>
      </p:sp>
      <p:sp>
        <p:nvSpPr>
          <p:cNvPr id="92163" name="Rectangle 3"/>
          <p:cNvSpPr>
            <a:spLocks noGrp="1" noChangeArrowheads="1"/>
          </p:cNvSpPr>
          <p:nvPr>
            <p:ph type="body" idx="1"/>
          </p:nvPr>
        </p:nvSpPr>
        <p:spPr>
          <a:xfrm>
            <a:off x="685800" y="1600200"/>
            <a:ext cx="8077200" cy="4572000"/>
          </a:xfrm>
          <a:noFill/>
          <a:ln w="9525">
            <a:noFill/>
            <a:miter lim="800000"/>
            <a:headEnd/>
            <a:tailEnd/>
          </a:ln>
          <a:effectLst>
            <a:outerShdw blurRad="63500" dist="38099" dir="2700000" algn="ctr" rotWithShape="0">
              <a:srgbClr val="000000">
                <a:alpha val="74998"/>
              </a:srgbClr>
            </a:outerShdw>
          </a:effectLst>
        </p:spPr>
        <p:txBody>
          <a:bodyPr/>
          <a:lstStyle/>
          <a:p>
            <a:pPr>
              <a:lnSpc>
                <a:spcPct val="90000"/>
              </a:lnSpc>
            </a:pP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lang="ja-JP"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以斯帖</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这名取自波斯语</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意思是</a:t>
            </a:r>
          </a:p>
          <a:p>
            <a:pPr>
              <a:lnSpc>
                <a:spcPct val="90000"/>
              </a:lnSpc>
            </a:pP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“一颗星”</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这名恰当不过因</a:t>
            </a:r>
            <a:r>
              <a:rPr lang="ja-JP"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以斯帖</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是这本书之星</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她的希伯来名称</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哈大沙</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乃是 “桃金娘树</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endParaRPr 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endParaRPr>
          </a:p>
        </p:txBody>
      </p:sp>
      <p:sp>
        <p:nvSpPr>
          <p:cNvPr id="56325"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tx2"/>
                </a:solidFill>
                <a:latin typeface="Times New Roman" charset="0"/>
              </a:rPr>
              <a:t>309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1378" name="Rectangle 2"/>
          <p:cNvSpPr>
            <a:spLocks noGrp="1" noChangeArrowheads="1"/>
          </p:cNvSpPr>
          <p:nvPr>
            <p:ph type="title"/>
          </p:nvPr>
        </p:nvSpPr>
        <p:spPr/>
        <p:txBody>
          <a:bodyPr/>
          <a:lstStyle/>
          <a:p>
            <a:pPr algn="ctr"/>
            <a:r>
              <a:rPr lang="zh-CN" altLang="en-US" b="1" i="0">
                <a:latin typeface="Arial Black" charset="0"/>
                <a:cs typeface="SimSun" charset="0"/>
              </a:rPr>
              <a:t>论点</a:t>
            </a:r>
          </a:p>
        </p:txBody>
      </p:sp>
      <p:sp>
        <p:nvSpPr>
          <p:cNvPr id="101379" name="Rectangle 3"/>
          <p:cNvSpPr>
            <a:spLocks noGrp="1" noChangeArrowheads="1"/>
          </p:cNvSpPr>
          <p:nvPr>
            <p:ph type="body" sz="half" idx="1"/>
          </p:nvPr>
        </p:nvSpPr>
        <p:spPr>
          <a:xfrm>
            <a:off x="3059113" y="1979613"/>
            <a:ext cx="5976937" cy="4618037"/>
          </a:xfrm>
        </p:spPr>
        <p:txBody>
          <a:bodyPr/>
          <a:lstStyle/>
          <a:p>
            <a:pPr>
              <a:buFont typeface="Wingdings" charset="0"/>
              <a:buChar char="Ø"/>
            </a:pPr>
            <a:r>
              <a:rPr lang="zh-CN" altLang="en-US" sz="2700" b="1">
                <a:solidFill>
                  <a:schemeClr val="tx2"/>
                </a:solidFill>
                <a:latin typeface="Times" charset="0"/>
                <a:cs typeface="SimSun" charset="0"/>
              </a:rPr>
              <a:t>以斯帖记这历史故事记载上帝如何通过一位虔诚的犹太妇女，以斯帖王后</a:t>
            </a:r>
            <a:r>
              <a:rPr lang="en-US" altLang="zh-CN" sz="2700" b="1">
                <a:solidFill>
                  <a:schemeClr val="tx2"/>
                </a:solidFill>
                <a:latin typeface="Times" charset="0"/>
                <a:cs typeface="Times New Roman" charset="0"/>
              </a:rPr>
              <a:t>,</a:t>
            </a:r>
            <a:r>
              <a:rPr lang="zh-CN" altLang="en-US" sz="2700" b="1">
                <a:solidFill>
                  <a:schemeClr val="tx2"/>
                </a:solidFill>
                <a:latin typeface="Times" charset="0"/>
                <a:cs typeface="SimSun" charset="0"/>
              </a:rPr>
              <a:t>使到企图歼灭整个犹太民族的</a:t>
            </a:r>
            <a:r>
              <a:rPr kumimoji="0" lang="zh-CN" altLang="en-US" sz="2700" b="1">
                <a:solidFill>
                  <a:schemeClr val="tx2"/>
                </a:solidFill>
                <a:latin typeface="Times New Roman" charset="0"/>
                <a:cs typeface="SimSun" charset="0"/>
              </a:rPr>
              <a:t>阴谋</a:t>
            </a:r>
            <a:r>
              <a:rPr lang="zh-CN" altLang="en-US" sz="2700" b="1">
                <a:solidFill>
                  <a:schemeClr val="tx2"/>
                </a:solidFill>
                <a:latin typeface="Times" charset="0"/>
                <a:cs typeface="SimSun" charset="0"/>
              </a:rPr>
              <a:t>被破解。</a:t>
            </a:r>
            <a:endParaRPr lang="en-US" altLang="zh-CN" sz="2700" b="1">
              <a:solidFill>
                <a:schemeClr val="tx2"/>
              </a:solidFill>
              <a:latin typeface="Times" charset="0"/>
              <a:cs typeface="Times New Roman" charset="0"/>
            </a:endParaRPr>
          </a:p>
          <a:p>
            <a:pPr>
              <a:buFont typeface="Wingdings" charset="0"/>
              <a:buChar char="Ø"/>
            </a:pPr>
            <a:r>
              <a:rPr lang="zh-CN" altLang="en-US" sz="2700" b="1">
                <a:solidFill>
                  <a:schemeClr val="tx2"/>
                </a:solidFill>
                <a:latin typeface="Times" charset="0"/>
                <a:cs typeface="SimSun" charset="0"/>
              </a:rPr>
              <a:t>这记载叙述了犹太人面对的威胁（</a:t>
            </a:r>
            <a:r>
              <a:rPr lang="en-US" altLang="zh-CN" sz="2700" b="1">
                <a:solidFill>
                  <a:schemeClr val="tx2"/>
                </a:solidFill>
                <a:latin typeface="Times" charset="0"/>
                <a:cs typeface="Times New Roman" charset="0"/>
              </a:rPr>
              <a:t>1-4</a:t>
            </a:r>
            <a:r>
              <a:rPr lang="zh-CN" altLang="en-US" sz="2700" b="1">
                <a:solidFill>
                  <a:schemeClr val="tx2"/>
                </a:solidFill>
                <a:latin typeface="Times" charset="0"/>
                <a:cs typeface="SimSun" charset="0"/>
              </a:rPr>
              <a:t>章）和</a:t>
            </a:r>
            <a:r>
              <a:rPr lang="zh-CN" altLang="en-US" sz="2700" b="1">
                <a:solidFill>
                  <a:schemeClr val="tx2"/>
                </a:solidFill>
                <a:latin typeface="Times New Roman" charset="0"/>
                <a:cs typeface="SimSun" charset="0"/>
              </a:rPr>
              <a:t>他们如何</a:t>
            </a:r>
            <a:r>
              <a:rPr lang="zh-CN" altLang="en-US" sz="2700" b="1">
                <a:solidFill>
                  <a:schemeClr val="tx2"/>
                </a:solidFill>
                <a:latin typeface="Times" charset="0"/>
                <a:cs typeface="SimSun" charset="0"/>
              </a:rPr>
              <a:t>战胜威胁其生存的敌人（</a:t>
            </a:r>
            <a:r>
              <a:rPr lang="en-US" altLang="zh-CN" sz="2700" b="1">
                <a:solidFill>
                  <a:schemeClr val="tx2"/>
                </a:solidFill>
                <a:latin typeface="Times" charset="0"/>
                <a:cs typeface="Times New Roman" charset="0"/>
              </a:rPr>
              <a:t>5-10</a:t>
            </a:r>
            <a:r>
              <a:rPr lang="zh-CN" altLang="en-US" sz="2700" b="1">
                <a:solidFill>
                  <a:schemeClr val="tx2"/>
                </a:solidFill>
                <a:latin typeface="Times" charset="0"/>
                <a:cs typeface="SimSun" charset="0"/>
              </a:rPr>
              <a:t>章）。</a:t>
            </a:r>
            <a:endParaRPr lang="en-US" altLang="zh-CN" sz="2700" b="1">
              <a:solidFill>
                <a:schemeClr val="tx2"/>
              </a:solidFill>
              <a:latin typeface="Times" charset="0"/>
              <a:cs typeface="Times New Roman" charset="0"/>
            </a:endParaRPr>
          </a:p>
          <a:p>
            <a:pPr>
              <a:buFont typeface="Wingdings" charset="0"/>
              <a:buChar char="Ø"/>
            </a:pPr>
            <a:r>
              <a:rPr lang="zh-CN" altLang="en-US" sz="2700" b="1">
                <a:solidFill>
                  <a:schemeClr val="tx2"/>
                </a:solidFill>
                <a:latin typeface="Times New Roman" charset="0"/>
                <a:cs typeface="SimSun" charset="0"/>
              </a:rPr>
              <a:t>第九章的后部所</a:t>
            </a:r>
            <a:r>
              <a:rPr lang="zh-CN" altLang="en-US" sz="2700" b="1">
                <a:solidFill>
                  <a:schemeClr val="tx2"/>
                </a:solidFill>
                <a:latin typeface="Times" charset="0"/>
                <a:cs typeface="SimSun" charset="0"/>
              </a:rPr>
              <a:t>记载</a:t>
            </a:r>
            <a:r>
              <a:rPr lang="zh-CN" altLang="en-US" sz="2700" b="1">
                <a:solidFill>
                  <a:schemeClr val="tx2"/>
                </a:solidFill>
                <a:latin typeface="Times New Roman" charset="0"/>
                <a:cs typeface="SimSun" charset="0"/>
              </a:rPr>
              <a:t>的普珥节庆祝国家被保存，也每年追忆上帝对子民们的忠实。</a:t>
            </a:r>
            <a:endParaRPr lang="en-US" altLang="zh-CN" sz="2700" b="1">
              <a:solidFill>
                <a:schemeClr val="tx2"/>
              </a:solidFill>
              <a:latin typeface="Times New Roman" charset="0"/>
              <a:cs typeface="Times New Roman" charset="0"/>
            </a:endParaRPr>
          </a:p>
        </p:txBody>
      </p:sp>
      <p:sp>
        <p:nvSpPr>
          <p:cNvPr id="74756"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310</a:t>
            </a:r>
          </a:p>
        </p:txBody>
      </p:sp>
      <p:pic>
        <p:nvPicPr>
          <p:cNvPr id="74757" name="Picture 6" descr="estherdraft_lens2769302module42652202photo_1246036757draft_lens2769302_1235059848QueenEsther[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557338"/>
            <a:ext cx="2819400" cy="4624387"/>
          </a:xfrm>
          <a:noFill/>
        </p:spPr>
      </p:pic>
    </p:spTree>
    <p:extLst>
      <p:ext uri="{BB962C8B-B14F-4D97-AF65-F5344CB8AC3E}">
        <p14:creationId xmlns:p14="http://schemas.microsoft.com/office/powerpoint/2010/main" val="61011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神保守以色列民免受灭族的危机</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(4:14; </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比较</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耶</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31:35-37), </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实现他的约所应许的</a:t>
            </a:r>
            <a:r>
              <a:rPr kumimoji="0" lang="en-SG" altLang="zh-CN"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默默地预备了将来弥赛亚的临到。</a:t>
            </a:r>
            <a:endPar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913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ko-KR" altLang="en-US" sz="5400" b="1" i="1" dirty="0" err="1">
                <a:solidFill>
                  <a:schemeClr val="tx1"/>
                </a:solidFill>
                <a:latin typeface="Arial" charset="0"/>
                <a:ea typeface="ＭＳ Ｐゴシック" charset="0"/>
                <a:cs typeface="ＭＳ Ｐゴシック" charset="0"/>
              </a:rPr>
              <a:t>作个坚定忠实的人</a:t>
            </a:r>
            <a:r>
              <a:rPr lang="ko-KR" altLang="en-US" sz="5400" b="1" i="1" dirty="0">
                <a:solidFill>
                  <a:schemeClr val="tx1"/>
                </a:solidFill>
                <a:latin typeface="Arial" charset="0"/>
                <a:ea typeface="ＭＳ Ｐゴシック" charset="0"/>
                <a:cs typeface="ＭＳ Ｐゴシック" charset="0"/>
              </a:rPr>
              <a:t> </a:t>
            </a:r>
            <a:endParaRPr lang="en-US" sz="5400" b="1" i="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75104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Times New Roman"/>
                <a:ea typeface="ＭＳ Ｐゴシック" charset="0"/>
                <a:cs typeface="Times New Roman"/>
              </a:rPr>
              <a:t>一般教会都缺少了认真的委身</a:t>
            </a:r>
            <a:endParaRPr lang="en-US" sz="5400" b="1" dirty="0">
              <a:effectLst>
                <a:glow rad="127000">
                  <a:schemeClr val="tx1"/>
                </a:glow>
              </a:effectLst>
              <a:latin typeface="Times New Roman"/>
              <a:ea typeface="ＭＳ Ｐゴシック" charset="0"/>
              <a:cs typeface="Times New Roman"/>
            </a:endParaRP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为什么会这样</a:t>
            </a:r>
            <a:r>
              <a:rPr kumimoji="0" 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a:t>
            </a:r>
          </a:p>
        </p:txBody>
      </p:sp>
    </p:spTree>
    <p:extLst>
      <p:ext uri="{BB962C8B-B14F-4D97-AF65-F5344CB8AC3E}">
        <p14:creationId xmlns:p14="http://schemas.microsoft.com/office/powerpoint/2010/main" val="11213526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7413713"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en-US" altLang="ja-JP"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How committed are you to God’s work? </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541378387"/>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384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a:t>
            </a:r>
            <a:r>
              <a:rPr lang="ko-KR" altLang="en-US" sz="5400" b="1" dirty="0" err="1">
                <a:effectLst>
                  <a:glow rad="127000">
                    <a:schemeClr val="tx1"/>
                  </a:glow>
                </a:effectLst>
                <a:latin typeface="Arial" charset="0"/>
                <a:ea typeface="ＭＳ Ｐゴシック" charset="0"/>
                <a:cs typeface="ＭＳ Ｐゴシック" charset="0"/>
              </a:rPr>
              <a:t>以斯帖</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00000"/>
              </a:solidFill>
              <a:effectLst/>
              <a:uLnTx/>
              <a:uFillTx/>
              <a:latin typeface="Chalkduster"/>
              <a:ea typeface="ＭＳ Ｐゴシック" charset="0"/>
              <a:cs typeface="Chalkduster"/>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halkduster"/>
                <a:ea typeface="ＭＳ Ｐゴシック" charset="0"/>
                <a:cs typeface="Chalkduster"/>
              </a:rPr>
              <a:t>NEVER GIVE UP</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00000"/>
              </a:solidFill>
              <a:effectLst/>
              <a:uLnTx/>
              <a:uFillTx/>
              <a:latin typeface="Chalkduster"/>
              <a:ea typeface="ＭＳ Ｐゴシック" charset="0"/>
              <a:cs typeface="Chalkduster"/>
            </a:endParaRPr>
          </a:p>
        </p:txBody>
      </p:sp>
    </p:spTree>
    <p:extLst>
      <p:ext uri="{BB962C8B-B14F-4D97-AF65-F5344CB8AC3E}">
        <p14:creationId xmlns:p14="http://schemas.microsoft.com/office/powerpoint/2010/main" val="2882096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112" charset="0"/>
              </a:rPr>
              <a:t>The Postexilic Era</a:t>
            </a:r>
          </a:p>
        </p:txBody>
      </p:sp>
      <p:sp>
        <p:nvSpPr>
          <p:cNvPr id="921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imes New Roman" charset="0"/>
              <a:ea typeface="Osaka" charset="-128"/>
              <a:cs typeface="Osaka" charset="-128"/>
            </a:endParaRPr>
          </a:p>
        </p:txBody>
      </p:sp>
      <p:sp>
        <p:nvSpPr>
          <p:cNvPr id="9220"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imes New Roman" charset="0"/>
              <a:ea typeface="Osaka" charset="-128"/>
              <a:cs typeface="Osaka" charset="-128"/>
            </a:endParaRPr>
          </a:p>
        </p:txBody>
      </p:sp>
      <p:sp>
        <p:nvSpPr>
          <p:cNvPr id="264197" name="Text Box 5"/>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1" charset="0"/>
                <a:ea typeface="+mn-ea"/>
                <a:cs typeface="+mn-cs"/>
              </a:rPr>
              <a:t>560</a:t>
            </a:r>
          </a:p>
        </p:txBody>
      </p:sp>
      <p:sp>
        <p:nvSpPr>
          <p:cNvPr id="264198" name="Rectangle 6"/>
          <p:cNvSpPr>
            <a:spLocks noChangeArrowheads="1"/>
          </p:cNvSpPr>
          <p:nvPr/>
        </p:nvSpPr>
        <p:spPr bwMode="auto">
          <a:xfrm>
            <a:off x="838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586</a:t>
            </a:r>
          </a:p>
        </p:txBody>
      </p:sp>
      <p:sp>
        <p:nvSpPr>
          <p:cNvPr id="471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uLnTx/>
                <a:uFillTx/>
                <a:latin typeface="ＭＳ Ｐゴシック"/>
                <a:ea typeface="ＭＳ Ｐゴシック"/>
                <a:cs typeface="ＭＳ Ｐゴシック"/>
              </a:rPr>
              <a:t>被掳后时代</a:t>
            </a:r>
            <a:endParaRPr kumimoji="0" 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uLnTx/>
              <a:uFillTx/>
              <a:latin typeface="ＭＳ Ｐゴシック"/>
              <a:ea typeface="ＭＳ Ｐゴシック"/>
              <a:cs typeface="ＭＳ Ｐゴシック"/>
            </a:endParaRPr>
          </a:p>
        </p:txBody>
      </p:sp>
      <p:sp>
        <p:nvSpPr>
          <p:cNvPr id="264200" name="Rectangle 8"/>
          <p:cNvSpPr>
            <a:spLocks noChangeArrowheads="1"/>
          </p:cNvSpPr>
          <p:nvPr/>
        </p:nvSpPr>
        <p:spPr bwMode="auto">
          <a:xfrm>
            <a:off x="2362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539</a:t>
            </a:r>
          </a:p>
        </p:txBody>
      </p:sp>
      <p:sp>
        <p:nvSpPr>
          <p:cNvPr id="264201" name="Rectangle 9"/>
          <p:cNvSpPr>
            <a:spLocks noChangeArrowheads="1"/>
          </p:cNvSpPr>
          <p:nvPr/>
        </p:nvSpPr>
        <p:spPr bwMode="auto">
          <a:xfrm>
            <a:off x="30480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536</a:t>
            </a:r>
          </a:p>
        </p:txBody>
      </p:sp>
      <p:sp>
        <p:nvSpPr>
          <p:cNvPr id="264202" name="Rectangle 10"/>
          <p:cNvSpPr>
            <a:spLocks noChangeArrowheads="1"/>
          </p:cNvSpPr>
          <p:nvPr/>
        </p:nvSpPr>
        <p:spPr bwMode="auto">
          <a:xfrm>
            <a:off x="48006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516</a:t>
            </a:r>
          </a:p>
        </p:txBody>
      </p:sp>
      <p:sp>
        <p:nvSpPr>
          <p:cNvPr id="264203" name="Rectangle 11"/>
          <p:cNvSpPr>
            <a:spLocks noChangeArrowheads="1"/>
          </p:cNvSpPr>
          <p:nvPr/>
        </p:nvSpPr>
        <p:spPr bwMode="auto">
          <a:xfrm>
            <a:off x="-76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605</a:t>
            </a:r>
          </a:p>
        </p:txBody>
      </p:sp>
      <p:sp>
        <p:nvSpPr>
          <p:cNvPr id="264204" name="Rectangle 12"/>
          <p:cNvSpPr>
            <a:spLocks noChangeArrowheads="1"/>
          </p:cNvSpPr>
          <p:nvPr/>
        </p:nvSpPr>
        <p:spPr bwMode="auto">
          <a:xfrm>
            <a:off x="4038600" y="18669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哈该</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5" name="Rectangle 13"/>
          <p:cNvSpPr>
            <a:spLocks noChangeArrowheads="1"/>
          </p:cNvSpPr>
          <p:nvPr/>
        </p:nvSpPr>
        <p:spPr bwMode="auto">
          <a:xfrm>
            <a:off x="4038600" y="2286000"/>
            <a:ext cx="19050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撒迦利亚</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6" name="Rectangle 14"/>
          <p:cNvSpPr>
            <a:spLocks noChangeArrowheads="1"/>
          </p:cNvSpPr>
          <p:nvPr/>
        </p:nvSpPr>
        <p:spPr bwMode="auto">
          <a:xfrm>
            <a:off x="7467600" y="22479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玛拉基</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7" name="Rectangle 15"/>
          <p:cNvSpPr>
            <a:spLocks noChangeArrowheads="1"/>
          </p:cNvSpPr>
          <p:nvPr/>
        </p:nvSpPr>
        <p:spPr bwMode="auto">
          <a:xfrm>
            <a:off x="38862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520</a:t>
            </a:r>
          </a:p>
        </p:txBody>
      </p:sp>
      <p:sp>
        <p:nvSpPr>
          <p:cNvPr id="264208" name="Rectangle 16"/>
          <p:cNvSpPr>
            <a:spLocks noChangeArrowheads="1"/>
          </p:cNvSpPr>
          <p:nvPr/>
        </p:nvSpPr>
        <p:spPr bwMode="auto">
          <a:xfrm>
            <a:off x="838200" y="1295400"/>
            <a:ext cx="2209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圣殿建造</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9" name="Rectangle 17"/>
          <p:cNvSpPr>
            <a:spLocks noChangeArrowheads="1"/>
          </p:cNvSpPr>
          <p:nvPr/>
        </p:nvSpPr>
        <p:spPr bwMode="auto">
          <a:xfrm>
            <a:off x="7053263" y="5105400"/>
            <a:ext cx="130492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以斯拉</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0" name="Rectangle 18"/>
          <p:cNvSpPr>
            <a:spLocks noChangeArrowheads="1"/>
          </p:cNvSpPr>
          <p:nvPr/>
        </p:nvSpPr>
        <p:spPr bwMode="auto">
          <a:xfrm>
            <a:off x="7543800" y="55626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尼希米</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9235"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Times" charset="0"/>
              <a:ea typeface="Osaka" charset="-128"/>
              <a:cs typeface="Osaka" charset="-128"/>
            </a:endParaRPr>
          </a:p>
        </p:txBody>
      </p:sp>
      <p:sp>
        <p:nvSpPr>
          <p:cNvPr id="9236"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Times" charset="0"/>
              <a:ea typeface="Osaka" charset="-128"/>
              <a:cs typeface="Osaka" charset="-128"/>
            </a:endParaRPr>
          </a:p>
        </p:txBody>
      </p:sp>
      <p:sp>
        <p:nvSpPr>
          <p:cNvPr id="9237"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Times" charset="0"/>
              <a:ea typeface="Osaka" charset="-128"/>
              <a:cs typeface="Osaka" charset="-128"/>
            </a:endParaRPr>
          </a:p>
        </p:txBody>
      </p:sp>
      <p:sp>
        <p:nvSpPr>
          <p:cNvPr id="264214" name="Rectangle 22"/>
          <p:cNvSpPr>
            <a:spLocks noChangeArrowheads="1"/>
          </p:cNvSpPr>
          <p:nvPr/>
        </p:nvSpPr>
        <p:spPr bwMode="auto">
          <a:xfrm>
            <a:off x="2667000" y="51054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所罗巴伯</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5" name="Rectangle 23"/>
          <p:cNvSpPr>
            <a:spLocks noChangeArrowheads="1"/>
          </p:cNvSpPr>
          <p:nvPr/>
        </p:nvSpPr>
        <p:spPr bwMode="auto">
          <a:xfrm>
            <a:off x="7543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444-425</a:t>
            </a:r>
          </a:p>
        </p:txBody>
      </p:sp>
      <p:sp>
        <p:nvSpPr>
          <p:cNvPr id="264216" name="Rectangle 24"/>
          <p:cNvSpPr>
            <a:spLocks noChangeArrowheads="1"/>
          </p:cNvSpPr>
          <p:nvPr/>
        </p:nvSpPr>
        <p:spPr bwMode="auto">
          <a:xfrm>
            <a:off x="5867400" y="5105400"/>
            <a:ext cx="127635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以斯帖</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7" name="Rectangle 25"/>
          <p:cNvSpPr>
            <a:spLocks noChangeArrowheads="1"/>
          </p:cNvSpPr>
          <p:nvPr/>
        </p:nvSpPr>
        <p:spPr bwMode="auto">
          <a:xfrm>
            <a:off x="5638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483-473</a:t>
            </a:r>
          </a:p>
        </p:txBody>
      </p:sp>
      <p:sp>
        <p:nvSpPr>
          <p:cNvPr id="264218" name="Rectangle 26"/>
          <p:cNvSpPr>
            <a:spLocks noChangeArrowheads="1"/>
          </p:cNvSpPr>
          <p:nvPr/>
        </p:nvSpPr>
        <p:spPr bwMode="auto">
          <a:xfrm>
            <a:off x="76200" y="19812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1" i="1" u="none" strike="noStrike" kern="1200" cap="none" spc="0" normalizeH="0" baseline="0" noProof="0">
                <a:ln>
                  <a:noFill/>
                </a:ln>
                <a:solidFill>
                  <a:srgbClr val="FFFFFF"/>
                </a:solidFill>
                <a:effectLst/>
                <a:uLnTx/>
                <a:uFillTx/>
                <a:latin typeface="Times New Roman" charset="0"/>
                <a:ea typeface="Osaka" charset="0"/>
                <a:cs typeface="Osaka" charset="0"/>
              </a:rPr>
              <a:t>先知</a:t>
            </a:r>
            <a:r>
              <a:rPr kumimoji="0" lang="en-US" altLang="ja-JP" sz="2800" b="1" i="1" u="none" strike="noStrike" kern="1200" cap="none" spc="0" normalizeH="0" baseline="0" noProof="0">
                <a:ln>
                  <a:noFill/>
                </a:ln>
                <a:solidFill>
                  <a:srgbClr val="FFFFFF"/>
                </a:solidFill>
                <a:effectLst/>
                <a:uLnTx/>
                <a:uFillTx/>
                <a:latin typeface="Times New Roman" charset="0"/>
                <a:ea typeface="Osaka" charset="0"/>
                <a:cs typeface="Osaka" charset="0"/>
              </a:rPr>
              <a:t>:</a:t>
            </a:r>
            <a:endParaRPr kumimoji="0" lang="en-US" sz="2800" b="1" i="1"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9" name="Rectangle 27"/>
          <p:cNvSpPr>
            <a:spLocks noChangeArrowheads="1"/>
          </p:cNvSpPr>
          <p:nvPr/>
        </p:nvSpPr>
        <p:spPr bwMode="auto">
          <a:xfrm>
            <a:off x="76200" y="52197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1" i="1" u="none" strike="noStrike" kern="1200" cap="none" spc="0" normalizeH="0" baseline="0" noProof="0">
                <a:ln>
                  <a:noFill/>
                </a:ln>
                <a:solidFill>
                  <a:srgbClr val="FFFFFF"/>
                </a:solidFill>
                <a:effectLst/>
                <a:uLnTx/>
                <a:uFillTx/>
                <a:latin typeface="Times New Roman" charset="0"/>
                <a:ea typeface="Osaka" charset="0"/>
                <a:cs typeface="Osaka" charset="0"/>
              </a:rPr>
              <a:t>其他</a:t>
            </a:r>
            <a:r>
              <a:rPr kumimoji="0" lang="en-US" altLang="ja-JP" sz="2800" b="1" i="1" u="none" strike="noStrike" kern="1200" cap="none" spc="0" normalizeH="0" baseline="0" noProof="0">
                <a:ln>
                  <a:noFill/>
                </a:ln>
                <a:solidFill>
                  <a:srgbClr val="FFFFFF"/>
                </a:solidFill>
                <a:effectLst/>
                <a:uLnTx/>
                <a:uFillTx/>
                <a:latin typeface="Times New Roman" charset="0"/>
                <a:ea typeface="Osaka" charset="0"/>
                <a:cs typeface="Osaka" charset="0"/>
              </a:rPr>
              <a:t>:</a:t>
            </a:r>
            <a:endParaRPr kumimoji="0" lang="en-US" sz="2800" b="1" i="1"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0" name="Rectangle 28"/>
          <p:cNvSpPr>
            <a:spLocks noChangeArrowheads="1"/>
          </p:cNvSpPr>
          <p:nvPr/>
        </p:nvSpPr>
        <p:spPr bwMode="auto">
          <a:xfrm>
            <a:off x="0" y="6115050"/>
            <a:ext cx="2819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1" i="1" u="none" strike="noStrike" kern="1200" cap="none" spc="0" normalizeH="0" baseline="0" noProof="0">
                <a:ln>
                  <a:noFill/>
                </a:ln>
                <a:solidFill>
                  <a:srgbClr val="FFFFFF"/>
                </a:solidFill>
                <a:effectLst/>
                <a:uLnTx/>
                <a:uFillTx/>
                <a:latin typeface="Times New Roman" charset="0"/>
                <a:ea typeface="Osaka" charset="0"/>
                <a:cs typeface="Osaka" charset="0"/>
              </a:rPr>
              <a:t>波斯国王</a:t>
            </a:r>
            <a:r>
              <a:rPr kumimoji="0" lang="en-US" altLang="ja-JP" sz="2800" b="1" i="1" u="none" strike="noStrike" kern="1200" cap="none" spc="0" normalizeH="0" baseline="0" noProof="0">
                <a:ln>
                  <a:noFill/>
                </a:ln>
                <a:solidFill>
                  <a:srgbClr val="FFFFFF"/>
                </a:solidFill>
                <a:effectLst/>
                <a:uLnTx/>
                <a:uFillTx/>
                <a:latin typeface="Times New Roman" charset="0"/>
                <a:ea typeface="Osaka" charset="0"/>
                <a:cs typeface="Osaka" charset="0"/>
              </a:rPr>
              <a:t>:</a:t>
            </a:r>
            <a:endParaRPr kumimoji="0" lang="en-US" sz="2800" b="1" i="1"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1" name="Rectangle 29"/>
          <p:cNvSpPr>
            <a:spLocks noChangeArrowheads="1"/>
          </p:cNvSpPr>
          <p:nvPr/>
        </p:nvSpPr>
        <p:spPr bwMode="auto">
          <a:xfrm>
            <a:off x="22098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塞鲁士</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2" name="Rectangle 30"/>
          <p:cNvSpPr>
            <a:spLocks noChangeArrowheads="1"/>
          </p:cNvSpPr>
          <p:nvPr/>
        </p:nvSpPr>
        <p:spPr bwMode="auto">
          <a:xfrm>
            <a:off x="39624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大利乌</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3" name="Rectangle 31"/>
          <p:cNvSpPr>
            <a:spLocks noChangeArrowheads="1"/>
          </p:cNvSpPr>
          <p:nvPr/>
        </p:nvSpPr>
        <p:spPr bwMode="auto">
          <a:xfrm>
            <a:off x="53340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亚哈随鲁</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4" name="Rectangle 32"/>
          <p:cNvSpPr>
            <a:spLocks noChangeArrowheads="1"/>
          </p:cNvSpPr>
          <p:nvPr/>
        </p:nvSpPr>
        <p:spPr bwMode="auto">
          <a:xfrm>
            <a:off x="70104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亚达薛西</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pic>
        <p:nvPicPr>
          <p:cNvPr id="47137"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8"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762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4203"/>
                                        </p:tgtEl>
                                        <p:attrNameLst>
                                          <p:attrName>style.visibility</p:attrName>
                                        </p:attrNameLst>
                                      </p:cBhvr>
                                      <p:to>
                                        <p:strVal val="visible"/>
                                      </p:to>
                                    </p:set>
                                    <p:anim calcmode="lin" valueType="num">
                                      <p:cBhvr additive="base">
                                        <p:cTn id="7" dur="500" fill="hold"/>
                                        <p:tgtEl>
                                          <p:spTgt spid="264203"/>
                                        </p:tgtEl>
                                        <p:attrNameLst>
                                          <p:attrName>ppt_x</p:attrName>
                                        </p:attrNameLst>
                                      </p:cBhvr>
                                      <p:tavLst>
                                        <p:tav tm="0">
                                          <p:val>
                                            <p:strVal val="0-#ppt_w/2"/>
                                          </p:val>
                                        </p:tav>
                                        <p:tav tm="100000">
                                          <p:val>
                                            <p:strVal val="#ppt_x"/>
                                          </p:val>
                                        </p:tav>
                                      </p:tavLst>
                                    </p:anim>
                                    <p:anim calcmode="lin" valueType="num">
                                      <p:cBhvr additive="base">
                                        <p:cTn id="8" dur="500" fill="hold"/>
                                        <p:tgtEl>
                                          <p:spTgt spid="264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4198"/>
                                        </p:tgtEl>
                                        <p:attrNameLst>
                                          <p:attrName>style.visibility</p:attrName>
                                        </p:attrNameLst>
                                      </p:cBhvr>
                                      <p:to>
                                        <p:strVal val="visible"/>
                                      </p:to>
                                    </p:set>
                                    <p:anim calcmode="lin" valueType="num">
                                      <p:cBhvr additive="base">
                                        <p:cTn id="13" dur="500" fill="hold"/>
                                        <p:tgtEl>
                                          <p:spTgt spid="264198"/>
                                        </p:tgtEl>
                                        <p:attrNameLst>
                                          <p:attrName>ppt_x</p:attrName>
                                        </p:attrNameLst>
                                      </p:cBhvr>
                                      <p:tavLst>
                                        <p:tav tm="0">
                                          <p:val>
                                            <p:strVal val="0-#ppt_w/2"/>
                                          </p:val>
                                        </p:tav>
                                        <p:tav tm="100000">
                                          <p:val>
                                            <p:strVal val="#ppt_x"/>
                                          </p:val>
                                        </p:tav>
                                      </p:tavLst>
                                    </p:anim>
                                    <p:anim calcmode="lin" valueType="num">
                                      <p:cBhvr additive="base">
                                        <p:cTn id="14" dur="500" fill="hold"/>
                                        <p:tgtEl>
                                          <p:spTgt spid="2641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4200"/>
                                        </p:tgtEl>
                                        <p:attrNameLst>
                                          <p:attrName>style.visibility</p:attrName>
                                        </p:attrNameLst>
                                      </p:cBhvr>
                                      <p:to>
                                        <p:strVal val="visible"/>
                                      </p:to>
                                    </p:set>
                                    <p:anim calcmode="lin" valueType="num">
                                      <p:cBhvr additive="base">
                                        <p:cTn id="19" dur="500" fill="hold"/>
                                        <p:tgtEl>
                                          <p:spTgt spid="264200"/>
                                        </p:tgtEl>
                                        <p:attrNameLst>
                                          <p:attrName>ppt_x</p:attrName>
                                        </p:attrNameLst>
                                      </p:cBhvr>
                                      <p:tavLst>
                                        <p:tav tm="0">
                                          <p:val>
                                            <p:strVal val="0-#ppt_w/2"/>
                                          </p:val>
                                        </p:tav>
                                        <p:tav tm="100000">
                                          <p:val>
                                            <p:strVal val="#ppt_x"/>
                                          </p:val>
                                        </p:tav>
                                      </p:tavLst>
                                    </p:anim>
                                    <p:anim calcmode="lin" valueType="num">
                                      <p:cBhvr additive="base">
                                        <p:cTn id="20" dur="500" fill="hold"/>
                                        <p:tgtEl>
                                          <p:spTgt spid="26420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64214"/>
                                        </p:tgtEl>
                                        <p:attrNameLst>
                                          <p:attrName>style.visibility</p:attrName>
                                        </p:attrNameLst>
                                      </p:cBhvr>
                                      <p:to>
                                        <p:strVal val="visible"/>
                                      </p:to>
                                    </p:set>
                                    <p:anim calcmode="lin" valueType="num">
                                      <p:cBhvr additive="base">
                                        <p:cTn id="24" dur="500" fill="hold"/>
                                        <p:tgtEl>
                                          <p:spTgt spid="264214"/>
                                        </p:tgtEl>
                                        <p:attrNameLst>
                                          <p:attrName>ppt_x</p:attrName>
                                        </p:attrNameLst>
                                      </p:cBhvr>
                                      <p:tavLst>
                                        <p:tav tm="0">
                                          <p:val>
                                            <p:strVal val="0-#ppt_w/2"/>
                                          </p:val>
                                        </p:tav>
                                        <p:tav tm="100000">
                                          <p:val>
                                            <p:strVal val="#ppt_x"/>
                                          </p:val>
                                        </p:tav>
                                      </p:tavLst>
                                    </p:anim>
                                    <p:anim calcmode="lin" valueType="num">
                                      <p:cBhvr additive="base">
                                        <p:cTn id="25" dur="500" fill="hold"/>
                                        <p:tgtEl>
                                          <p:spTgt spid="26421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64201"/>
                                        </p:tgtEl>
                                        <p:attrNameLst>
                                          <p:attrName>style.visibility</p:attrName>
                                        </p:attrNameLst>
                                      </p:cBhvr>
                                      <p:to>
                                        <p:strVal val="visible"/>
                                      </p:to>
                                    </p:set>
                                    <p:anim calcmode="lin" valueType="num">
                                      <p:cBhvr additive="base">
                                        <p:cTn id="30" dur="500" fill="hold"/>
                                        <p:tgtEl>
                                          <p:spTgt spid="264201"/>
                                        </p:tgtEl>
                                        <p:attrNameLst>
                                          <p:attrName>ppt_x</p:attrName>
                                        </p:attrNameLst>
                                      </p:cBhvr>
                                      <p:tavLst>
                                        <p:tav tm="0">
                                          <p:val>
                                            <p:strVal val="0-#ppt_w/2"/>
                                          </p:val>
                                        </p:tav>
                                        <p:tav tm="100000">
                                          <p:val>
                                            <p:strVal val="#ppt_x"/>
                                          </p:val>
                                        </p:tav>
                                      </p:tavLst>
                                    </p:anim>
                                    <p:anim calcmode="lin" valueType="num">
                                      <p:cBhvr additive="base">
                                        <p:cTn id="31" dur="500" fill="hold"/>
                                        <p:tgtEl>
                                          <p:spTgt spid="26420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4207"/>
                                        </p:tgtEl>
                                        <p:attrNameLst>
                                          <p:attrName>style.visibility</p:attrName>
                                        </p:attrNameLst>
                                      </p:cBhvr>
                                      <p:to>
                                        <p:strVal val="visible"/>
                                      </p:to>
                                    </p:set>
                                    <p:anim calcmode="lin" valueType="num">
                                      <p:cBhvr additive="base">
                                        <p:cTn id="36" dur="500" fill="hold"/>
                                        <p:tgtEl>
                                          <p:spTgt spid="264207"/>
                                        </p:tgtEl>
                                        <p:attrNameLst>
                                          <p:attrName>ppt_x</p:attrName>
                                        </p:attrNameLst>
                                      </p:cBhvr>
                                      <p:tavLst>
                                        <p:tav tm="0">
                                          <p:val>
                                            <p:strVal val="0-#ppt_w/2"/>
                                          </p:val>
                                        </p:tav>
                                        <p:tav tm="100000">
                                          <p:val>
                                            <p:strVal val="#ppt_x"/>
                                          </p:val>
                                        </p:tav>
                                      </p:tavLst>
                                    </p:anim>
                                    <p:anim calcmode="lin" valueType="num">
                                      <p:cBhvr additive="base">
                                        <p:cTn id="37" dur="500" fill="hold"/>
                                        <p:tgtEl>
                                          <p:spTgt spid="264207"/>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64204"/>
                                        </p:tgtEl>
                                        <p:attrNameLst>
                                          <p:attrName>style.visibility</p:attrName>
                                        </p:attrNameLst>
                                      </p:cBhvr>
                                      <p:to>
                                        <p:strVal val="visible"/>
                                      </p:to>
                                    </p:set>
                                    <p:anim calcmode="lin" valueType="num">
                                      <p:cBhvr additive="base">
                                        <p:cTn id="41" dur="500" fill="hold"/>
                                        <p:tgtEl>
                                          <p:spTgt spid="264204"/>
                                        </p:tgtEl>
                                        <p:attrNameLst>
                                          <p:attrName>ppt_x</p:attrName>
                                        </p:attrNameLst>
                                      </p:cBhvr>
                                      <p:tavLst>
                                        <p:tav tm="0">
                                          <p:val>
                                            <p:strVal val="0-#ppt_w/2"/>
                                          </p:val>
                                        </p:tav>
                                        <p:tav tm="100000">
                                          <p:val>
                                            <p:strVal val="#ppt_x"/>
                                          </p:val>
                                        </p:tav>
                                      </p:tavLst>
                                    </p:anim>
                                    <p:anim calcmode="lin" valueType="num">
                                      <p:cBhvr additive="base">
                                        <p:cTn id="42" dur="500" fill="hold"/>
                                        <p:tgtEl>
                                          <p:spTgt spid="26420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64205"/>
                                        </p:tgtEl>
                                        <p:attrNameLst>
                                          <p:attrName>style.visibility</p:attrName>
                                        </p:attrNameLst>
                                      </p:cBhvr>
                                      <p:to>
                                        <p:strVal val="visible"/>
                                      </p:to>
                                    </p:set>
                                    <p:anim calcmode="lin" valueType="num">
                                      <p:cBhvr additive="base">
                                        <p:cTn id="46" dur="500" fill="hold"/>
                                        <p:tgtEl>
                                          <p:spTgt spid="264205"/>
                                        </p:tgtEl>
                                        <p:attrNameLst>
                                          <p:attrName>ppt_x</p:attrName>
                                        </p:attrNameLst>
                                      </p:cBhvr>
                                      <p:tavLst>
                                        <p:tav tm="0">
                                          <p:val>
                                            <p:strVal val="0-#ppt_w/2"/>
                                          </p:val>
                                        </p:tav>
                                        <p:tav tm="100000">
                                          <p:val>
                                            <p:strVal val="#ppt_x"/>
                                          </p:val>
                                        </p:tav>
                                      </p:tavLst>
                                    </p:anim>
                                    <p:anim calcmode="lin" valueType="num">
                                      <p:cBhvr additive="base">
                                        <p:cTn id="47" dur="500" fill="hold"/>
                                        <p:tgtEl>
                                          <p:spTgt spid="264205"/>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64202"/>
                                        </p:tgtEl>
                                        <p:attrNameLst>
                                          <p:attrName>style.visibility</p:attrName>
                                        </p:attrNameLst>
                                      </p:cBhvr>
                                      <p:to>
                                        <p:strVal val="visible"/>
                                      </p:to>
                                    </p:set>
                                    <p:anim calcmode="lin" valueType="num">
                                      <p:cBhvr additive="base">
                                        <p:cTn id="52" dur="500" fill="hold"/>
                                        <p:tgtEl>
                                          <p:spTgt spid="264202"/>
                                        </p:tgtEl>
                                        <p:attrNameLst>
                                          <p:attrName>ppt_x</p:attrName>
                                        </p:attrNameLst>
                                      </p:cBhvr>
                                      <p:tavLst>
                                        <p:tav tm="0">
                                          <p:val>
                                            <p:strVal val="0-#ppt_w/2"/>
                                          </p:val>
                                        </p:tav>
                                        <p:tav tm="100000">
                                          <p:val>
                                            <p:strVal val="#ppt_x"/>
                                          </p:val>
                                        </p:tav>
                                      </p:tavLst>
                                    </p:anim>
                                    <p:anim calcmode="lin" valueType="num">
                                      <p:cBhvr additive="base">
                                        <p:cTn id="53" dur="500" fill="hold"/>
                                        <p:tgtEl>
                                          <p:spTgt spid="264202"/>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64217"/>
                                        </p:tgtEl>
                                        <p:attrNameLst>
                                          <p:attrName>style.visibility</p:attrName>
                                        </p:attrNameLst>
                                      </p:cBhvr>
                                      <p:to>
                                        <p:strVal val="visible"/>
                                      </p:to>
                                    </p:set>
                                    <p:anim calcmode="lin" valueType="num">
                                      <p:cBhvr additive="base">
                                        <p:cTn id="58" dur="500" fill="hold"/>
                                        <p:tgtEl>
                                          <p:spTgt spid="264217"/>
                                        </p:tgtEl>
                                        <p:attrNameLst>
                                          <p:attrName>ppt_x</p:attrName>
                                        </p:attrNameLst>
                                      </p:cBhvr>
                                      <p:tavLst>
                                        <p:tav tm="0">
                                          <p:val>
                                            <p:strVal val="0-#ppt_w/2"/>
                                          </p:val>
                                        </p:tav>
                                        <p:tav tm="100000">
                                          <p:val>
                                            <p:strVal val="#ppt_x"/>
                                          </p:val>
                                        </p:tav>
                                      </p:tavLst>
                                    </p:anim>
                                    <p:anim calcmode="lin" valueType="num">
                                      <p:cBhvr additive="base">
                                        <p:cTn id="59" dur="500" fill="hold"/>
                                        <p:tgtEl>
                                          <p:spTgt spid="264217"/>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64216"/>
                                        </p:tgtEl>
                                        <p:attrNameLst>
                                          <p:attrName>style.visibility</p:attrName>
                                        </p:attrNameLst>
                                      </p:cBhvr>
                                      <p:to>
                                        <p:strVal val="visible"/>
                                      </p:to>
                                    </p:set>
                                    <p:anim calcmode="lin" valueType="num">
                                      <p:cBhvr additive="base">
                                        <p:cTn id="63" dur="500" fill="hold"/>
                                        <p:tgtEl>
                                          <p:spTgt spid="264216"/>
                                        </p:tgtEl>
                                        <p:attrNameLst>
                                          <p:attrName>ppt_x</p:attrName>
                                        </p:attrNameLst>
                                      </p:cBhvr>
                                      <p:tavLst>
                                        <p:tav tm="0">
                                          <p:val>
                                            <p:strVal val="0-#ppt_w/2"/>
                                          </p:val>
                                        </p:tav>
                                        <p:tav tm="100000">
                                          <p:val>
                                            <p:strVal val="#ppt_x"/>
                                          </p:val>
                                        </p:tav>
                                      </p:tavLst>
                                    </p:anim>
                                    <p:anim calcmode="lin" valueType="num">
                                      <p:cBhvr additive="base">
                                        <p:cTn id="64" dur="500" fill="hold"/>
                                        <p:tgtEl>
                                          <p:spTgt spid="264216"/>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64215"/>
                                        </p:tgtEl>
                                        <p:attrNameLst>
                                          <p:attrName>style.visibility</p:attrName>
                                        </p:attrNameLst>
                                      </p:cBhvr>
                                      <p:to>
                                        <p:strVal val="visible"/>
                                      </p:to>
                                    </p:set>
                                    <p:anim calcmode="lin" valueType="num">
                                      <p:cBhvr additive="base">
                                        <p:cTn id="69" dur="500" fill="hold"/>
                                        <p:tgtEl>
                                          <p:spTgt spid="264215"/>
                                        </p:tgtEl>
                                        <p:attrNameLst>
                                          <p:attrName>ppt_x</p:attrName>
                                        </p:attrNameLst>
                                      </p:cBhvr>
                                      <p:tavLst>
                                        <p:tav tm="0">
                                          <p:val>
                                            <p:strVal val="0-#ppt_w/2"/>
                                          </p:val>
                                        </p:tav>
                                        <p:tav tm="100000">
                                          <p:val>
                                            <p:strVal val="#ppt_x"/>
                                          </p:val>
                                        </p:tav>
                                      </p:tavLst>
                                    </p:anim>
                                    <p:anim calcmode="lin" valueType="num">
                                      <p:cBhvr additive="base">
                                        <p:cTn id="70" dur="500" fill="hold"/>
                                        <p:tgtEl>
                                          <p:spTgt spid="264215"/>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64209"/>
                                        </p:tgtEl>
                                        <p:attrNameLst>
                                          <p:attrName>style.visibility</p:attrName>
                                        </p:attrNameLst>
                                      </p:cBhvr>
                                      <p:to>
                                        <p:strVal val="visible"/>
                                      </p:to>
                                    </p:set>
                                    <p:anim calcmode="lin" valueType="num">
                                      <p:cBhvr additive="base">
                                        <p:cTn id="75" dur="500" fill="hold"/>
                                        <p:tgtEl>
                                          <p:spTgt spid="264209"/>
                                        </p:tgtEl>
                                        <p:attrNameLst>
                                          <p:attrName>ppt_x</p:attrName>
                                        </p:attrNameLst>
                                      </p:cBhvr>
                                      <p:tavLst>
                                        <p:tav tm="0">
                                          <p:val>
                                            <p:strVal val="0-#ppt_w/2"/>
                                          </p:val>
                                        </p:tav>
                                        <p:tav tm="100000">
                                          <p:val>
                                            <p:strVal val="#ppt_x"/>
                                          </p:val>
                                        </p:tav>
                                      </p:tavLst>
                                    </p:anim>
                                    <p:anim calcmode="lin" valueType="num">
                                      <p:cBhvr additive="base">
                                        <p:cTn id="76" dur="500" fill="hold"/>
                                        <p:tgtEl>
                                          <p:spTgt spid="26420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64210"/>
                                        </p:tgtEl>
                                        <p:attrNameLst>
                                          <p:attrName>style.visibility</p:attrName>
                                        </p:attrNameLst>
                                      </p:cBhvr>
                                      <p:to>
                                        <p:strVal val="visible"/>
                                      </p:to>
                                    </p:set>
                                    <p:anim calcmode="lin" valueType="num">
                                      <p:cBhvr additive="base">
                                        <p:cTn id="81" dur="500" fill="hold"/>
                                        <p:tgtEl>
                                          <p:spTgt spid="264210"/>
                                        </p:tgtEl>
                                        <p:attrNameLst>
                                          <p:attrName>ppt_x</p:attrName>
                                        </p:attrNameLst>
                                      </p:cBhvr>
                                      <p:tavLst>
                                        <p:tav tm="0">
                                          <p:val>
                                            <p:strVal val="0-#ppt_w/2"/>
                                          </p:val>
                                        </p:tav>
                                        <p:tav tm="100000">
                                          <p:val>
                                            <p:strVal val="#ppt_x"/>
                                          </p:val>
                                        </p:tav>
                                      </p:tavLst>
                                    </p:anim>
                                    <p:anim calcmode="lin" valueType="num">
                                      <p:cBhvr additive="base">
                                        <p:cTn id="82" dur="500" fill="hold"/>
                                        <p:tgtEl>
                                          <p:spTgt spid="264210"/>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64206"/>
                                        </p:tgtEl>
                                        <p:attrNameLst>
                                          <p:attrName>style.visibility</p:attrName>
                                        </p:attrNameLst>
                                      </p:cBhvr>
                                      <p:to>
                                        <p:strVal val="visible"/>
                                      </p:to>
                                    </p:set>
                                    <p:anim calcmode="lin" valueType="num">
                                      <p:cBhvr additive="base">
                                        <p:cTn id="87" dur="500" fill="hold"/>
                                        <p:tgtEl>
                                          <p:spTgt spid="264206"/>
                                        </p:tgtEl>
                                        <p:attrNameLst>
                                          <p:attrName>ppt_x</p:attrName>
                                        </p:attrNameLst>
                                      </p:cBhvr>
                                      <p:tavLst>
                                        <p:tav tm="0">
                                          <p:val>
                                            <p:strVal val="0-#ppt_w/2"/>
                                          </p:val>
                                        </p:tav>
                                        <p:tav tm="100000">
                                          <p:val>
                                            <p:strVal val="#ppt_x"/>
                                          </p:val>
                                        </p:tav>
                                      </p:tavLst>
                                    </p:anim>
                                    <p:anim calcmode="lin" valueType="num">
                                      <p:cBhvr additive="base">
                                        <p:cTn id="88" dur="500" fill="hold"/>
                                        <p:tgtEl>
                                          <p:spTgt spid="264206"/>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64221"/>
                                        </p:tgtEl>
                                        <p:attrNameLst>
                                          <p:attrName>style.visibility</p:attrName>
                                        </p:attrNameLst>
                                      </p:cBhvr>
                                      <p:to>
                                        <p:strVal val="visible"/>
                                      </p:to>
                                    </p:set>
                                    <p:anim calcmode="lin" valueType="num">
                                      <p:cBhvr additive="base">
                                        <p:cTn id="93" dur="500" fill="hold"/>
                                        <p:tgtEl>
                                          <p:spTgt spid="264221"/>
                                        </p:tgtEl>
                                        <p:attrNameLst>
                                          <p:attrName>ppt_x</p:attrName>
                                        </p:attrNameLst>
                                      </p:cBhvr>
                                      <p:tavLst>
                                        <p:tav tm="0">
                                          <p:val>
                                            <p:strVal val="0-#ppt_w/2"/>
                                          </p:val>
                                        </p:tav>
                                        <p:tav tm="100000">
                                          <p:val>
                                            <p:strVal val="#ppt_x"/>
                                          </p:val>
                                        </p:tav>
                                      </p:tavLst>
                                    </p:anim>
                                    <p:anim calcmode="lin" valueType="num">
                                      <p:cBhvr additive="base">
                                        <p:cTn id="94" dur="500" fill="hold"/>
                                        <p:tgtEl>
                                          <p:spTgt spid="264221"/>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64222"/>
                                        </p:tgtEl>
                                        <p:attrNameLst>
                                          <p:attrName>style.visibility</p:attrName>
                                        </p:attrNameLst>
                                      </p:cBhvr>
                                      <p:to>
                                        <p:strVal val="visible"/>
                                      </p:to>
                                    </p:set>
                                    <p:anim calcmode="lin" valueType="num">
                                      <p:cBhvr additive="base">
                                        <p:cTn id="99" dur="500" fill="hold"/>
                                        <p:tgtEl>
                                          <p:spTgt spid="264222"/>
                                        </p:tgtEl>
                                        <p:attrNameLst>
                                          <p:attrName>ppt_x</p:attrName>
                                        </p:attrNameLst>
                                      </p:cBhvr>
                                      <p:tavLst>
                                        <p:tav tm="0">
                                          <p:val>
                                            <p:strVal val="0-#ppt_w/2"/>
                                          </p:val>
                                        </p:tav>
                                        <p:tav tm="100000">
                                          <p:val>
                                            <p:strVal val="#ppt_x"/>
                                          </p:val>
                                        </p:tav>
                                      </p:tavLst>
                                    </p:anim>
                                    <p:anim calcmode="lin" valueType="num">
                                      <p:cBhvr additive="base">
                                        <p:cTn id="100" dur="500" fill="hold"/>
                                        <p:tgtEl>
                                          <p:spTgt spid="264222"/>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64223"/>
                                        </p:tgtEl>
                                        <p:attrNameLst>
                                          <p:attrName>style.visibility</p:attrName>
                                        </p:attrNameLst>
                                      </p:cBhvr>
                                      <p:to>
                                        <p:strVal val="visible"/>
                                      </p:to>
                                    </p:set>
                                    <p:anim calcmode="lin" valueType="num">
                                      <p:cBhvr additive="base">
                                        <p:cTn id="105" dur="500" fill="hold"/>
                                        <p:tgtEl>
                                          <p:spTgt spid="264223"/>
                                        </p:tgtEl>
                                        <p:attrNameLst>
                                          <p:attrName>ppt_x</p:attrName>
                                        </p:attrNameLst>
                                      </p:cBhvr>
                                      <p:tavLst>
                                        <p:tav tm="0">
                                          <p:val>
                                            <p:strVal val="0-#ppt_w/2"/>
                                          </p:val>
                                        </p:tav>
                                        <p:tav tm="100000">
                                          <p:val>
                                            <p:strVal val="#ppt_x"/>
                                          </p:val>
                                        </p:tav>
                                      </p:tavLst>
                                    </p:anim>
                                    <p:anim calcmode="lin" valueType="num">
                                      <p:cBhvr additive="base">
                                        <p:cTn id="106" dur="500" fill="hold"/>
                                        <p:tgtEl>
                                          <p:spTgt spid="264223"/>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64224"/>
                                        </p:tgtEl>
                                        <p:attrNameLst>
                                          <p:attrName>style.visibility</p:attrName>
                                        </p:attrNameLst>
                                      </p:cBhvr>
                                      <p:to>
                                        <p:strVal val="visible"/>
                                      </p:to>
                                    </p:set>
                                    <p:anim calcmode="lin" valueType="num">
                                      <p:cBhvr additive="base">
                                        <p:cTn id="111" dur="500" fill="hold"/>
                                        <p:tgtEl>
                                          <p:spTgt spid="264224"/>
                                        </p:tgtEl>
                                        <p:attrNameLst>
                                          <p:attrName>ppt_x</p:attrName>
                                        </p:attrNameLst>
                                      </p:cBhvr>
                                      <p:tavLst>
                                        <p:tav tm="0">
                                          <p:val>
                                            <p:strVal val="0-#ppt_w/2"/>
                                          </p:val>
                                        </p:tav>
                                        <p:tav tm="100000">
                                          <p:val>
                                            <p:strVal val="#ppt_x"/>
                                          </p:val>
                                        </p:tav>
                                      </p:tavLst>
                                    </p:anim>
                                    <p:anim calcmode="lin" valueType="num">
                                      <p:cBhvr additive="base">
                                        <p:cTn id="112" dur="500" fill="hold"/>
                                        <p:tgtEl>
                                          <p:spTgt spid="264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autoUpdateAnimBg="0"/>
      <p:bldP spid="264200" grpId="0" autoUpdateAnimBg="0"/>
      <p:bldP spid="264201" grpId="0" autoUpdateAnimBg="0"/>
      <p:bldP spid="264202" grpId="0" autoUpdateAnimBg="0"/>
      <p:bldP spid="264203" grpId="0" autoUpdateAnimBg="0"/>
      <p:bldP spid="264204" grpId="0" autoUpdateAnimBg="0"/>
      <p:bldP spid="264205" grpId="0" autoUpdateAnimBg="0"/>
      <p:bldP spid="264206" grpId="0" autoUpdateAnimBg="0"/>
      <p:bldP spid="264207" grpId="0" autoUpdateAnimBg="0"/>
      <p:bldP spid="264209" grpId="0" autoUpdateAnimBg="0"/>
      <p:bldP spid="264210" grpId="0" autoUpdateAnimBg="0"/>
      <p:bldP spid="264214" grpId="0" autoUpdateAnimBg="0"/>
      <p:bldP spid="264215" grpId="0" autoUpdateAnimBg="0"/>
      <p:bldP spid="264216" grpId="0" autoUpdateAnimBg="0"/>
      <p:bldP spid="264217" grpId="0" autoUpdateAnimBg="0"/>
      <p:bldP spid="264221" grpId="0" autoUpdateAnimBg="0"/>
      <p:bldP spid="264222" grpId="0" autoUpdateAnimBg="0"/>
      <p:bldP spid="264223" grpId="0" autoUpdateAnimBg="0"/>
      <p:bldP spid="26422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 name="Title 1"/>
          <p:cNvSpPr>
            <a:spLocks noGrp="1"/>
          </p:cNvSpPr>
          <p:nvPr>
            <p:ph type="title"/>
          </p:nvPr>
        </p:nvSpPr>
        <p:spPr>
          <a:xfrm>
            <a:off x="228600" y="76200"/>
            <a:ext cx="2438400" cy="3886200"/>
          </a:xfrm>
        </p:spPr>
        <p:txBody>
          <a:bodyPr/>
          <a:lstStyle/>
          <a:p>
            <a:pPr>
              <a:defRPr/>
            </a:pPr>
            <a:r>
              <a:rPr lang="zh-CN" altLang="en-US" sz="3600" dirty="0">
                <a:effectLst>
                  <a:outerShdw blurRad="38100" dist="38100" dir="2700000" algn="tl">
                    <a:srgbClr val="000000"/>
                  </a:outerShdw>
                </a:effectLst>
                <a:latin typeface="Arial" charset="0"/>
                <a:ea typeface="ＭＳ Ｐゴシック" charset="0"/>
                <a:cs typeface="Arial" charset="0"/>
              </a:rPr>
              <a:t>神真的关心那些被遗留下来的人吗</a:t>
            </a:r>
            <a:r>
              <a:rPr lang="en-US" sz="3600" dirty="0">
                <a:effectLst>
                  <a:outerShdw blurRad="38100" dist="38100" dir="2700000" algn="tl">
                    <a:srgbClr val="000000"/>
                  </a:outerShdw>
                </a:effectLst>
                <a:latin typeface="Arial" charset="0"/>
                <a:ea typeface="ＭＳ Ｐゴシック" charset="0"/>
                <a:cs typeface="Arial" charset="0"/>
              </a:rPr>
              <a:t>?</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大部分的犹太人即使在被掳时期之后也没能回归到以色列地</a:t>
            </a:r>
            <a:endParaRPr kumimoji="1" 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79876" name="Picture 5" descr="Does_God_Ca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9622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zh-CN" altLang="en-US" i="0" dirty="0">
                <a:effectLst>
                  <a:outerShdw blurRad="38100" dist="38100" dir="2700000" algn="tl">
                    <a:srgbClr val="366B1B"/>
                  </a:outerShdw>
                </a:effectLst>
                <a:latin typeface="Arial Black" charset="0"/>
                <a:ea typeface="ＭＳ Ｐゴシック" charset="0"/>
                <a:cs typeface="Times New Roman" charset="0"/>
              </a:rPr>
              <a:t>波丝帝国地图</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Barry J. Beitzel, </a:t>
            </a:r>
            <a:r>
              <a:rPr kumimoji="1" lang="en-US" altLang="zh-CN" sz="20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Moody Atlas of Bible Lands</a:t>
            </a: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 150-51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2" name="Rectangle 3"/>
          <p:cNvSpPr>
            <a:spLocks noChangeArrowheads="1"/>
          </p:cNvSpPr>
          <p:nvPr/>
        </p:nvSpPr>
        <p:spPr bwMode="auto">
          <a:xfrm>
            <a:off x="0" y="6165304"/>
            <a:ext cx="9144000" cy="707886"/>
          </a:xfrm>
          <a:prstGeom prst="rect">
            <a:avLst/>
          </a:prstGeom>
          <a:solidFill>
            <a:schemeClr val="tx1"/>
          </a:solid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由古列王二世所开始，大利乌一世王统管的帝国边界。这边界由希腊开始直到印度。 （以斯帖</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a:t>
            </a: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2517072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1"/>
          <p:cNvSpPr>
            <a:spLocks noChangeArrowheads="1"/>
          </p:cNvSpPr>
          <p:nvPr/>
        </p:nvSpPr>
        <p:spPr bwMode="auto">
          <a:xfrm>
            <a:off x="0" y="0"/>
            <a:ext cx="9144000" cy="6858000"/>
          </a:xfrm>
          <a:prstGeom prst="rect">
            <a:avLst/>
          </a:prstGeom>
          <a:solidFill>
            <a:srgbClr val="FFCC66"/>
          </a:solidFill>
          <a:ln w="9525">
            <a:solidFill>
              <a:srgbClr val="000000"/>
            </a:solidFill>
            <a:miter lim="800000"/>
            <a:headEnd/>
            <a:tailEnd/>
          </a:ln>
        </p:spPr>
        <p:txBody>
          <a:bodyPr wrap="none" anchor="ctr"/>
          <a:lstStyle/>
          <a:p>
            <a:endParaRPr lang="en-US"/>
          </a:p>
        </p:txBody>
      </p:sp>
      <p:sp>
        <p:nvSpPr>
          <p:cNvPr id="11266" name="Rectangle 2"/>
          <p:cNvSpPr>
            <a:spLocks noGrp="1" noChangeArrowheads="1"/>
          </p:cNvSpPr>
          <p:nvPr>
            <p:ph type="title" idx="4294967295"/>
          </p:nvPr>
        </p:nvSpPr>
        <p:spPr>
          <a:xfrm>
            <a:off x="457200" y="0"/>
            <a:ext cx="8001000" cy="685800"/>
          </a:xfrm>
          <a:solidFill>
            <a:srgbClr val="000000"/>
          </a:solidFill>
        </p:spPr>
        <p:txBody>
          <a:bodyPr anchor="b"/>
          <a:lstStyle/>
          <a:p>
            <a:pPr algn="ctr" eaLnBrk="1" hangingPunct="1"/>
            <a:r>
              <a:rPr lang="zh-CN" altLang="en-US" b="1">
                <a:solidFill>
                  <a:srgbClr val="FFFFFF"/>
                </a:solidFill>
                <a:effectLst>
                  <a:outerShdw blurRad="38100" dist="38100" dir="2700000" algn="tl">
                    <a:srgbClr val="366B1B"/>
                  </a:outerShdw>
                </a:effectLst>
                <a:latin typeface="Arial Black" charset="0"/>
                <a:cs typeface="SimSun" charset="0"/>
              </a:rPr>
              <a:t>与以斯拉记的关系</a:t>
            </a:r>
            <a:endParaRPr lang="en-US" b="1">
              <a:solidFill>
                <a:srgbClr val="FFFFFF"/>
              </a:solidFill>
              <a:effectLst>
                <a:outerShdw blurRad="38100" dist="38100" dir="2700000" algn="tl">
                  <a:srgbClr val="366B1B"/>
                </a:outerShdw>
              </a:effectLst>
              <a:latin typeface="Arial Black" charset="0"/>
            </a:endParaRP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eaLnBrk="0" hangingPunct="0">
              <a:spcBef>
                <a:spcPct val="50000"/>
              </a:spcBef>
              <a:defRPr/>
            </a:pPr>
            <a:r>
              <a:rPr lang="en-US">
                <a:latin typeface="Times New Roman" pitchFamily="-111" charset="0"/>
                <a:ea typeface="+mn-ea"/>
                <a:cs typeface="+mn-cs"/>
              </a:rPr>
              <a:t>289</a:t>
            </a:r>
          </a:p>
        </p:txBody>
      </p:sp>
      <p:grpSp>
        <p:nvGrpSpPr>
          <p:cNvPr id="39940" name="Group 106"/>
          <p:cNvGrpSpPr>
            <a:grpSpLocks/>
          </p:cNvGrpSpPr>
          <p:nvPr/>
        </p:nvGrpSpPr>
        <p:grpSpPr bwMode="auto">
          <a:xfrm>
            <a:off x="0" y="838200"/>
            <a:ext cx="9144000" cy="6019800"/>
            <a:chOff x="0" y="480"/>
            <a:chExt cx="5760" cy="3792"/>
          </a:xfrm>
        </p:grpSpPr>
        <p:grpSp>
          <p:nvGrpSpPr>
            <p:cNvPr id="39941" name="Group 37"/>
            <p:cNvGrpSpPr>
              <a:grpSpLocks/>
            </p:cNvGrpSpPr>
            <p:nvPr/>
          </p:nvGrpSpPr>
          <p:grpSpPr bwMode="auto">
            <a:xfrm>
              <a:off x="0" y="480"/>
              <a:ext cx="5760" cy="336"/>
              <a:chOff x="0" y="0"/>
              <a:chExt cx="4539" cy="671"/>
            </a:xfrm>
          </p:grpSpPr>
          <p:sp>
            <p:nvSpPr>
              <p:cNvPr id="4003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重修圣殿与民</a:t>
                </a:r>
                <a:endParaRPr lang="en-US" altLang="zh-CN">
                  <a:cs typeface="SimSun"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2" name="Group 39"/>
            <p:cNvGrpSpPr>
              <a:grpSpLocks/>
            </p:cNvGrpSpPr>
            <p:nvPr/>
          </p:nvGrpSpPr>
          <p:grpSpPr bwMode="auto">
            <a:xfrm>
              <a:off x="0" y="816"/>
              <a:ext cx="2731" cy="423"/>
              <a:chOff x="0" y="671"/>
              <a:chExt cx="2152" cy="845"/>
            </a:xfrm>
          </p:grpSpPr>
          <p:sp>
            <p:nvSpPr>
              <p:cNvPr id="4003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圣殿</a:t>
                </a: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3" name="Group 45"/>
            <p:cNvGrpSpPr>
              <a:grpSpLocks/>
            </p:cNvGrpSpPr>
            <p:nvPr/>
          </p:nvGrpSpPr>
          <p:grpSpPr bwMode="auto">
            <a:xfrm>
              <a:off x="3204" y="816"/>
              <a:ext cx="2556" cy="423"/>
              <a:chOff x="2525" y="671"/>
              <a:chExt cx="2014" cy="845"/>
            </a:xfrm>
          </p:grpSpPr>
          <p:sp>
            <p:nvSpPr>
              <p:cNvPr id="4003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民</a:t>
                </a: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4" name="Group 47"/>
            <p:cNvGrpSpPr>
              <a:grpSpLocks/>
            </p:cNvGrpSpPr>
            <p:nvPr/>
          </p:nvGrpSpPr>
          <p:grpSpPr bwMode="auto">
            <a:xfrm>
              <a:off x="0" y="1239"/>
              <a:ext cx="2731" cy="316"/>
              <a:chOff x="0" y="1516"/>
              <a:chExt cx="2152" cy="633"/>
            </a:xfrm>
          </p:grpSpPr>
          <p:sp>
            <p:nvSpPr>
              <p:cNvPr id="4002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lang="zh-CN" altLang="en-US">
                    <a:cs typeface="SimSun" charset="0"/>
                  </a:rPr>
                  <a:t>所罗巴伯</a:t>
                </a:r>
                <a:endParaRPr lang="en-US" altLang="zh-CN">
                  <a:cs typeface="SimSun"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5" name="Group 49"/>
            <p:cNvGrpSpPr>
              <a:grpSpLocks/>
            </p:cNvGrpSpPr>
            <p:nvPr/>
          </p:nvGrpSpPr>
          <p:grpSpPr bwMode="auto">
            <a:xfrm>
              <a:off x="3204" y="1239"/>
              <a:ext cx="2556" cy="316"/>
              <a:chOff x="2525" y="1516"/>
              <a:chExt cx="2014" cy="633"/>
            </a:xfrm>
          </p:grpSpPr>
          <p:sp>
            <p:nvSpPr>
              <p:cNvPr id="4002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kumimoji="1" lang="zh-CN" altLang="en-US">
                    <a:solidFill>
                      <a:schemeClr val="tx1"/>
                    </a:solidFill>
                    <a:cs typeface="SimSun" charset="0"/>
                  </a:rPr>
                  <a:t>以斯拉</a:t>
                </a:r>
                <a:endParaRPr kumimoji="1" lang="en-US" altLang="zh-CN">
                  <a:solidFill>
                    <a:schemeClr val="tx1"/>
                  </a:solidFill>
                  <a:cs typeface="SimSun"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6" name="Group 51"/>
            <p:cNvGrpSpPr>
              <a:grpSpLocks/>
            </p:cNvGrpSpPr>
            <p:nvPr/>
          </p:nvGrpSpPr>
          <p:grpSpPr bwMode="auto">
            <a:xfrm>
              <a:off x="0" y="1555"/>
              <a:ext cx="2731" cy="317"/>
              <a:chOff x="0" y="2149"/>
              <a:chExt cx="2152" cy="633"/>
            </a:xfrm>
          </p:grpSpPr>
          <p:sp>
            <p:nvSpPr>
              <p:cNvPr id="4002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kumimoji="1" lang="zh-CN" altLang="en-US">
                    <a:solidFill>
                      <a:schemeClr val="tx1"/>
                    </a:solidFill>
                    <a:cs typeface="SimSun" charset="0"/>
                  </a:rPr>
                  <a:t>以斯拉</a:t>
                </a:r>
                <a:r>
                  <a:rPr lang="en-US" altLang="zh-CN">
                    <a:cs typeface="SimSun" charset="0"/>
                  </a:rPr>
                  <a:t>1–6</a:t>
                </a: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7" name="Group 53"/>
            <p:cNvGrpSpPr>
              <a:grpSpLocks/>
            </p:cNvGrpSpPr>
            <p:nvPr/>
          </p:nvGrpSpPr>
          <p:grpSpPr bwMode="auto">
            <a:xfrm>
              <a:off x="3204" y="1555"/>
              <a:ext cx="2556" cy="317"/>
              <a:chOff x="2525" y="2149"/>
              <a:chExt cx="2014" cy="633"/>
            </a:xfrm>
          </p:grpSpPr>
          <p:sp>
            <p:nvSpPr>
              <p:cNvPr id="4002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kumimoji="1" lang="zh-CN" altLang="en-US">
                    <a:solidFill>
                      <a:schemeClr val="tx1"/>
                    </a:solidFill>
                    <a:cs typeface="SimSun" charset="0"/>
                  </a:rPr>
                  <a:t>以斯拉</a:t>
                </a:r>
                <a:r>
                  <a:rPr lang="en-US" altLang="zh-CN">
                    <a:cs typeface="SimSun" charset="0"/>
                  </a:rPr>
                  <a:t>7–10</a:t>
                </a: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8" name="Group 55"/>
            <p:cNvGrpSpPr>
              <a:grpSpLocks/>
            </p:cNvGrpSpPr>
            <p:nvPr/>
          </p:nvGrpSpPr>
          <p:grpSpPr bwMode="auto">
            <a:xfrm>
              <a:off x="0" y="1872"/>
              <a:ext cx="2731" cy="317"/>
              <a:chOff x="0" y="2782"/>
              <a:chExt cx="2152" cy="633"/>
            </a:xfrm>
          </p:grpSpPr>
          <p:sp>
            <p:nvSpPr>
              <p:cNvPr id="4002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50,000 </a:t>
                </a:r>
                <a:r>
                  <a:rPr lang="zh-CN" altLang="en-US">
                    <a:cs typeface="SimSun" charset="0"/>
                  </a:rPr>
                  <a:t>归回</a:t>
                </a: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9" name="Group 57"/>
            <p:cNvGrpSpPr>
              <a:grpSpLocks/>
            </p:cNvGrpSpPr>
            <p:nvPr/>
          </p:nvGrpSpPr>
          <p:grpSpPr bwMode="auto">
            <a:xfrm>
              <a:off x="3204" y="1872"/>
              <a:ext cx="2556" cy="317"/>
              <a:chOff x="2525" y="2782"/>
              <a:chExt cx="2014" cy="633"/>
            </a:xfrm>
          </p:grpSpPr>
          <p:sp>
            <p:nvSpPr>
              <p:cNvPr id="4001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5,000 </a:t>
                </a:r>
                <a:r>
                  <a:rPr lang="zh-CN" altLang="en-US">
                    <a:cs typeface="SimSun" charset="0"/>
                  </a:rPr>
                  <a:t>归回</a:t>
                </a: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0" name="Group 59"/>
            <p:cNvGrpSpPr>
              <a:grpSpLocks/>
            </p:cNvGrpSpPr>
            <p:nvPr/>
          </p:nvGrpSpPr>
          <p:grpSpPr bwMode="auto">
            <a:xfrm>
              <a:off x="0" y="2189"/>
              <a:ext cx="2731" cy="317"/>
              <a:chOff x="0" y="3415"/>
              <a:chExt cx="2152" cy="633"/>
            </a:xfrm>
          </p:grpSpPr>
          <p:sp>
            <p:nvSpPr>
              <p:cNvPr id="4001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生存</a:t>
                </a: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1" name="Group 61"/>
            <p:cNvGrpSpPr>
              <a:grpSpLocks/>
            </p:cNvGrpSpPr>
            <p:nvPr/>
          </p:nvGrpSpPr>
          <p:grpSpPr bwMode="auto">
            <a:xfrm>
              <a:off x="3204" y="2189"/>
              <a:ext cx="2556" cy="317"/>
              <a:chOff x="2525" y="3415"/>
              <a:chExt cx="2014" cy="633"/>
            </a:xfrm>
          </p:grpSpPr>
          <p:sp>
            <p:nvSpPr>
              <p:cNvPr id="4001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复兴</a:t>
                </a: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2" name="Group 63"/>
            <p:cNvGrpSpPr>
              <a:grpSpLocks/>
            </p:cNvGrpSpPr>
            <p:nvPr/>
          </p:nvGrpSpPr>
          <p:grpSpPr bwMode="auto">
            <a:xfrm>
              <a:off x="0" y="2506"/>
              <a:ext cx="2731" cy="316"/>
              <a:chOff x="0" y="4048"/>
              <a:chExt cx="2152" cy="633"/>
            </a:xfrm>
          </p:grpSpPr>
          <p:sp>
            <p:nvSpPr>
              <p:cNvPr id="4001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工作</a:t>
                </a: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3" name="Group 65"/>
            <p:cNvGrpSpPr>
              <a:grpSpLocks/>
            </p:cNvGrpSpPr>
            <p:nvPr/>
          </p:nvGrpSpPr>
          <p:grpSpPr bwMode="auto">
            <a:xfrm>
              <a:off x="3204" y="2506"/>
              <a:ext cx="2556" cy="316"/>
              <a:chOff x="2525" y="4048"/>
              <a:chExt cx="2014" cy="633"/>
            </a:xfrm>
          </p:grpSpPr>
          <p:sp>
            <p:nvSpPr>
              <p:cNvPr id="4001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敬拜</a:t>
                </a: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4" name="Group 67"/>
            <p:cNvGrpSpPr>
              <a:grpSpLocks/>
            </p:cNvGrpSpPr>
            <p:nvPr/>
          </p:nvGrpSpPr>
          <p:grpSpPr bwMode="auto">
            <a:xfrm>
              <a:off x="0" y="2822"/>
              <a:ext cx="2731" cy="317"/>
              <a:chOff x="0" y="4681"/>
              <a:chExt cx="2152" cy="633"/>
            </a:xfrm>
          </p:grpSpPr>
          <p:sp>
            <p:nvSpPr>
              <p:cNvPr id="4000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lang="zh-CN" altLang="en-US">
                    <a:cs typeface="SimSun" charset="0"/>
                  </a:rPr>
                  <a:t>公元前 </a:t>
                </a:r>
                <a:r>
                  <a:rPr lang="en-US" altLang="zh-CN">
                    <a:cs typeface="SimSun" charset="0"/>
                  </a:rPr>
                  <a:t>538-516 (22 </a:t>
                </a:r>
                <a:r>
                  <a:rPr lang="zh-CN" altLang="en-US">
                    <a:cs typeface="SimSun" charset="0"/>
                  </a:rPr>
                  <a:t>年</a:t>
                </a:r>
                <a:r>
                  <a:rPr lang="en-US" altLang="zh-CN">
                    <a:cs typeface="SimSun" charset="0"/>
                  </a:rPr>
                  <a:t>)</a:t>
                </a: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5" name="Group 69"/>
            <p:cNvGrpSpPr>
              <a:grpSpLocks/>
            </p:cNvGrpSpPr>
            <p:nvPr/>
          </p:nvGrpSpPr>
          <p:grpSpPr bwMode="auto">
            <a:xfrm>
              <a:off x="3204" y="2822"/>
              <a:ext cx="2556" cy="317"/>
              <a:chOff x="2525" y="4681"/>
              <a:chExt cx="2014" cy="633"/>
            </a:xfrm>
          </p:grpSpPr>
          <p:sp>
            <p:nvSpPr>
              <p:cNvPr id="4000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公元前 </a:t>
                </a:r>
                <a:r>
                  <a:rPr lang="en-US" altLang="zh-CN">
                    <a:cs typeface="SimSun" charset="0"/>
                  </a:rPr>
                  <a:t>458-457 (1 </a:t>
                </a:r>
                <a:r>
                  <a:rPr lang="zh-CN" altLang="en-US">
                    <a:cs typeface="SimSun" charset="0"/>
                  </a:rPr>
                  <a:t>年</a:t>
                </a:r>
                <a:r>
                  <a:rPr lang="en-US" altLang="zh-CN">
                    <a:cs typeface="SimSun" charset="0"/>
                  </a:rPr>
                  <a:t>)</a:t>
                </a: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6" name="Group 71"/>
            <p:cNvGrpSpPr>
              <a:grpSpLocks/>
            </p:cNvGrpSpPr>
            <p:nvPr/>
          </p:nvGrpSpPr>
          <p:grpSpPr bwMode="auto">
            <a:xfrm>
              <a:off x="0" y="3139"/>
              <a:ext cx="2731" cy="317"/>
              <a:chOff x="0" y="5314"/>
              <a:chExt cx="2152" cy="633"/>
            </a:xfrm>
          </p:grpSpPr>
          <p:sp>
            <p:nvSpPr>
              <p:cNvPr id="4000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p>
              <a:p>
                <a:pPr algn="ctr" eaLnBrk="0" hangingPunct="0"/>
                <a:r>
                  <a:rPr lang="zh-CN" altLang="en-US">
                    <a:cs typeface="SimSun" charset="0"/>
                  </a:rPr>
                  <a:t>外敌</a:t>
                </a:r>
                <a:r>
                  <a:rPr lang="en-US" altLang="zh-CN">
                    <a:cs typeface="SimSun" charset="0"/>
                  </a:rPr>
                  <a:t>:</a:t>
                </a:r>
                <a:r>
                  <a:rPr lang="zh-CN" altLang="en-US">
                    <a:cs typeface="SimSun" charset="0"/>
                  </a:rPr>
                  <a:t>撒玛利亚人</a:t>
                </a:r>
                <a:r>
                  <a:rPr lang="zh-CN">
                    <a:cs typeface="SimSun" charset="0"/>
                  </a:rPr>
                  <a:t> </a:t>
                </a:r>
                <a:endParaRPr lang="en-US" altLang="zh-CN">
                  <a:cs typeface="SimSun" charset="0"/>
                </a:endParaRPr>
              </a:p>
              <a:p>
                <a:pPr algn="ctr" eaLnBrk="0" hangingPunct="0"/>
                <a:endParaRPr lang="en-US" altLang="zh-CN">
                  <a:cs typeface="SimSun"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7" name="Group 73"/>
            <p:cNvGrpSpPr>
              <a:grpSpLocks/>
            </p:cNvGrpSpPr>
            <p:nvPr/>
          </p:nvGrpSpPr>
          <p:grpSpPr bwMode="auto">
            <a:xfrm>
              <a:off x="3204" y="3139"/>
              <a:ext cx="2556" cy="317"/>
              <a:chOff x="2525" y="5314"/>
              <a:chExt cx="2014" cy="633"/>
            </a:xfrm>
          </p:grpSpPr>
          <p:sp>
            <p:nvSpPr>
              <p:cNvPr id="4000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a:cs typeface="SimSun" charset="0"/>
                  </a:rPr>
                  <a:t> </a:t>
                </a:r>
                <a:r>
                  <a:rPr lang="zh-CN" altLang="en-US" sz="2200">
                    <a:cs typeface="SimSun" charset="0"/>
                  </a:rPr>
                  <a:t>内敌</a:t>
                </a:r>
                <a:r>
                  <a:rPr lang="en-US" altLang="zh-CN" sz="2200">
                    <a:cs typeface="SimSun" charset="0"/>
                  </a:rPr>
                  <a:t>: </a:t>
                </a:r>
                <a:r>
                  <a:rPr lang="zh-CN" altLang="en-US" sz="2200">
                    <a:cs typeface="SimSun" charset="0"/>
                  </a:rPr>
                  <a:t>娶外邦女子</a:t>
                </a:r>
                <a:r>
                  <a:rPr lang="zh-CN" altLang="en-US">
                    <a:cs typeface="SimSun" charset="0"/>
                  </a:rPr>
                  <a:t>结亲</a:t>
                </a:r>
                <a:r>
                  <a:rPr lang="zh-CN">
                    <a:cs typeface="SimSun" charset="0"/>
                  </a:rPr>
                  <a:t> </a:t>
                </a:r>
                <a:endParaRPr lang="zh-CN" altLang="en-US">
                  <a:cs typeface="SimSun"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8" name="Group 75"/>
            <p:cNvGrpSpPr>
              <a:grpSpLocks/>
            </p:cNvGrpSpPr>
            <p:nvPr/>
          </p:nvGrpSpPr>
          <p:grpSpPr bwMode="auto">
            <a:xfrm>
              <a:off x="0" y="3456"/>
              <a:ext cx="1025" cy="374"/>
              <a:chOff x="0" y="5947"/>
              <a:chExt cx="808" cy="748"/>
            </a:xfrm>
          </p:grpSpPr>
          <p:sp>
            <p:nvSpPr>
              <p:cNvPr id="4000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a:cs typeface="SimSun" charset="0"/>
                  </a:rPr>
                  <a:t>归回</a:t>
                </a:r>
              </a:p>
              <a:p>
                <a:pPr algn="ctr" eaLnBrk="0" hangingPunct="0">
                  <a:lnSpc>
                    <a:spcPct val="80000"/>
                  </a:lnSpc>
                </a:pPr>
                <a:r>
                  <a:rPr lang="en-US" altLang="zh-CN">
                    <a:cs typeface="SimSun" charset="0"/>
                  </a:rPr>
                  <a:t>1–2</a:t>
                </a: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9" name="Group 77"/>
            <p:cNvGrpSpPr>
              <a:grpSpLocks/>
            </p:cNvGrpSpPr>
            <p:nvPr/>
          </p:nvGrpSpPr>
          <p:grpSpPr bwMode="auto">
            <a:xfrm>
              <a:off x="1025" y="3456"/>
              <a:ext cx="1706" cy="374"/>
              <a:chOff x="808" y="5947"/>
              <a:chExt cx="1344" cy="748"/>
            </a:xfrm>
          </p:grpSpPr>
          <p:sp>
            <p:nvSpPr>
              <p:cNvPr id="3999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a:cs typeface="SimSun" charset="0"/>
                  </a:rPr>
                  <a:t>重建</a:t>
                </a:r>
              </a:p>
              <a:p>
                <a:pPr algn="ctr" eaLnBrk="0" hangingPunct="0">
                  <a:lnSpc>
                    <a:spcPct val="80000"/>
                  </a:lnSpc>
                </a:pPr>
                <a:r>
                  <a:rPr lang="en-US" altLang="zh-CN">
                    <a:cs typeface="SimSun" charset="0"/>
                  </a:rPr>
                  <a:t>3–6</a:t>
                </a: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0" name="Group 79"/>
            <p:cNvGrpSpPr>
              <a:grpSpLocks/>
            </p:cNvGrpSpPr>
            <p:nvPr/>
          </p:nvGrpSpPr>
          <p:grpSpPr bwMode="auto">
            <a:xfrm>
              <a:off x="3204" y="3456"/>
              <a:ext cx="1343" cy="374"/>
              <a:chOff x="2525" y="5947"/>
              <a:chExt cx="1058" cy="748"/>
            </a:xfrm>
          </p:grpSpPr>
          <p:sp>
            <p:nvSpPr>
              <p:cNvPr id="3999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a:cs typeface="SimSun" charset="0"/>
                  </a:rPr>
                  <a:t>归回</a:t>
                </a:r>
              </a:p>
              <a:p>
                <a:pPr algn="ctr" eaLnBrk="0" hangingPunct="0">
                  <a:lnSpc>
                    <a:spcPct val="80000"/>
                  </a:lnSpc>
                </a:pPr>
                <a:r>
                  <a:rPr lang="en-US" altLang="zh-CN">
                    <a:cs typeface="SimSun" charset="0"/>
                  </a:rPr>
                  <a:t>7–8</a:t>
                </a: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1" name="Group 81"/>
            <p:cNvGrpSpPr>
              <a:grpSpLocks/>
            </p:cNvGrpSpPr>
            <p:nvPr/>
          </p:nvGrpSpPr>
          <p:grpSpPr bwMode="auto">
            <a:xfrm>
              <a:off x="4547" y="3456"/>
              <a:ext cx="1213" cy="374"/>
              <a:chOff x="3583" y="5947"/>
              <a:chExt cx="956" cy="748"/>
            </a:xfrm>
          </p:grpSpPr>
          <p:sp>
            <p:nvSpPr>
              <p:cNvPr id="3999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cs typeface="SimSun" charset="0"/>
                  </a:rPr>
                  <a:t> </a:t>
                </a:r>
                <a:r>
                  <a:rPr lang="zh-CN" altLang="en-US">
                    <a:cs typeface="SimSun" charset="0"/>
                  </a:rPr>
                  <a:t>重修</a:t>
                </a:r>
              </a:p>
              <a:p>
                <a:pPr algn="ctr" eaLnBrk="0" hangingPunct="0">
                  <a:lnSpc>
                    <a:spcPct val="80000"/>
                  </a:lnSpc>
                </a:pPr>
                <a:r>
                  <a:rPr lang="en-US" altLang="zh-CN">
                    <a:cs typeface="SimSun" charset="0"/>
                  </a:rPr>
                  <a:t>9–10</a:t>
                </a: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2" name="Group 83"/>
            <p:cNvGrpSpPr>
              <a:grpSpLocks/>
            </p:cNvGrpSpPr>
            <p:nvPr/>
          </p:nvGrpSpPr>
          <p:grpSpPr bwMode="auto">
            <a:xfrm>
              <a:off x="0" y="3830"/>
              <a:ext cx="442" cy="442"/>
              <a:chOff x="0" y="6695"/>
              <a:chExt cx="348" cy="883"/>
            </a:xfrm>
          </p:grpSpPr>
          <p:sp>
            <p:nvSpPr>
              <p:cNvPr id="3999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cs typeface="SimSun" charset="0"/>
                  </a:rPr>
                  <a:t> </a:t>
                </a:r>
                <a:r>
                  <a:rPr lang="zh-CN" altLang="en-US" sz="1400">
                    <a:cs typeface="SimSun" charset="0"/>
                  </a:rPr>
                  <a:t>告示</a:t>
                </a:r>
              </a:p>
              <a:p>
                <a:pPr algn="ctr" eaLnBrk="0" hangingPunct="0"/>
                <a:r>
                  <a:rPr lang="en-US" altLang="zh-CN" sz="1600">
                    <a:cs typeface="SimSun" charset="0"/>
                  </a:rPr>
                  <a:t>1</a:t>
                </a: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3" name="Group 85"/>
            <p:cNvGrpSpPr>
              <a:grpSpLocks/>
            </p:cNvGrpSpPr>
            <p:nvPr/>
          </p:nvGrpSpPr>
          <p:grpSpPr bwMode="auto">
            <a:xfrm>
              <a:off x="442" y="3830"/>
              <a:ext cx="583" cy="442"/>
              <a:chOff x="348" y="6695"/>
              <a:chExt cx="460" cy="883"/>
            </a:xfrm>
          </p:grpSpPr>
          <p:sp>
            <p:nvSpPr>
              <p:cNvPr id="3999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愿做心智</a:t>
                </a:r>
                <a:r>
                  <a:rPr lang="zh-CN">
                    <a:cs typeface="SimSun" charset="0"/>
                  </a:rPr>
                  <a:t> </a:t>
                </a:r>
                <a:endParaRPr lang="zh-CN" altLang="en-US" sz="1400">
                  <a:cs typeface="SimSun" charset="0"/>
                </a:endParaRPr>
              </a:p>
              <a:p>
                <a:pPr algn="ctr" eaLnBrk="0" hangingPunct="0"/>
                <a:r>
                  <a:rPr lang="en-US" altLang="zh-CN" sz="1600">
                    <a:cs typeface="SimSun" charset="0"/>
                  </a:rPr>
                  <a:t>2</a:t>
                </a: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4" name="Group 87"/>
            <p:cNvGrpSpPr>
              <a:grpSpLocks/>
            </p:cNvGrpSpPr>
            <p:nvPr/>
          </p:nvGrpSpPr>
          <p:grpSpPr bwMode="auto">
            <a:xfrm>
              <a:off x="1025" y="3830"/>
              <a:ext cx="447" cy="442"/>
              <a:chOff x="808" y="6695"/>
              <a:chExt cx="352" cy="883"/>
            </a:xfrm>
          </p:grpSpPr>
          <p:sp>
            <p:nvSpPr>
              <p:cNvPr id="3998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开始</a:t>
                </a:r>
              </a:p>
              <a:p>
                <a:pPr algn="ctr" eaLnBrk="0" hangingPunct="0"/>
                <a:r>
                  <a:rPr lang="en-US" altLang="zh-CN" sz="1600">
                    <a:cs typeface="SimSun" charset="0"/>
                  </a:rPr>
                  <a:t>3</a:t>
                </a: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5" name="Group 89"/>
            <p:cNvGrpSpPr>
              <a:grpSpLocks/>
            </p:cNvGrpSpPr>
            <p:nvPr/>
          </p:nvGrpSpPr>
          <p:grpSpPr bwMode="auto">
            <a:xfrm>
              <a:off x="1472" y="3830"/>
              <a:ext cx="629" cy="442"/>
              <a:chOff x="1160" y="6695"/>
              <a:chExt cx="496" cy="883"/>
            </a:xfrm>
          </p:grpSpPr>
          <p:sp>
            <p:nvSpPr>
              <p:cNvPr id="3998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敌对</a:t>
                </a:r>
              </a:p>
              <a:p>
                <a:pPr algn="ctr" eaLnBrk="0" hangingPunct="0"/>
                <a:r>
                  <a:rPr lang="en-US" altLang="zh-CN" sz="1400">
                    <a:cs typeface="SimSun" charset="0"/>
                  </a:rPr>
                  <a:t>4:1—6:12</a:t>
                </a: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6" name="Group 91"/>
            <p:cNvGrpSpPr>
              <a:grpSpLocks/>
            </p:cNvGrpSpPr>
            <p:nvPr/>
          </p:nvGrpSpPr>
          <p:grpSpPr bwMode="auto">
            <a:xfrm>
              <a:off x="2101" y="3830"/>
              <a:ext cx="630" cy="442"/>
              <a:chOff x="1656" y="6695"/>
              <a:chExt cx="496" cy="883"/>
            </a:xfrm>
          </p:grpSpPr>
          <p:sp>
            <p:nvSpPr>
              <p:cNvPr id="3998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完工</a:t>
                </a:r>
              </a:p>
              <a:p>
                <a:pPr algn="ctr" eaLnBrk="0" hangingPunct="0"/>
                <a:r>
                  <a:rPr lang="en-US" altLang="zh-CN" sz="1400">
                    <a:cs typeface="SimSun" charset="0"/>
                  </a:rPr>
                  <a:t>6:13-22</a:t>
                </a: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7"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nvGrpSpPr>
              <p:cNvPr id="39982" name="Group 93"/>
              <p:cNvGrpSpPr>
                <a:grpSpLocks/>
              </p:cNvGrpSpPr>
              <p:nvPr/>
            </p:nvGrpSpPr>
            <p:grpSpPr bwMode="auto">
              <a:xfrm>
                <a:off x="2152" y="6695"/>
                <a:ext cx="373" cy="883"/>
                <a:chOff x="2152" y="6695"/>
                <a:chExt cx="373" cy="883"/>
              </a:xfrm>
            </p:grpSpPr>
            <p:sp>
              <p:nvSpPr>
                <p:cNvPr id="3998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p>
                <a:p>
                  <a:pPr algn="ctr" eaLnBrk="0" hangingPunct="0"/>
                  <a:endParaRPr lang="en-US" altLang="zh-CN">
                    <a:cs typeface="SimSun"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grpSp>
          <p:nvGrpSpPr>
            <p:cNvPr id="39968" name="Group 97"/>
            <p:cNvGrpSpPr>
              <a:grpSpLocks/>
            </p:cNvGrpSpPr>
            <p:nvPr/>
          </p:nvGrpSpPr>
          <p:grpSpPr bwMode="auto">
            <a:xfrm>
              <a:off x="3206" y="3830"/>
              <a:ext cx="685" cy="442"/>
              <a:chOff x="2525" y="6695"/>
              <a:chExt cx="539" cy="883"/>
            </a:xfrm>
          </p:grpSpPr>
          <p:sp>
            <p:nvSpPr>
              <p:cNvPr id="3997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资格与预备</a:t>
                </a:r>
                <a:endParaRPr lang="en-US" altLang="zh-CN" sz="1400">
                  <a:cs typeface="SimSun" charset="0"/>
                </a:endParaRPr>
              </a:p>
              <a:p>
                <a:pPr algn="ctr" eaLnBrk="0" hangingPunct="0"/>
                <a:r>
                  <a:rPr lang="en-US" altLang="zh-CN" sz="1400">
                    <a:cs typeface="SimSun" charset="0"/>
                  </a:rPr>
                  <a:t>7</a:t>
                </a: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9" name="Group 99"/>
            <p:cNvGrpSpPr>
              <a:grpSpLocks/>
            </p:cNvGrpSpPr>
            <p:nvPr/>
          </p:nvGrpSpPr>
          <p:grpSpPr bwMode="auto">
            <a:xfrm>
              <a:off x="3872" y="3830"/>
              <a:ext cx="675" cy="442"/>
              <a:chOff x="3051" y="6695"/>
              <a:chExt cx="532" cy="883"/>
            </a:xfrm>
          </p:grpSpPr>
          <p:sp>
            <p:nvSpPr>
              <p:cNvPr id="3997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回归者与保护</a:t>
                </a:r>
              </a:p>
              <a:p>
                <a:pPr algn="ctr"/>
                <a:r>
                  <a:rPr lang="en-US" altLang="zh-CN" sz="1600">
                    <a:cs typeface="SimSun" charset="0"/>
                  </a:rPr>
                  <a:t>8</a:t>
                </a: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70" name="Group 101"/>
            <p:cNvGrpSpPr>
              <a:grpSpLocks/>
            </p:cNvGrpSpPr>
            <p:nvPr/>
          </p:nvGrpSpPr>
          <p:grpSpPr bwMode="auto">
            <a:xfrm>
              <a:off x="4547" y="3830"/>
              <a:ext cx="584" cy="442"/>
              <a:chOff x="3583" y="6695"/>
              <a:chExt cx="460" cy="883"/>
            </a:xfrm>
          </p:grpSpPr>
          <p:sp>
            <p:nvSpPr>
              <p:cNvPr id="3997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a:cs typeface="SimSun" charset="0"/>
                  </a:rPr>
                  <a:t>结亲和哀悼</a:t>
                </a:r>
                <a:endParaRPr lang="en-US" altLang="zh-CN" sz="1400">
                  <a:cs typeface="SimSun" charset="0"/>
                </a:endParaRPr>
              </a:p>
              <a:p>
                <a:pPr algn="ctr" eaLnBrk="0" hangingPunct="0"/>
                <a:r>
                  <a:rPr lang="en-US" altLang="zh-CN" sz="1600">
                    <a:cs typeface="SimSun" charset="0"/>
                  </a:rPr>
                  <a:t>9</a:t>
                </a: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71" name="Group 103"/>
            <p:cNvGrpSpPr>
              <a:grpSpLocks/>
            </p:cNvGrpSpPr>
            <p:nvPr/>
          </p:nvGrpSpPr>
          <p:grpSpPr bwMode="auto">
            <a:xfrm>
              <a:off x="5131" y="3830"/>
              <a:ext cx="629" cy="442"/>
              <a:chOff x="4043" y="6695"/>
              <a:chExt cx="496" cy="883"/>
            </a:xfrm>
          </p:grpSpPr>
          <p:sp>
            <p:nvSpPr>
              <p:cNvPr id="3997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a:cs typeface="SimSun" charset="0"/>
                  </a:rPr>
                  <a:t>实行分离</a:t>
                </a:r>
              </a:p>
              <a:p>
                <a:pPr algn="ctr" eaLnBrk="0" hangingPunct="0"/>
                <a:r>
                  <a:rPr lang="en-US" altLang="zh-CN" sz="1600">
                    <a:cs typeface="SimSun" charset="0"/>
                  </a:rPr>
                  <a:t>10</a:t>
                </a: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kumimoji="1" lang="zh-CN" altLang="en-US" sz="3200">
                  <a:solidFill>
                    <a:schemeClr val="tx2"/>
                  </a:solidFill>
                  <a:effectLst>
                    <a:outerShdw blurRad="38100" dist="38100" dir="2700000" algn="tl">
                      <a:srgbClr val="366B1B"/>
                    </a:outerShdw>
                  </a:effectLst>
                  <a:cs typeface="SimSun" charset="0"/>
                </a:rPr>
                <a:t>以斯帖记 </a:t>
              </a:r>
              <a:r>
                <a:rPr lang="en-US" sz="3200">
                  <a:solidFill>
                    <a:srgbClr val="FFFFFF"/>
                  </a:solidFill>
                  <a:cs typeface="SimSun" charset="0"/>
                </a:rPr>
                <a:t>(</a:t>
              </a:r>
              <a:r>
                <a:rPr lang="zh-CN" altLang="en-US" sz="3200">
                  <a:solidFill>
                    <a:srgbClr val="FFFFFF"/>
                  </a:solidFill>
                  <a:cs typeface="SimSun" charset="0"/>
                </a:rPr>
                <a:t>五十八</a:t>
              </a:r>
              <a:r>
                <a:rPr lang="zh-CN" altLang="en-US" sz="3200">
                  <a:solidFill>
                    <a:srgbClr val="FFFFFF"/>
                  </a:solidFill>
                </a:rPr>
                <a:t> </a:t>
              </a:r>
              <a:r>
                <a:rPr lang="zh-CN" altLang="en-US" sz="3200">
                  <a:solidFill>
                    <a:srgbClr val="FFFFFF"/>
                  </a:solidFill>
                  <a:cs typeface="SimSun" charset="0"/>
                </a:rPr>
                <a:t>年分隔</a:t>
              </a:r>
              <a:r>
                <a:rPr lang="en-US" altLang="ja-JP" sz="3200">
                  <a:solidFill>
                    <a:srgbClr val="FFFFFF"/>
                  </a:solidFill>
                </a:rPr>
                <a:t>)</a:t>
              </a:r>
              <a:endParaRPr lang="en-US" sz="3200">
                <a:solidFill>
                  <a:srgbClr val="FFFFFF"/>
                </a:solidFil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60419"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Times New Roman" charset="0"/>
                <a:ea typeface="Times New Roman" charset="0"/>
                <a:cs typeface="Times New Roman" charset="0"/>
              </a:rPr>
              <a:t>Walk Through The Bible ©1989</a:t>
            </a:r>
          </a:p>
        </p:txBody>
      </p:sp>
      <p:sp>
        <p:nvSpPr>
          <p:cNvPr id="60420" name="Text Box 4"/>
          <p:cNvSpPr txBox="1">
            <a:spLocks noChangeArrowheads="1"/>
          </p:cNvSpPr>
          <p:nvPr/>
        </p:nvSpPr>
        <p:spPr bwMode="auto">
          <a:xfrm>
            <a:off x="952500" y="76200"/>
            <a:ext cx="4381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spcBef>
                <a:spcPct val="50000"/>
              </a:spcBef>
              <a:defRPr/>
            </a:pPr>
            <a:r>
              <a:rPr lang="ja-JP" altLang="en-US" sz="4800">
                <a:solidFill>
                  <a:schemeClr val="bg1"/>
                </a:solidFill>
                <a:latin typeface="Times New Roman" charset="0"/>
                <a:cs typeface="ＭＳ Ｐゴシック" charset="0"/>
              </a:rPr>
              <a:t>以斯帖</a:t>
            </a:r>
            <a:r>
              <a:rPr lang="en-US" altLang="ja-JP" sz="4800">
                <a:solidFill>
                  <a:schemeClr val="bg1"/>
                </a:solidFill>
                <a:latin typeface="Times New Roman" charset="0"/>
              </a:rPr>
              <a:t>:</a:t>
            </a:r>
            <a:endParaRPr lang="en-US" sz="4800">
              <a:solidFill>
                <a:schemeClr val="bg1"/>
              </a:solidFill>
              <a:latin typeface="Times New Roman" charset="0"/>
            </a:endParaRPr>
          </a:p>
        </p:txBody>
      </p:sp>
      <p:sp>
        <p:nvSpPr>
          <p:cNvPr id="60421" name="Text Box 5"/>
          <p:cNvSpPr txBox="1">
            <a:spLocks noChangeArrowheads="1"/>
          </p:cNvSpPr>
          <p:nvPr/>
        </p:nvSpPr>
        <p:spPr bwMode="auto">
          <a:xfrm>
            <a:off x="2971800" y="198438"/>
            <a:ext cx="708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en-US" altLang="zh-CN" sz="4000">
                <a:solidFill>
                  <a:schemeClr val="bg1"/>
                </a:solidFill>
                <a:latin typeface="Times New Roman" charset="0"/>
                <a:cs typeface="SimSun" charset="0"/>
              </a:rPr>
              <a:t> </a:t>
            </a:r>
            <a:r>
              <a:rPr lang="ja-JP" altLang="en-US" sz="4000">
                <a:solidFill>
                  <a:schemeClr val="bg1"/>
                </a:solidFill>
                <a:latin typeface="Times New Roman" charset="0"/>
              </a:rPr>
              <a:t>波斯</a:t>
            </a:r>
            <a:r>
              <a:rPr lang="zh-CN" altLang="en-US" sz="4000">
                <a:solidFill>
                  <a:schemeClr val="bg1"/>
                </a:solidFill>
                <a:latin typeface="Times New Roman" charset="0"/>
                <a:cs typeface="SimSun" charset="0"/>
              </a:rPr>
              <a:t>王后</a:t>
            </a:r>
          </a:p>
        </p:txBody>
      </p:sp>
      <p:pic>
        <p:nvPicPr>
          <p:cNvPr id="41989"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60421"/>
                                        </p:tgtEl>
                                        <p:attrNameLst>
                                          <p:attrName>style.visibility</p:attrName>
                                        </p:attrNameLst>
                                      </p:cBhvr>
                                      <p:to>
                                        <p:strVal val="visible"/>
                                      </p:to>
                                    </p:set>
                                    <p:animEffect transition="in" filter="dissolve">
                                      <p:cBhvr>
                                        <p:cTn id="7" dur="5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正如哈曼的计谋，</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所有要透过铲除神所救赎的以色列民</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来摧毁神的拯救计划的计谋都会失败。</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40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2" name="Picture 70" descr="esther-Jan_Victors_-_Esther_en_Haman_voor_Ahasverus.jpg"/>
          <p:cNvPicPr>
            <a:picLocks noGrp="1" noChangeAspect="1"/>
          </p:cNvPicPr>
          <p:nvPr>
            <p:ph idx="1"/>
          </p:nvPr>
        </p:nvPicPr>
        <p:blipFill>
          <a:blip r:embed="rId3">
            <a:lum bright="-14000"/>
            <a:extLst>
              <a:ext uri="{28A0092B-C50C-407E-A947-70E740481C1C}">
                <a14:useLocalDpi xmlns:a14="http://schemas.microsoft.com/office/drawing/2010/main" val="0"/>
              </a:ext>
            </a:extLst>
          </a:blip>
          <a:srcRect/>
          <a:stretch>
            <a:fillRect/>
          </a:stretch>
        </p:blipFill>
        <p:spPr>
          <a:xfrm>
            <a:off x="0" y="0"/>
            <a:ext cx="9144000" cy="6802438"/>
          </a:xfrm>
          <a:noFill/>
        </p:spPr>
      </p:pic>
      <p:sp>
        <p:nvSpPr>
          <p:cNvPr id="12290" name="Rectangle 2"/>
          <p:cNvSpPr>
            <a:spLocks noGrp="1" noChangeArrowheads="1"/>
          </p:cNvSpPr>
          <p:nvPr>
            <p:ph type="title"/>
          </p:nvPr>
        </p:nvSpPr>
        <p:spPr>
          <a:xfrm>
            <a:off x="685800" y="-242888"/>
            <a:ext cx="7772400" cy="1143001"/>
          </a:xfrm>
          <a:solidFill>
            <a:srgbClr val="000000"/>
          </a:solidFill>
          <a:ln>
            <a:solidFill>
              <a:schemeClr val="tx1"/>
            </a:solidFill>
          </a:ln>
        </p:spPr>
        <p:txBody>
          <a:bodyPr/>
          <a:lstStyle/>
          <a:p>
            <a:pPr algn="ctr"/>
            <a:r>
              <a:rPr lang="zh-CN" altLang="en-US" b="1" i="0">
                <a:effectLst>
                  <a:outerShdw blurRad="38100" dist="38100" dir="2700000" algn="tl">
                    <a:srgbClr val="366B1B"/>
                  </a:outerShdw>
                </a:effectLst>
                <a:latin typeface="Arial Black" charset="0"/>
                <a:cs typeface="SimSun" charset="0"/>
              </a:rPr>
              <a:t>以斯帖记</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Times New Roman" charset="0"/>
                <a:ea typeface="Times New Roman" charset="0"/>
                <a:cs typeface="Times New Roman" charset="0"/>
              </a:rPr>
              <a:t>308</a:t>
            </a:r>
          </a:p>
        </p:txBody>
      </p:sp>
      <p:grpSp>
        <p:nvGrpSpPr>
          <p:cNvPr id="46085" name="Group 36"/>
          <p:cNvGrpSpPr>
            <a:grpSpLocks/>
          </p:cNvGrpSpPr>
          <p:nvPr/>
        </p:nvGrpSpPr>
        <p:grpSpPr bwMode="auto">
          <a:xfrm>
            <a:off x="6350" y="765175"/>
            <a:ext cx="9137650" cy="557213"/>
            <a:chOff x="0" y="0"/>
            <a:chExt cx="4240" cy="671"/>
          </a:xfrm>
        </p:grpSpPr>
        <p:sp>
          <p:nvSpPr>
            <p:cNvPr id="46149"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灭族阴谋被瓦解</a:t>
              </a:r>
              <a:endParaRPr kumimoji="0" lang="en-US" altLang="zh-CN" sz="36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50"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6" name="Group 38"/>
          <p:cNvGrpSpPr>
            <a:grpSpLocks/>
          </p:cNvGrpSpPr>
          <p:nvPr/>
        </p:nvGrpSpPr>
        <p:grpSpPr bwMode="auto">
          <a:xfrm>
            <a:off x="6350" y="1319213"/>
            <a:ext cx="4224338" cy="525462"/>
            <a:chOff x="0" y="671"/>
            <a:chExt cx="1960" cy="633"/>
          </a:xfrm>
        </p:grpSpPr>
        <p:sp>
          <p:nvSpPr>
            <p:cNvPr id="46147"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策划阴谋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8"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7" name="Group 40"/>
          <p:cNvGrpSpPr>
            <a:grpSpLocks/>
          </p:cNvGrpSpPr>
          <p:nvPr/>
        </p:nvGrpSpPr>
        <p:grpSpPr bwMode="auto">
          <a:xfrm>
            <a:off x="4230688" y="1319213"/>
            <a:ext cx="4913312" cy="525462"/>
            <a:chOff x="1960" y="671"/>
            <a:chExt cx="2280" cy="633"/>
          </a:xfrm>
        </p:grpSpPr>
        <p:sp>
          <p:nvSpPr>
            <p:cNvPr id="46145"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瓦解阴谋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6"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8" name="Group 42"/>
          <p:cNvGrpSpPr>
            <a:grpSpLocks/>
          </p:cNvGrpSpPr>
          <p:nvPr/>
        </p:nvGrpSpPr>
        <p:grpSpPr bwMode="auto">
          <a:xfrm>
            <a:off x="6350" y="1844675"/>
            <a:ext cx="4224338" cy="525463"/>
            <a:chOff x="0" y="1304"/>
            <a:chExt cx="1960" cy="633"/>
          </a:xfrm>
        </p:grpSpPr>
        <p:sp>
          <p:nvSpPr>
            <p:cNvPr id="46143"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1—4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4"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9" name="Group 44"/>
          <p:cNvGrpSpPr>
            <a:grpSpLocks/>
          </p:cNvGrpSpPr>
          <p:nvPr/>
        </p:nvGrpSpPr>
        <p:grpSpPr bwMode="auto">
          <a:xfrm>
            <a:off x="4230688" y="1844675"/>
            <a:ext cx="4913312" cy="525463"/>
            <a:chOff x="1960" y="1304"/>
            <a:chExt cx="2280" cy="633"/>
          </a:xfrm>
        </p:grpSpPr>
        <p:sp>
          <p:nvSpPr>
            <p:cNvPr id="46141"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5—10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2"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0" name="Group 46"/>
          <p:cNvGrpSpPr>
            <a:grpSpLocks/>
          </p:cNvGrpSpPr>
          <p:nvPr/>
        </p:nvGrpSpPr>
        <p:grpSpPr bwMode="auto">
          <a:xfrm>
            <a:off x="6350" y="2370138"/>
            <a:ext cx="4224338" cy="523875"/>
            <a:chOff x="0" y="1937"/>
            <a:chExt cx="1960" cy="633"/>
          </a:xfrm>
        </p:grpSpPr>
        <p:sp>
          <p:nvSpPr>
            <p:cNvPr id="46139"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威胁</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0"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1" name="Group 48"/>
          <p:cNvGrpSpPr>
            <a:grpSpLocks/>
          </p:cNvGrpSpPr>
          <p:nvPr/>
        </p:nvGrpSpPr>
        <p:grpSpPr bwMode="auto">
          <a:xfrm>
            <a:off x="4230688" y="2370138"/>
            <a:ext cx="4913312" cy="523875"/>
            <a:chOff x="1960" y="1937"/>
            <a:chExt cx="2280" cy="633"/>
          </a:xfrm>
        </p:grpSpPr>
        <p:sp>
          <p:nvSpPr>
            <p:cNvPr id="46137"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胜利</a:t>
              </a:r>
            </a:p>
          </p:txBody>
        </p:sp>
        <p:sp>
          <p:nvSpPr>
            <p:cNvPr id="46138"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2" name="Group 50"/>
          <p:cNvGrpSpPr>
            <a:grpSpLocks/>
          </p:cNvGrpSpPr>
          <p:nvPr/>
        </p:nvGrpSpPr>
        <p:grpSpPr bwMode="auto">
          <a:xfrm>
            <a:off x="6350" y="2894013"/>
            <a:ext cx="4224338" cy="525462"/>
            <a:chOff x="0" y="2570"/>
            <a:chExt cx="1960" cy="633"/>
          </a:xfrm>
        </p:grpSpPr>
        <p:sp>
          <p:nvSpPr>
            <p:cNvPr id="46135"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预备上帝的介入</a:t>
              </a:r>
            </a:p>
          </p:txBody>
        </p:sp>
        <p:sp>
          <p:nvSpPr>
            <p:cNvPr id="46136"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3" name="Group 52"/>
          <p:cNvGrpSpPr>
            <a:grpSpLocks/>
          </p:cNvGrpSpPr>
          <p:nvPr/>
        </p:nvGrpSpPr>
        <p:grpSpPr bwMode="auto">
          <a:xfrm>
            <a:off x="4230688" y="2894013"/>
            <a:ext cx="4913312" cy="525462"/>
            <a:chOff x="1960" y="2570"/>
            <a:chExt cx="2280" cy="633"/>
          </a:xfrm>
        </p:grpSpPr>
        <p:sp>
          <p:nvSpPr>
            <p:cNvPr id="46133"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实施上帝介入</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34"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4" name="Group 54"/>
          <p:cNvGrpSpPr>
            <a:grpSpLocks/>
          </p:cNvGrpSpPr>
          <p:nvPr/>
        </p:nvGrpSpPr>
        <p:grpSpPr bwMode="auto">
          <a:xfrm>
            <a:off x="6350" y="3419475"/>
            <a:ext cx="4224338" cy="525463"/>
            <a:chOff x="0" y="3203"/>
            <a:chExt cx="1960" cy="633"/>
          </a:xfrm>
        </p:grpSpPr>
        <p:sp>
          <p:nvSpPr>
            <p:cNvPr id="46131"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迫害</a:t>
              </a:r>
            </a:p>
          </p:txBody>
        </p:sp>
        <p:sp>
          <p:nvSpPr>
            <p:cNvPr id="46132"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5" name="Group 56"/>
          <p:cNvGrpSpPr>
            <a:grpSpLocks/>
          </p:cNvGrpSpPr>
          <p:nvPr/>
        </p:nvGrpSpPr>
        <p:grpSpPr bwMode="auto">
          <a:xfrm>
            <a:off x="4230688" y="3429000"/>
            <a:ext cx="4913312" cy="525463"/>
            <a:chOff x="1960" y="3203"/>
            <a:chExt cx="2280" cy="633"/>
          </a:xfrm>
        </p:grpSpPr>
        <p:sp>
          <p:nvSpPr>
            <p:cNvPr id="46129"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保存</a:t>
              </a:r>
            </a:p>
          </p:txBody>
        </p:sp>
        <p:sp>
          <p:nvSpPr>
            <p:cNvPr id="46130"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6" name="Group 58"/>
          <p:cNvGrpSpPr>
            <a:grpSpLocks/>
          </p:cNvGrpSpPr>
          <p:nvPr/>
        </p:nvGrpSpPr>
        <p:grpSpPr bwMode="auto">
          <a:xfrm>
            <a:off x="6350" y="3944938"/>
            <a:ext cx="4224338" cy="525462"/>
            <a:chOff x="0" y="3836"/>
            <a:chExt cx="1960" cy="633"/>
          </a:xfrm>
        </p:grpSpPr>
        <p:sp>
          <p:nvSpPr>
            <p:cNvPr id="46127"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大危机</a:t>
              </a:r>
            </a:p>
          </p:txBody>
        </p:sp>
        <p:sp>
          <p:nvSpPr>
            <p:cNvPr id="46128"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7" name="Group 60"/>
          <p:cNvGrpSpPr>
            <a:grpSpLocks/>
          </p:cNvGrpSpPr>
          <p:nvPr/>
        </p:nvGrpSpPr>
        <p:grpSpPr bwMode="auto">
          <a:xfrm>
            <a:off x="4230688" y="3944938"/>
            <a:ext cx="4913312" cy="525462"/>
            <a:chOff x="1960" y="3836"/>
            <a:chExt cx="2280" cy="633"/>
          </a:xfrm>
        </p:grpSpPr>
        <p:sp>
          <p:nvSpPr>
            <p:cNvPr id="46125"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大拯救</a:t>
              </a:r>
            </a:p>
          </p:txBody>
        </p:sp>
        <p:sp>
          <p:nvSpPr>
            <p:cNvPr id="46126"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8" name="Group 62"/>
          <p:cNvGrpSpPr>
            <a:grpSpLocks/>
          </p:cNvGrpSpPr>
          <p:nvPr/>
        </p:nvGrpSpPr>
        <p:grpSpPr bwMode="auto">
          <a:xfrm>
            <a:off x="6350" y="4470400"/>
            <a:ext cx="4224338" cy="525463"/>
            <a:chOff x="0" y="4469"/>
            <a:chExt cx="1960" cy="633"/>
          </a:xfrm>
        </p:grpSpPr>
        <p:sp>
          <p:nvSpPr>
            <p:cNvPr id="46123"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亚哈随鲁王大宴</a:t>
              </a:r>
            </a:p>
          </p:txBody>
        </p:sp>
        <p:sp>
          <p:nvSpPr>
            <p:cNvPr id="46124"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9" name="Group 64"/>
          <p:cNvGrpSpPr>
            <a:grpSpLocks/>
          </p:cNvGrpSpPr>
          <p:nvPr/>
        </p:nvGrpSpPr>
        <p:grpSpPr bwMode="auto">
          <a:xfrm>
            <a:off x="4230688" y="4470400"/>
            <a:ext cx="4913312" cy="525463"/>
            <a:chOff x="1960" y="4469"/>
            <a:chExt cx="2280" cy="633"/>
          </a:xfrm>
        </p:grpSpPr>
        <p:sp>
          <p:nvSpPr>
            <p:cNvPr id="46121"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以斯帖的普珥宴</a:t>
              </a:r>
            </a:p>
          </p:txBody>
        </p:sp>
        <p:sp>
          <p:nvSpPr>
            <p:cNvPr id="46122"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0" name="Group 66"/>
          <p:cNvGrpSpPr>
            <a:grpSpLocks/>
          </p:cNvGrpSpPr>
          <p:nvPr/>
        </p:nvGrpSpPr>
        <p:grpSpPr bwMode="auto">
          <a:xfrm>
            <a:off x="0" y="5013325"/>
            <a:ext cx="2124764" cy="715963"/>
            <a:chOff x="0" y="5102"/>
            <a:chExt cx="986" cy="863"/>
          </a:xfrm>
        </p:grpSpPr>
        <p:sp>
          <p:nvSpPr>
            <p:cNvPr id="46119" name="Rectangle 27"/>
            <p:cNvSpPr>
              <a:spLocks noChangeArrowheads="1"/>
            </p:cNvSpPr>
            <p:nvPr/>
          </p:nvSpPr>
          <p:spPr bwMode="auto">
            <a:xfrm>
              <a:off x="0" y="5102"/>
              <a:ext cx="98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以斯帖被高举 </a:t>
              </a:r>
              <a:endPar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rPr>
                <a:t>1:1—2:18</a:t>
              </a:r>
            </a:p>
          </p:txBody>
        </p:sp>
        <p:sp>
          <p:nvSpPr>
            <p:cNvPr id="46120"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1" name="Group 68"/>
          <p:cNvGrpSpPr>
            <a:grpSpLocks/>
          </p:cNvGrpSpPr>
          <p:nvPr/>
        </p:nvGrpSpPr>
        <p:grpSpPr bwMode="auto">
          <a:xfrm>
            <a:off x="2092325" y="4995863"/>
            <a:ext cx="2138363" cy="715962"/>
            <a:chOff x="968" y="5102"/>
            <a:chExt cx="992" cy="863"/>
          </a:xfrm>
        </p:grpSpPr>
        <p:sp>
          <p:nvSpPr>
            <p:cNvPr id="46117"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哈曼的威胁</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2:19—4:17</a:t>
              </a:r>
            </a:p>
          </p:txBody>
        </p:sp>
        <p:sp>
          <p:nvSpPr>
            <p:cNvPr id="46118"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2" name="Group 70"/>
          <p:cNvGrpSpPr>
            <a:grpSpLocks/>
          </p:cNvGrpSpPr>
          <p:nvPr/>
        </p:nvGrpSpPr>
        <p:grpSpPr bwMode="auto">
          <a:xfrm>
            <a:off x="4230688" y="4995863"/>
            <a:ext cx="1789112" cy="715962"/>
            <a:chOff x="1960" y="5102"/>
            <a:chExt cx="784" cy="863"/>
          </a:xfrm>
        </p:grpSpPr>
        <p:sp>
          <p:nvSpPr>
            <p:cNvPr id="46115"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末底改胜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5:1—8:2</a:t>
              </a:r>
            </a:p>
          </p:txBody>
        </p:sp>
        <p:sp>
          <p:nvSpPr>
            <p:cNvPr id="46116"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3" name="Group 72"/>
          <p:cNvGrpSpPr>
            <a:grpSpLocks/>
          </p:cNvGrpSpPr>
          <p:nvPr/>
        </p:nvGrpSpPr>
        <p:grpSpPr bwMode="auto">
          <a:xfrm>
            <a:off x="6019800" y="4995863"/>
            <a:ext cx="1357313" cy="715962"/>
            <a:chOff x="2744" y="5102"/>
            <a:chExt cx="676" cy="863"/>
          </a:xfrm>
        </p:grpSpPr>
        <p:sp>
          <p:nvSpPr>
            <p:cNvPr id="46113"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以色列胜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敌人</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8:3—9:32 </a:t>
              </a:r>
            </a:p>
          </p:txBody>
        </p:sp>
        <p:sp>
          <p:nvSpPr>
            <p:cNvPr id="46114"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4" name="Group 74"/>
          <p:cNvGrpSpPr>
            <a:grpSpLocks/>
          </p:cNvGrpSpPr>
          <p:nvPr/>
        </p:nvGrpSpPr>
        <p:grpSpPr bwMode="auto">
          <a:xfrm>
            <a:off x="7377113" y="5013325"/>
            <a:ext cx="1766887" cy="715963"/>
            <a:chOff x="3420" y="5102"/>
            <a:chExt cx="820" cy="863"/>
          </a:xfrm>
        </p:grpSpPr>
        <p:sp>
          <p:nvSpPr>
            <p:cNvPr id="46111"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末底统治波斯</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10</a:t>
              </a:r>
            </a:p>
          </p:txBody>
        </p:sp>
        <p:sp>
          <p:nvSpPr>
            <p:cNvPr id="46112"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5" name="Group 78"/>
          <p:cNvGrpSpPr>
            <a:grpSpLocks/>
          </p:cNvGrpSpPr>
          <p:nvPr/>
        </p:nvGrpSpPr>
        <p:grpSpPr bwMode="auto">
          <a:xfrm>
            <a:off x="6350" y="5711825"/>
            <a:ext cx="9132888" cy="525463"/>
            <a:chOff x="0" y="5965"/>
            <a:chExt cx="5752" cy="633"/>
          </a:xfrm>
        </p:grpSpPr>
        <p:sp>
          <p:nvSpPr>
            <p:cNvPr id="46109"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波丝</a:t>
              </a:r>
            </a:p>
          </p:txBody>
        </p:sp>
        <p:sp>
          <p:nvSpPr>
            <p:cNvPr id="46110"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6" name="Group 80"/>
          <p:cNvGrpSpPr>
            <a:grpSpLocks/>
          </p:cNvGrpSpPr>
          <p:nvPr/>
        </p:nvGrpSpPr>
        <p:grpSpPr bwMode="auto">
          <a:xfrm>
            <a:off x="6350" y="6237288"/>
            <a:ext cx="9132888" cy="620712"/>
            <a:chOff x="0" y="6598"/>
            <a:chExt cx="5752" cy="748"/>
          </a:xfrm>
        </p:grpSpPr>
        <p:sp>
          <p:nvSpPr>
            <p:cNvPr id="46107"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年 </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(483-473 BC)</a:t>
              </a:r>
            </a:p>
          </p:txBody>
        </p:sp>
        <p:sp>
          <p:nvSpPr>
            <p:cNvPr id="46108"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extLst>
      <p:ext uri="{BB962C8B-B14F-4D97-AF65-F5344CB8AC3E}">
        <p14:creationId xmlns:p14="http://schemas.microsoft.com/office/powerpoint/2010/main" val="1840235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Persian empire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5724525" y="0"/>
            <a:ext cx="2016125" cy="908050"/>
          </a:xfrm>
          <a:prstGeom prst="rect">
            <a:avLst/>
          </a:prstGeom>
          <a:solidFill>
            <a:srgbClr val="800080"/>
          </a:solidFill>
          <a:ln w="9525">
            <a:noFill/>
            <a:miter lim="800000"/>
            <a:headEnd/>
            <a:tailEnd/>
          </a:ln>
        </p:spPr>
        <p:txBody>
          <a:bodyPr anchor="ctr"/>
          <a:lstStyle/>
          <a:p>
            <a:pPr eaLnBrk="0" hangingPunct="0"/>
            <a:r>
              <a:rPr kumimoji="1" lang="zh-CN" altLang="en-US" sz="4400">
                <a:solidFill>
                  <a:schemeClr val="tx2"/>
                </a:solidFill>
                <a:effectLst>
                  <a:outerShdw blurRad="38100" dist="38100" dir="2700000" algn="tl">
                    <a:srgbClr val="000000"/>
                  </a:outerShdw>
                </a:effectLst>
                <a:latin typeface="Arial Black" charset="0"/>
                <a:cs typeface="SimSun" charset="0"/>
              </a:rPr>
              <a:t>錀词</a:t>
            </a:r>
          </a:p>
        </p:txBody>
      </p:sp>
      <p:sp>
        <p:nvSpPr>
          <p:cNvPr id="48131"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308</a:t>
            </a:r>
          </a:p>
        </p:txBody>
      </p:sp>
      <p:pic>
        <p:nvPicPr>
          <p:cNvPr id="48132" name="Picture 5" descr="esthermovi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WordArt 8"/>
          <p:cNvSpPr>
            <a:spLocks noChangeArrowheads="1" noChangeShapeType="1" noTextEdit="1"/>
          </p:cNvSpPr>
          <p:nvPr/>
        </p:nvSpPr>
        <p:spPr bwMode="auto">
          <a:xfrm>
            <a:off x="611188" y="981075"/>
            <a:ext cx="8113712" cy="5111750"/>
          </a:xfrm>
          <a:prstGeom prst="rect">
            <a:avLst/>
          </a:prstGeom>
        </p:spPr>
        <p:txBody>
          <a:bodyPr wrap="none" fromWordArt="1">
            <a:prstTxWarp prst="textCirclePour">
              <a:avLst>
                <a:gd name="adj1" fmla="val 10837803"/>
                <a:gd name="adj2" fmla="val 50000"/>
              </a:avLst>
            </a:prstTxWarp>
          </a:bodyPr>
          <a:lstStyle/>
          <a:p>
            <a:pPr algn="ctr"/>
            <a:r>
              <a:rPr lang="zh-TW" altLang="en-US" sz="6600" kern="10">
                <a:ln w="9525">
                  <a:solidFill>
                    <a:srgbClr val="CC66FF"/>
                  </a:solidFill>
                  <a:round/>
                  <a:headEnd/>
                  <a:tailEnd/>
                </a:ln>
                <a:solidFill>
                  <a:srgbClr val="993366"/>
                </a:solidFill>
                <a:latin typeface="Arial Black"/>
                <a:ea typeface="Arial Black"/>
                <a:cs typeface="Arial Black"/>
              </a:rPr>
              <a:t>上帝的眷顾</a:t>
            </a:r>
            <a:endParaRPr lang="en-US" sz="6600" kern="10">
              <a:ln w="9525">
                <a:solidFill>
                  <a:srgbClr val="CC66FF"/>
                </a:solidFill>
                <a:round/>
                <a:headEnd/>
                <a:tailEnd/>
              </a:ln>
              <a:solidFill>
                <a:srgbClr val="993366"/>
              </a:solidFill>
              <a:latin typeface="Arial Black"/>
              <a:ea typeface="Arial Black"/>
              <a:cs typeface="Arial Black"/>
            </a:endParaRPr>
          </a:p>
        </p:txBody>
      </p:sp>
    </p:spTree>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sther-before-ahasuerus-giovanni-andrea-sirani.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7173913"/>
          </a:xfrm>
          <a:noFill/>
        </p:spPr>
      </p:pic>
      <p:sp>
        <p:nvSpPr>
          <p:cNvPr id="14338" name="Rectangle 2"/>
          <p:cNvSpPr>
            <a:spLocks noGrp="1" noChangeArrowheads="1"/>
          </p:cNvSpPr>
          <p:nvPr>
            <p:ph type="title"/>
          </p:nvPr>
        </p:nvSpPr>
        <p:spPr/>
        <p:txBody>
          <a:bodyPr/>
          <a:lstStyle/>
          <a:p>
            <a:pPr algn="ctr"/>
            <a:r>
              <a:rPr lang="zh-CN" altLang="en-US" b="1" i="0">
                <a:latin typeface="Arial Black" charset="0"/>
                <a:cs typeface="SimSun" charset="0"/>
              </a:rPr>
              <a:t>錀节</a:t>
            </a:r>
          </a:p>
        </p:txBody>
      </p:sp>
      <p:sp>
        <p:nvSpPr>
          <p:cNvPr id="14341" name="Rectangle 5"/>
          <p:cNvSpPr>
            <a:spLocks noGrp="1" noChangeArrowheads="1"/>
          </p:cNvSpPr>
          <p:nvPr>
            <p:ph type="body" sz="half" idx="1"/>
          </p:nvPr>
        </p:nvSpPr>
        <p:spPr>
          <a:xfrm>
            <a:off x="685800" y="1849438"/>
            <a:ext cx="7558088" cy="4114800"/>
          </a:xfrm>
          <a:effectLst>
            <a:outerShdw blurRad="63500" dist="38099" dir="2700000" algn="ctr" rotWithShape="0">
              <a:srgbClr val="000000">
                <a:alpha val="74998"/>
              </a:srgbClr>
            </a:outerShdw>
          </a:effectLst>
        </p:spPr>
        <p:txBody>
          <a:bodyPr/>
          <a:lstStyle/>
          <a:p>
            <a:pPr algn="ctr">
              <a:buFontTx/>
              <a:buNone/>
            </a:pPr>
            <a:r>
              <a:rPr lang="en-US" altLang="zh-CN" sz="4000" b="1">
                <a:solidFill>
                  <a:schemeClr val="tx2"/>
                </a:solidFill>
                <a:latin typeface="Times" charset="0"/>
                <a:cs typeface="SimSun" charset="0"/>
              </a:rPr>
              <a:t>(</a:t>
            </a:r>
            <a:r>
              <a:rPr lang="ja-JP" altLang="en-US" sz="4000" b="1">
                <a:solidFill>
                  <a:schemeClr val="tx2"/>
                </a:solidFill>
                <a:latin typeface="Times" charset="0"/>
                <a:cs typeface="SimSun" charset="0"/>
              </a:rPr>
              <a:t>末底改</a:t>
            </a:r>
            <a:r>
              <a:rPr lang="zh-CN" altLang="en-US" sz="4000" b="1">
                <a:solidFill>
                  <a:schemeClr val="tx2"/>
                </a:solidFill>
                <a:latin typeface="Times" charset="0"/>
                <a:cs typeface="SimSun" charset="0"/>
              </a:rPr>
              <a:t>对以斯帖说</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此时你若闭口不言</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犹大人必从别处得解脱</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蒙拯救</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你和你父家必至灭亡</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焉知你得了王后的位分不是为现今的机会吗</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以斯帖</a:t>
            </a:r>
            <a:r>
              <a:rPr lang="en-US" altLang="zh-CN" sz="4000" b="1">
                <a:solidFill>
                  <a:schemeClr val="tx2"/>
                </a:solidFill>
                <a:latin typeface="Times" charset="0"/>
                <a:cs typeface="SimSun" charset="0"/>
              </a:rPr>
              <a:t>4:14).</a:t>
            </a:r>
            <a:endParaRPr lang="en-US" sz="4000" b="1">
              <a:solidFill>
                <a:schemeClr val="tx2"/>
              </a:solidFill>
              <a:latin typeface="Times" charset="0"/>
              <a:cs typeface="SimSun"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a:solidFill>
                  <a:schemeClr val="tx2"/>
                </a:solidFill>
                <a:latin typeface="Times New Roman" charset="0"/>
                <a:ea typeface="Times New Roman" charset="0"/>
                <a:cs typeface="Times New Roman" charset="0"/>
              </a:rPr>
              <a:t>308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Esther_1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idx="4294967295"/>
          </p:nvPr>
        </p:nvSpPr>
        <p:spPr>
          <a:xfrm>
            <a:off x="5600700" y="533400"/>
            <a:ext cx="2933700" cy="5486400"/>
          </a:xfrm>
        </p:spPr>
        <p:txBody>
          <a:bodyPr/>
          <a:lstStyle/>
          <a:p>
            <a:pPr algn="ctr"/>
            <a:r>
              <a:rPr lang="ja-JP" altLang="en-US" b="1" i="0">
                <a:latin typeface="Arial Black" charset="0"/>
              </a:rPr>
              <a:t>“</a:t>
            </a:r>
            <a:r>
              <a:rPr lang="en-US" altLang="ja-JP" b="1" i="0">
                <a:latin typeface="Arial Black" charset="0"/>
              </a:rPr>
              <a:t>..</a:t>
            </a:r>
            <a:r>
              <a:rPr lang="zh-CN" altLang="en-US" b="1" i="0">
                <a:latin typeface="Arial Black" charset="0"/>
                <a:cs typeface="SimSun" charset="0"/>
              </a:rPr>
              <a:t>为</a:t>
            </a:r>
            <a:r>
              <a:rPr lang="zh-CN" altLang="en-US" b="1" i="0">
                <a:latin typeface="Times New Roman" charset="0"/>
                <a:cs typeface="SimSun" charset="0"/>
              </a:rPr>
              <a:t>现今的机会</a:t>
            </a:r>
            <a:r>
              <a:rPr lang="en-US" altLang="ja-JP" b="1" i="0">
                <a:latin typeface="Arial Black" charset="0"/>
              </a:rPr>
              <a:t>”</a:t>
            </a:r>
            <a:endParaRPr lang="en-US" b="1" i="0">
              <a:latin typeface="Arial Black"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Esther_10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7" descr="EstherPalin_backgr.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457200"/>
            <a:ext cx="66357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ChangeArrowheads="1"/>
          </p:cNvSpPr>
          <p:nvPr/>
        </p:nvSpPr>
        <p:spPr bwMode="auto">
          <a:xfrm>
            <a:off x="5600700" y="533400"/>
            <a:ext cx="2933700" cy="5486400"/>
          </a:xfrm>
          <a:prstGeom prst="rect">
            <a:avLst/>
          </a:prstGeom>
          <a:noFill/>
          <a:ln w="9525">
            <a:noFill/>
            <a:miter lim="800000"/>
            <a:headEnd/>
            <a:tailEnd/>
          </a:ln>
        </p:spPr>
        <p:txBody>
          <a:bodyPr anchor="ctr"/>
          <a:lstStyle/>
          <a:p>
            <a:pPr algn="ctr" eaLnBrk="0" hangingPunct="0"/>
            <a:r>
              <a:rPr kumimoji="1" lang="ja-JP" altLang="en-US" sz="4400">
                <a:solidFill>
                  <a:schemeClr val="tx2"/>
                </a:solidFill>
                <a:effectLst>
                  <a:outerShdw blurRad="38100" dist="38100" dir="2700000" algn="tl">
                    <a:srgbClr val="000000"/>
                  </a:outerShdw>
                </a:effectLst>
                <a:latin typeface="Arial Black" charset="0"/>
              </a:rPr>
              <a:t>“</a:t>
            </a:r>
            <a:r>
              <a:rPr kumimoji="1" lang="en-US" altLang="ja-JP" sz="4400">
                <a:solidFill>
                  <a:schemeClr val="tx2"/>
                </a:solidFill>
                <a:effectLst>
                  <a:outerShdw blurRad="38100" dist="38100" dir="2700000" algn="tl">
                    <a:srgbClr val="000000"/>
                  </a:outerShdw>
                </a:effectLst>
                <a:latin typeface="Arial Black" charset="0"/>
              </a:rPr>
              <a:t>..</a:t>
            </a:r>
            <a:r>
              <a:rPr kumimoji="1" lang="zh-CN" altLang="en-US" sz="4400">
                <a:solidFill>
                  <a:schemeClr val="tx2"/>
                </a:solidFill>
                <a:effectLst>
                  <a:outerShdw blurRad="38100" dist="38100" dir="2700000" algn="tl">
                    <a:srgbClr val="000000"/>
                  </a:outerShdw>
                </a:effectLst>
                <a:latin typeface="Arial Black" charset="0"/>
                <a:cs typeface="SimSun" charset="0"/>
              </a:rPr>
              <a:t>为</a:t>
            </a:r>
            <a:r>
              <a:rPr kumimoji="1" lang="zh-CN" altLang="en-US" sz="4400">
                <a:solidFill>
                  <a:schemeClr val="tx2"/>
                </a:solidFill>
                <a:effectLst>
                  <a:outerShdw blurRad="38100" dist="38100" dir="2700000" algn="tl">
                    <a:srgbClr val="000000"/>
                  </a:outerShdw>
                </a:effectLst>
                <a:latin typeface="Times New Roman" charset="0"/>
                <a:cs typeface="SimSun" charset="0"/>
              </a:rPr>
              <a:t>现今的机会</a:t>
            </a:r>
            <a:r>
              <a:rPr kumimoji="1" lang="en-US" altLang="ja-JP" sz="4400">
                <a:solidFill>
                  <a:schemeClr val="tx2"/>
                </a:solidFill>
                <a:effectLst>
                  <a:outerShdw blurRad="38100" dist="38100" dir="2700000" algn="tl">
                    <a:srgbClr val="000000"/>
                  </a:outerShdw>
                </a:effectLst>
                <a:latin typeface="Arial Black" charset="0"/>
              </a:rPr>
              <a:t>”</a:t>
            </a:r>
            <a:endParaRPr kumimoji="1" lang="en-US" sz="4400">
              <a:solidFill>
                <a:schemeClr val="tx2"/>
              </a:solidFill>
              <a:effectLst>
                <a:outerShdw blurRad="38100" dist="38100" dir="2700000" algn="tl">
                  <a:srgbClr val="000000"/>
                </a:outerShdw>
              </a:effectLst>
              <a:latin typeface="Arial Black" charset="0"/>
            </a:endParaRPr>
          </a:p>
        </p:txBody>
      </p:sp>
    </p:spTree>
  </p:cSld>
  <p:clrMapOvr>
    <a:masterClrMapping/>
  </p:clrMapOvr>
  <p:transition spd="slow">
    <p:dissolve/>
    <p:sndAc>
      <p:stSnd>
        <p:snd r:embed="rId3" name="Ooooh"/>
      </p:stSnd>
    </p:sndAc>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6801" name="Picture 5" descr="esther_hama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685800" y="685800"/>
            <a:ext cx="7772400" cy="1143000"/>
          </a:xfr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algn="ctr"/>
            <a:r>
              <a:rPr lang="zh-CN" altLang="en-US" sz="4000" b="1" i="0">
                <a:effectLst>
                  <a:glow rad="228600">
                    <a:srgbClr val="000000"/>
                  </a:glow>
                </a:effectLst>
                <a:latin typeface="Arial"/>
                <a:cs typeface="Arial"/>
              </a:rPr>
              <a:t>信息声明</a:t>
            </a:r>
          </a:p>
        </p:txBody>
      </p:sp>
      <p:sp>
        <p:nvSpPr>
          <p:cNvPr id="102403" name="Rectangle 3"/>
          <p:cNvSpPr>
            <a:spLocks noGrp="1" noChangeArrowheads="1"/>
          </p:cNvSpPr>
          <p:nvPr>
            <p:ph type="body" idx="1"/>
          </p:nvPr>
        </p:nvSpPr>
        <p:spPr>
          <a:xfrm>
            <a:off x="685800" y="1828800"/>
            <a:ext cx="7772400" cy="3103563"/>
          </a:xfrm>
          <a:noFill/>
          <a:ln w="9525">
            <a:noFill/>
            <a:miter lim="800000"/>
            <a:headEnd/>
            <a:tailEnd/>
          </a:ln>
          <a:effectLst>
            <a:outerShdw blurRad="63500" dist="35921" dir="2700000" algn="ctr" rotWithShape="0">
              <a:srgbClr val="000000">
                <a:alpha val="74998"/>
              </a:srgbClr>
            </a:outerShdw>
          </a:effectLst>
        </p:spPr>
        <p:txBody>
          <a:bodyPr/>
          <a:lstStyle/>
          <a:p>
            <a:pPr algn="ctr"/>
            <a:r>
              <a:rPr lang="zh-CN" altLang="en-US" sz="3600" b="1">
                <a:solidFill>
                  <a:schemeClr val="tx2"/>
                </a:solidFill>
                <a:effectLst>
                  <a:glow rad="228600">
                    <a:srgbClr val="000000"/>
                  </a:glow>
                </a:effectLst>
                <a:latin typeface="Arial"/>
                <a:ea typeface="宋体" pitchFamily="-111" charset="-122"/>
                <a:cs typeface="Arial"/>
              </a:rPr>
              <a:t>上帝旨意籍着末底改和以斯帖扭转哈曼的灭族阴谋，使其作茧自缚承担灭族后果，并激励被掳后期以色列人上帝对亚伯拉罕之约的坚守。</a:t>
            </a:r>
            <a:endParaRPr lang="en-US" altLang="zh-CN" sz="3600" b="1">
              <a:solidFill>
                <a:schemeClr val="tx2"/>
              </a:solidFill>
              <a:effectLst>
                <a:glow rad="228600">
                  <a:srgbClr val="000000"/>
                </a:glow>
              </a:effectLst>
              <a:latin typeface="Arial"/>
              <a:ea typeface="宋体" pitchFamily="-111" charset="-122"/>
              <a:cs typeface="Arial"/>
            </a:endParaRPr>
          </a:p>
        </p:txBody>
      </p:sp>
      <p:sp>
        <p:nvSpPr>
          <p:cNvPr id="76804"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bg1"/>
                </a:solidFill>
                <a:latin typeface="Times New Roman" charset="0"/>
              </a:rPr>
              <a:t>308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checkerboard(across)">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8850" name="Picture 7" descr="Clouds &amp; Sky 00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p:cNvSpPr>
            <a:spLocks noGrp="1" noChangeArrowheads="1"/>
          </p:cNvSpPr>
          <p:nvPr>
            <p:ph type="title"/>
          </p:nvPr>
        </p:nvSpPr>
        <p:spPr>
          <a:xfrm>
            <a:off x="2438400" y="304800"/>
            <a:ext cx="4267200" cy="685800"/>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综合</a:t>
            </a:r>
          </a:p>
        </p:txBody>
      </p:sp>
      <p:sp>
        <p:nvSpPr>
          <p:cNvPr id="78852"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tx2"/>
                </a:solidFill>
                <a:latin typeface="Times New Roman"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cs typeface="SimSun" charset="0"/>
              </a:rPr>
              <a:t>1—4</a:t>
            </a:r>
            <a:r>
              <a:rPr lang="zh-CN" altLang="en-US" sz="3200">
                <a:solidFill>
                  <a:srgbClr val="FFFFFF"/>
                </a:solidFill>
                <a:cs typeface="SimSun" charset="0"/>
              </a:rPr>
              <a:t>计划</a:t>
            </a:r>
            <a:r>
              <a:rPr lang="zh-CN" altLang="en-US" sz="3200">
                <a:solidFill>
                  <a:srgbClr val="FFFFFF"/>
                </a:solidFill>
                <a:latin typeface="Arial Black" charset="0"/>
                <a:cs typeface="SimSun" charset="0"/>
              </a:rPr>
              <a:t>阴謀</a:t>
            </a:r>
            <a:r>
              <a:rPr lang="en-US" altLang="zh-CN" sz="3200">
                <a:solidFill>
                  <a:srgbClr val="FFFFFF"/>
                </a:solidFill>
                <a:latin typeface="Arial Black" charset="0"/>
                <a:cs typeface="SimSun" charset="0"/>
              </a:rPr>
              <a:t>	— </a:t>
            </a:r>
            <a:r>
              <a:rPr lang="zh-CN" altLang="en-US" sz="3200">
                <a:solidFill>
                  <a:srgbClr val="FFFFFF"/>
                </a:solidFill>
                <a:latin typeface="Arial Black" charset="0"/>
                <a:cs typeface="SimSun" charset="0"/>
              </a:rPr>
              <a:t>威脅</a:t>
            </a:r>
          </a:p>
        </p:txBody>
      </p:sp>
      <p:sp>
        <p:nvSpPr>
          <p:cNvPr id="78854" name="Text Box 5"/>
          <p:cNvSpPr txBox="1">
            <a:spLocks noChangeArrowheads="1"/>
          </p:cNvSpPr>
          <p:nvPr/>
        </p:nvSpPr>
        <p:spPr bwMode="auto">
          <a:xfrm>
            <a:off x="762000" y="1336675"/>
            <a:ext cx="7543800" cy="650875"/>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zh-CN" altLang="en-US" sz="3600">
                <a:latin typeface="Arial Black" charset="0"/>
                <a:cs typeface="SimSun" charset="0"/>
              </a:rPr>
              <a:t>灭绝阴谋被破解</a:t>
            </a:r>
            <a:endParaRPr lang="en-US" altLang="zh-CN" sz="3600">
              <a:latin typeface="Arial Black" charset="0"/>
              <a:cs typeface="SimSun" charset="0"/>
            </a:endParaRPr>
          </a:p>
        </p:txBody>
      </p:sp>
      <p:sp>
        <p:nvSpPr>
          <p:cNvPr id="103430" name="Text Box 6"/>
          <p:cNvSpPr txBox="1">
            <a:spLocks noChangeArrowheads="1"/>
          </p:cNvSpPr>
          <p:nvPr/>
        </p:nvSpPr>
        <p:spPr bwMode="auto">
          <a:xfrm>
            <a:off x="1676400" y="4868863"/>
            <a:ext cx="6875463"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cs typeface="SimSun" charset="0"/>
              </a:rPr>
              <a:t>5—10 </a:t>
            </a:r>
            <a:r>
              <a:rPr lang="zh-CN" altLang="en-US" sz="3200">
                <a:solidFill>
                  <a:srgbClr val="FFFFFF"/>
                </a:solidFill>
                <a:cs typeface="SimSun" charset="0"/>
              </a:rPr>
              <a:t>阴謀破解</a:t>
            </a:r>
            <a:r>
              <a:rPr lang="en-US" altLang="zh-CN" sz="3200">
                <a:solidFill>
                  <a:srgbClr val="FFFFFF"/>
                </a:solidFill>
                <a:latin typeface="Arial Black" charset="0"/>
                <a:cs typeface="SimSun" charset="0"/>
              </a:rPr>
              <a:t>— </a:t>
            </a:r>
            <a:r>
              <a:rPr lang="zh-CN" altLang="en-US" sz="3200">
                <a:solidFill>
                  <a:srgbClr val="FFFFFF"/>
                </a:solidFill>
                <a:latin typeface="Arial Black" charset="0"/>
                <a:cs typeface="SimSun" charset="0"/>
              </a:rPr>
              <a:t>胜利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3543497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41629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80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皇后冒生命危险拯救犹太人</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(4:16)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并且为他们辩护</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(7:1-6)</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这些都描绘了基督所扮演的角色。</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458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zh-CN" altLang="en-US" i="0" dirty="0">
                <a:effectLst>
                  <a:outerShdw blurRad="38100" dist="38100" dir="2700000" algn="tl">
                    <a:srgbClr val="366B1B"/>
                  </a:outerShdw>
                </a:effectLst>
                <a:latin typeface="Arial Black" charset="0"/>
                <a:ea typeface="ＭＳ Ｐゴシック" charset="0"/>
                <a:cs typeface="Times New Roman" charset="0"/>
              </a:rPr>
              <a:t>波丝帝国地图</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Barry J. Beitzel, </a:t>
            </a:r>
            <a:r>
              <a:rPr kumimoji="1" lang="en-US" altLang="zh-CN" sz="20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Moody Atlas of Bible Lands</a:t>
            </a: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 150-51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2" name="Rectangle 3"/>
          <p:cNvSpPr>
            <a:spLocks noChangeArrowheads="1"/>
          </p:cNvSpPr>
          <p:nvPr/>
        </p:nvSpPr>
        <p:spPr bwMode="auto">
          <a:xfrm>
            <a:off x="0" y="6165304"/>
            <a:ext cx="9144000" cy="707886"/>
          </a:xfrm>
          <a:prstGeom prst="rect">
            <a:avLst/>
          </a:prstGeom>
          <a:solidFill>
            <a:schemeClr val="tx1"/>
          </a:solid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由古列王二世所开始，大利乌一世王统管的帝国边界。这边界由希腊开始直到印度。 （以斯帖</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a:t>
            </a: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14393837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King Xerxe's Unreasonable Command to Queen Vashti</a:t>
            </a:r>
            <a:endParaRPr lang="en-US" b="1" i="0" dirty="0">
              <a:effectLst>
                <a:glow rad="228600">
                  <a:srgbClr val="000000">
                    <a:alpha val="75000"/>
                  </a:srgbClr>
                </a:glow>
              </a:effectLst>
              <a:latin typeface="Arial"/>
              <a:ea typeface="ＭＳ Ｐゴシック" charset="0"/>
              <a:cs typeface="Arial"/>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3873438633"/>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Vashti Upset</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327687027"/>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6"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68"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69"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0"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1"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72"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3"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4"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2475"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6"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p>
        </p:txBody>
      </p:sp>
      <p:sp>
        <p:nvSpPr>
          <p:cNvPr id="62477"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2478"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 </a:t>
            </a:r>
          </a:p>
        </p:txBody>
      </p:sp>
      <p:sp>
        <p:nvSpPr>
          <p:cNvPr id="62479"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0"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81"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宴席</a:t>
            </a:r>
          </a:p>
        </p:txBody>
      </p:sp>
      <p:sp>
        <p:nvSpPr>
          <p:cNvPr id="62482"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3"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4"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5"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6"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2487"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88"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9"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90"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27" name="Title 26"/>
          <p:cNvSpPr>
            <a:spLocks noGrp="1"/>
          </p:cNvSpPr>
          <p:nvPr>
            <p:ph type="title" idx="4294967295"/>
          </p:nvPr>
        </p:nvSpPr>
        <p:spPr>
          <a:xfrm>
            <a:off x="6705600" y="6477000"/>
            <a:ext cx="2438400" cy="381000"/>
          </a:xfrm>
        </p:spPr>
        <p:txBody>
          <a:bodyPr/>
          <a:lstStyle/>
          <a:p>
            <a:pPr algn="r">
              <a:defRPr/>
            </a:pPr>
            <a:r>
              <a:rPr lang="zh-CN" altLang="en-US" sz="1800" dirty="0">
                <a:effectLst>
                  <a:glow rad="228600">
                    <a:srgbClr val="000000"/>
                  </a:glow>
                  <a:outerShdw blurRad="38100" dist="38100" dir="2700000" algn="tl">
                    <a:srgbClr val="000000"/>
                  </a:outerShdw>
                </a:effectLst>
                <a:ea typeface="ＭＳ Ｐゴシック" charset="0"/>
              </a:rPr>
              <a:t>第</a:t>
            </a:r>
            <a:r>
              <a:rPr lang="en-US" sz="1800" dirty="0">
                <a:effectLst>
                  <a:glow rad="228600">
                    <a:srgbClr val="000000"/>
                  </a:glow>
                  <a:outerShdw blurRad="38100" dist="38100" dir="2700000" algn="tl">
                    <a:srgbClr val="000000"/>
                  </a:outerShdw>
                </a:effectLst>
                <a:ea typeface="ＭＳ Ｐゴシック" charset="0"/>
              </a:rPr>
              <a:t>1–2</a:t>
            </a:r>
            <a:r>
              <a:rPr lang="zh-CN" altLang="en-US" sz="1800" dirty="0">
                <a:effectLst>
                  <a:glow rad="228600">
                    <a:srgbClr val="000000"/>
                  </a:glow>
                  <a:outerShdw blurRad="38100" dist="38100" dir="2700000" algn="tl">
                    <a:srgbClr val="000000"/>
                  </a:outerShdw>
                </a:effectLst>
                <a:ea typeface="ＭＳ Ｐゴシック" charset="0"/>
              </a:rPr>
              <a:t>章</a:t>
            </a:r>
            <a:endParaRPr lang="en-US" sz="18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048094168"/>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zh-CN" altLang="en-US" dirty="0">
                <a:effectLst>
                  <a:outerShdw blurRad="38100" dist="38100" dir="2700000" algn="tl">
                    <a:srgbClr val="366B1B"/>
                  </a:outerShdw>
                </a:effectLst>
                <a:latin typeface="Arail" charset="0"/>
                <a:ea typeface="ＭＳ Ｐゴシック" charset="0"/>
                <a:cs typeface="Arail" charset="0"/>
              </a:rPr>
              <a:t>概要</a:t>
            </a:r>
            <a:endParaRPr lang="en-US" dirty="0">
              <a:effectLst>
                <a:outerShdw blurRad="38100" dist="38100" dir="2700000" algn="tl">
                  <a:srgbClr val="366B1B"/>
                </a:outerShdw>
              </a:effectLst>
              <a:latin typeface="Arail" charset="0"/>
              <a:ea typeface="ＭＳ Ｐゴシック" charset="0"/>
              <a:cs typeface="Arail"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effectLst>
                  <a:outerShdw blurRad="38100" dist="38100" dir="2700000" algn="tl">
                    <a:srgbClr val="DDDDDD"/>
                  </a:outerShdw>
                </a:effectLst>
                <a:latin typeface="Arail" charset="0"/>
                <a:cs typeface="Arail" charset="0"/>
              </a:rPr>
              <a:t>I.	(1—4</a:t>
            </a:r>
            <a:r>
              <a:rPr kumimoji="1" lang="zh-CN" altLang="en-US" dirty="0">
                <a:solidFill>
                  <a:srgbClr val="003300"/>
                </a:solidFill>
                <a:effectLst>
                  <a:outerShdw blurRad="38100" dist="38100" dir="2700000" algn="tl">
                    <a:srgbClr val="DDDDDD"/>
                  </a:outerShdw>
                </a:effectLst>
                <a:latin typeface="Arail" charset="0"/>
                <a:cs typeface="Arail" charset="0"/>
              </a:rPr>
              <a:t>章</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因上帝巧妙的策略安排</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末底改与以斯帖</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发现了哈曼的灭绝阴谋</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神以这事件告诫以色列如若</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没有祂的插手，它将无发生存</a:t>
            </a:r>
            <a:r>
              <a:rPr kumimoji="1" lang="en-US" altLang="zh-CN" dirty="0">
                <a:solidFill>
                  <a:srgbClr val="003300"/>
                </a:solidFill>
                <a:effectLst>
                  <a:outerShdw blurRad="38100" dist="38100" dir="2700000" algn="tl">
                    <a:srgbClr val="DDDDDD"/>
                  </a:outerShdw>
                </a:effectLst>
                <a:latin typeface="Arail" charset="0"/>
                <a:cs typeface="Arail" charset="0"/>
              </a:rPr>
              <a:t>.</a:t>
            </a:r>
          </a:p>
        </p:txBody>
      </p:sp>
    </p:spTree>
    <p:extLst>
      <p:ext uri="{BB962C8B-B14F-4D97-AF65-F5344CB8AC3E}">
        <p14:creationId xmlns:p14="http://schemas.microsoft.com/office/powerpoint/2010/main" val="115360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477572924"/>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zh-CN" alt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选美大赛</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3769418584"/>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zh-CN" alt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选美大赛</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99520458"/>
      </p:ext>
    </p:extLst>
  </p:cSld>
  <p:clrMapOvr>
    <a:masterClrMapping/>
  </p:clrMapOvr>
  <p:transition spd="slow">
    <p:dissolve/>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39670"/>
            <a:ext cx="9144000" cy="5049355"/>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Mordecai the Jew </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a:t>
            </a:r>
            <a:r>
              <a:rPr lang="ko-KR" altLang="en-US" b="1" i="0" dirty="0" err="1">
                <a:effectLst>
                  <a:glow rad="228600">
                    <a:srgbClr val="000000">
                      <a:alpha val="75000"/>
                    </a:srgbClr>
                  </a:glow>
                </a:effectLst>
                <a:latin typeface="Arial"/>
                <a:ea typeface="ＭＳ Ｐゴシック" charset="0"/>
                <a:cs typeface="Arial"/>
              </a:rPr>
              <a:t>以斯帖</a:t>
            </a:r>
            <a:r>
              <a:rPr lang="en-US" altLang="ja-JP" b="1" i="0" dirty="0">
                <a:effectLst>
                  <a:glow rad="228600">
                    <a:srgbClr val="000000">
                      <a:alpha val="75000"/>
                    </a:srgbClr>
                  </a:glow>
                </a:effectLst>
                <a:latin typeface="Arial"/>
                <a:ea typeface="ＭＳ Ｐゴシック" charset="0"/>
                <a:cs typeface="Arial"/>
              </a:rPr>
              <a:t> 2:5)</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759641625"/>
      </p:ext>
    </p:extLst>
  </p:cSld>
  <p:clrMapOvr>
    <a:masterClrMapping/>
  </p:clrMapOvr>
  <p:transition spd="slow">
    <p:dissolve/>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173"/>
            <a:ext cx="9144001" cy="6304136"/>
          </a:xfrm>
          <a:prstGeom prst="rect">
            <a:avLst/>
          </a:prstGeom>
        </p:spPr>
      </p:pic>
      <p:sp>
        <p:nvSpPr>
          <p:cNvPr id="10243" name="Rectangle 3"/>
          <p:cNvSpPr>
            <a:spLocks noGrp="1" noChangeArrowheads="1"/>
          </p:cNvSpPr>
          <p:nvPr>
            <p:ph type="ctrTitle"/>
          </p:nvPr>
        </p:nvSpPr>
        <p:spPr>
          <a:xfrm>
            <a:off x="0" y="22428"/>
            <a:ext cx="9144000" cy="1510493"/>
          </a:xfrm>
        </p:spPr>
        <p:txBody>
          <a:bodyPr/>
          <a:lstStyle/>
          <a:p>
            <a:pPr algn="ctr">
              <a:defRPr/>
            </a:pPr>
            <a:r>
              <a:rPr lang="en-US" altLang="ja-JP" sz="4000" b="1" i="0" dirty="0">
                <a:effectLst>
                  <a:glow rad="228600">
                    <a:srgbClr val="000000">
                      <a:alpha val="75000"/>
                    </a:srgbClr>
                  </a:glow>
                </a:effectLst>
                <a:latin typeface="Arial"/>
                <a:ea typeface="ＭＳ Ｐゴシック" charset="0"/>
                <a:cs typeface="Arial"/>
              </a:rPr>
              <a:t>Mordecai's Young Cousin </a:t>
            </a:r>
            <a:r>
              <a:rPr lang="ko-KR" altLang="en-US" sz="4000" b="1" i="0" dirty="0" err="1">
                <a:effectLst>
                  <a:glow rad="228600">
                    <a:srgbClr val="000000">
                      <a:alpha val="75000"/>
                    </a:srgbClr>
                  </a:glow>
                </a:effectLst>
                <a:latin typeface="Arial"/>
                <a:ea typeface="ＭＳ Ｐゴシック" charset="0"/>
                <a:cs typeface="Arial"/>
              </a:rPr>
              <a:t>以斯帖</a:t>
            </a:r>
            <a:r>
              <a:rPr lang="en-US" altLang="ja-JP" sz="4000" b="1" i="0" dirty="0">
                <a:effectLst>
                  <a:glow rad="228600">
                    <a:srgbClr val="000000">
                      <a:alpha val="75000"/>
                    </a:srgbClr>
                  </a:glow>
                </a:effectLst>
                <a:latin typeface="Arial"/>
                <a:ea typeface="ＭＳ Ｐゴシック" charset="0"/>
                <a:cs typeface="Arial"/>
              </a:rPr>
              <a:t> (2:7)</a:t>
            </a:r>
            <a:endParaRPr lang="en-US" sz="4000"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930762723"/>
      </p:ext>
    </p:extLst>
  </p:cSld>
  <p:clrMapOvr>
    <a:masterClrMapping/>
  </p:clrMapOvr>
  <p:transition spd="slow">
    <p:dissolve/>
  </p:transition>
</p:sld>
</file>

<file path=ppt/theme/_rels/them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97\MEADOW.POT</Template>
  <TotalTime>6102</TotalTime>
  <Words>12278</Words>
  <Application>Microsoft Office PowerPoint</Application>
  <PresentationFormat>On-screen Show (4:3)</PresentationFormat>
  <Paragraphs>1498</Paragraphs>
  <Slides>173</Slides>
  <Notes>145</Notes>
  <HiddenSlides>42</HiddenSlides>
  <MMClips>0</MMClips>
  <ScaleCrop>false</ScaleCrop>
  <HeadingPairs>
    <vt:vector size="6" baseType="variant">
      <vt:variant>
        <vt:lpstr>Fonts Used</vt:lpstr>
      </vt:variant>
      <vt:variant>
        <vt:i4>31</vt:i4>
      </vt:variant>
      <vt:variant>
        <vt:lpstr>Theme</vt:lpstr>
      </vt:variant>
      <vt:variant>
        <vt:i4>38</vt:i4>
      </vt:variant>
      <vt:variant>
        <vt:lpstr>Slide Titles</vt:lpstr>
      </vt:variant>
      <vt:variant>
        <vt:i4>173</vt:i4>
      </vt:variant>
    </vt:vector>
  </HeadingPairs>
  <TitlesOfParts>
    <vt:vector size="242" baseType="lpstr">
      <vt:lpstr>맑은 고딕</vt:lpstr>
      <vt:lpstr>ＭＳ Ｐゴシック</vt:lpstr>
      <vt:lpstr>ＭＳ Ｐゴシック</vt:lpstr>
      <vt:lpstr>NSimSun</vt:lpstr>
      <vt:lpstr>SimHei</vt:lpstr>
      <vt:lpstr>SimSun</vt:lpstr>
      <vt:lpstr>SimSun</vt:lpstr>
      <vt:lpstr>Arail</vt:lpstr>
      <vt:lpstr>Aral</vt:lpstr>
      <vt:lpstr>Arial</vt:lpstr>
      <vt:lpstr>Arial Black</vt:lpstr>
      <vt:lpstr>Arial Narrow</vt:lpstr>
      <vt:lpstr>Book Antiqua</vt:lpstr>
      <vt:lpstr>Calibri</vt:lpstr>
      <vt:lpstr>Capitals</vt:lpstr>
      <vt:lpstr>Chalkduster</vt:lpstr>
      <vt:lpstr>Comic Sans MS</vt:lpstr>
      <vt:lpstr>Freestyle Script</vt:lpstr>
      <vt:lpstr>Geneva</vt:lpstr>
      <vt:lpstr>Georgia</vt:lpstr>
      <vt:lpstr>Helvetica</vt:lpstr>
      <vt:lpstr>Impact</vt:lpstr>
      <vt:lpstr>Monotype Sorts</vt:lpstr>
      <vt:lpstr>Noto Sans Symbol</vt:lpstr>
      <vt:lpstr>Osaka</vt:lpstr>
      <vt:lpstr>Times</vt:lpstr>
      <vt:lpstr>Times New Roman</vt:lpstr>
      <vt:lpstr>Trebuchet MS</vt:lpstr>
      <vt:lpstr>Tw Cen MT</vt:lpstr>
      <vt:lpstr>Wingdings</vt:lpstr>
      <vt:lpstr>Wingdings 2</vt:lpstr>
      <vt:lpstr>MEADOW</vt:lpstr>
      <vt:lpstr>21_Default Design</vt:lpstr>
      <vt:lpstr>Orbit</vt:lpstr>
      <vt:lpstr>49_Blank Presentation</vt:lpstr>
      <vt:lpstr>3_MEADOW</vt:lpstr>
      <vt:lpstr>1_Orbit</vt:lpstr>
      <vt:lpstr>2_MEADOW</vt:lpstr>
      <vt:lpstr>Blank Presentation</vt:lpstr>
      <vt:lpstr>5_MEADOW</vt:lpstr>
      <vt:lpstr>1_Blank Presentation</vt:lpstr>
      <vt:lpstr>6_MEADOW</vt:lpstr>
      <vt:lpstr>2_Blank Presentation</vt:lpstr>
      <vt:lpstr>3_Blank Presentation</vt:lpstr>
      <vt:lpstr>4_Blank Presentation</vt:lpstr>
      <vt:lpstr>1_Default Design</vt:lpstr>
      <vt:lpstr>5_Blank Presentation</vt:lpstr>
      <vt:lpstr>6_Blank Presentation</vt:lpstr>
      <vt:lpstr>7_Blank Presentation</vt:lpstr>
      <vt:lpstr>8_Blank Presentation</vt:lpstr>
      <vt:lpstr>8_MEADOW</vt:lpstr>
      <vt:lpstr>9_MEADOW</vt:lpstr>
      <vt:lpstr>11_MEADOW</vt:lpstr>
      <vt:lpstr>12_MEADOW</vt:lpstr>
      <vt:lpstr>13_MEADOW</vt:lpstr>
      <vt:lpstr>7_MEADOW</vt:lpstr>
      <vt:lpstr>Crumple</vt:lpstr>
      <vt:lpstr>9_Blank Presentation</vt:lpstr>
      <vt:lpstr>2_Default Design</vt:lpstr>
      <vt:lpstr>2_Glare</vt:lpstr>
      <vt:lpstr>24_Blank Presentation</vt:lpstr>
      <vt:lpstr>1_Office Theme</vt:lpstr>
      <vt:lpstr>1_untitled 1</vt:lpstr>
      <vt:lpstr>2_Office Theme</vt:lpstr>
      <vt:lpstr>Median</vt:lpstr>
      <vt:lpstr>2_Orbit</vt:lpstr>
      <vt:lpstr>6_Civic</vt:lpstr>
      <vt:lpstr>3_Default Design</vt:lpstr>
      <vt:lpstr>1_Project Overview (Standard)</vt:lpstr>
      <vt:lpstr>PowerPoint Presentation</vt:lpstr>
      <vt:lpstr>关键字</vt:lpstr>
      <vt:lpstr>主题</vt:lpstr>
      <vt:lpstr>关键节</vt:lpstr>
      <vt:lpstr>以斯帖 国度宣言</vt:lpstr>
      <vt:lpstr>以斯帖记 信息声明</vt:lpstr>
      <vt:lpstr>圣约</vt:lpstr>
      <vt:lpstr>救赎</vt:lpstr>
      <vt:lpstr>弥赛亚</vt:lpstr>
      <vt:lpstr>以斯帖记</vt:lpstr>
      <vt:lpstr>Barry Huddleston,  The Acrostic Summarized Bible 圣经总意离合诗集 (Grand Rapids: Baker, 1992)</vt:lpstr>
      <vt:lpstr>作个坚定忠实的人 </vt:lpstr>
      <vt:lpstr>一般教会都缺少了认真的委身</vt:lpstr>
      <vt:lpstr>神真的关心那些被遗留下来的人吗?</vt:lpstr>
      <vt:lpstr>为什么你需要 委身与神?</vt:lpstr>
      <vt:lpstr>神的工作面临威胁  (以斯帖 1–4)。 </vt:lpstr>
      <vt:lpstr>神的工作面临威胁  (以斯帖 1–4)。 </vt:lpstr>
      <vt:lpstr>神的工作面临威胁  (以斯帖 1–4)。</vt:lpstr>
      <vt:lpstr>应用</vt:lpstr>
      <vt:lpstr>Black</vt:lpstr>
      <vt:lpstr>PowerPoint Presentation</vt:lpstr>
      <vt:lpstr>PowerPoint Presentation</vt:lpstr>
      <vt:lpstr>PowerPoint Presentation</vt:lpstr>
      <vt:lpstr>PowerPoint Presentation</vt:lpstr>
      <vt:lpstr>以斯帖记在旧约历史中的什么时期？</vt:lpstr>
      <vt:lpstr>PowerPoint Presentation</vt:lpstr>
      <vt:lpstr>PowerPoint Presentation</vt:lpstr>
      <vt:lpstr>PowerPoint Presentation</vt:lpstr>
      <vt:lpstr>PowerPoint Presentation</vt:lpstr>
      <vt:lpstr>以斯帖记流亡后期的什么时期？</vt:lpstr>
      <vt:lpstr>PowerPoint Presentation</vt:lpstr>
      <vt:lpstr>尼布甲尼撒六次将犹太人掳到巴比伦</vt:lpstr>
      <vt:lpstr>波丝王国事蹟时序 John H. Walton, Chronological and Background Charts of the OT, 2d ed., 70</vt:lpstr>
      <vt:lpstr>The Pinnacle of Greek History</vt:lpstr>
      <vt:lpstr>The Acropolis</vt:lpstr>
      <vt:lpstr>A Target for Persia…</vt:lpstr>
      <vt:lpstr>The Acropolis Today</vt:lpstr>
      <vt:lpstr>The Pinnacle of Greek History</vt:lpstr>
      <vt:lpstr>The Pinnacle of Greek History</vt:lpstr>
      <vt:lpstr>Persian Invasions of Greece (500-479 BC)</vt:lpstr>
      <vt:lpstr>The Battle of Marathon (490 BC)</vt:lpstr>
      <vt:lpstr>The Battle of Marathon (490 BC)</vt:lpstr>
      <vt:lpstr>The Battle of Marathon (490 BC)</vt:lpstr>
      <vt:lpstr>The Battle of Marathon (490 BC)</vt:lpstr>
      <vt:lpstr>Persian Invasions of Greece = Frustrated Xerxes</vt:lpstr>
      <vt:lpstr>The Battle of Thermoplylae  (480 BC)</vt:lpstr>
      <vt:lpstr>The Greek Trireme</vt:lpstr>
      <vt:lpstr>The Battle of Salamis (480 BC)</vt:lpstr>
      <vt:lpstr>The Battle of Salamis (480 BC)</vt:lpstr>
      <vt:lpstr>The Battle of Salamis (480 BC)</vt:lpstr>
      <vt:lpstr>Persian Invasions of Greece = Frustrated Xerxes</vt:lpstr>
      <vt:lpstr>Chart of OT Kings &amp; Prophets</vt:lpstr>
      <vt:lpstr>Chart of OT Postexilic Era</vt:lpstr>
      <vt:lpstr>Key Dates Related to the Book of 以斯帖</vt:lpstr>
      <vt:lpstr>Part 1: Feasts &amp; Jews Threatened</vt:lpstr>
      <vt:lpstr>Part 2: Mordecai Honored/Haman Hanged</vt:lpstr>
      <vt:lpstr>Part 3: Jews Saved &amp; Feasts</vt:lpstr>
      <vt:lpstr>作者</vt:lpstr>
      <vt:lpstr>情况</vt:lpstr>
      <vt:lpstr>情况</vt:lpstr>
      <vt:lpstr>场合</vt:lpstr>
      <vt:lpstr>场合</vt:lpstr>
      <vt:lpstr>特征</vt:lpstr>
      <vt:lpstr>特征</vt:lpstr>
      <vt:lpstr>特征</vt:lpstr>
      <vt:lpstr>特征</vt:lpstr>
      <vt:lpstr>诠释途徑</vt:lpstr>
      <vt:lpstr>錀題</vt:lpstr>
      <vt:lpstr>论点</vt:lpstr>
      <vt:lpstr>作个坚定忠实的人 </vt:lpstr>
      <vt:lpstr>一般教会都缺少了认真的委身</vt:lpstr>
      <vt:lpstr>How committed are you to God’s work? </vt:lpstr>
      <vt:lpstr>为什么你需要 委身与神?</vt:lpstr>
      <vt:lpstr>Background to 以斯帖</vt:lpstr>
      <vt:lpstr>The Postexilic Era</vt:lpstr>
      <vt:lpstr>神真的关心那些被遗留下来的人吗?</vt:lpstr>
      <vt:lpstr>波丝帝国地图</vt:lpstr>
      <vt:lpstr>与以斯拉记的关系</vt:lpstr>
      <vt:lpstr>PowerPoint Presentation</vt:lpstr>
      <vt:lpstr>以斯帖记</vt:lpstr>
      <vt:lpstr>PowerPoint Presentation</vt:lpstr>
      <vt:lpstr>錀节</vt:lpstr>
      <vt:lpstr>“..为现今的机会”</vt:lpstr>
      <vt:lpstr>PowerPoint Presentation</vt:lpstr>
      <vt:lpstr>信息声明</vt:lpstr>
      <vt:lpstr>综合</vt:lpstr>
      <vt:lpstr>Why should you  be committed  to God?</vt:lpstr>
      <vt:lpstr>神的工作面临威胁  (以斯帖 1–4)。 </vt:lpstr>
      <vt:lpstr>Slides on  以斯帖 1</vt:lpstr>
      <vt:lpstr>波丝帝国地图</vt:lpstr>
      <vt:lpstr>King Xerxe's Unreasonable Command to Queen Vashti</vt:lpstr>
      <vt:lpstr>Vashti Upset</vt:lpstr>
      <vt:lpstr>第1–2章</vt:lpstr>
      <vt:lpstr>概要</vt:lpstr>
      <vt:lpstr>Slides on  以斯帖 2</vt:lpstr>
      <vt:lpstr>选美大赛</vt:lpstr>
      <vt:lpstr>选美大赛</vt:lpstr>
      <vt:lpstr>Mordecai the Jew  (以斯帖 2:5)</vt:lpstr>
      <vt:lpstr>Mordecai's Young Cousin 以斯帖 (2:7)</vt:lpstr>
      <vt:lpstr>以斯帖是否德行无暇?</vt:lpstr>
      <vt:lpstr>以斯帖是否德行无暇?</vt:lpstr>
      <vt:lpstr>All the King's Men</vt:lpstr>
      <vt:lpstr>Eavesdropping</vt:lpstr>
      <vt:lpstr>Slides on  以斯帖 3</vt:lpstr>
      <vt:lpstr>Haman the Agagite (以斯帖 3:1-2)</vt:lpstr>
      <vt:lpstr>No Respect (3:1-2)</vt:lpstr>
      <vt:lpstr>Slides on  以斯帖 4</vt:lpstr>
      <vt:lpstr>錀节</vt:lpstr>
      <vt:lpstr>为什么你需要 委身与神?</vt:lpstr>
      <vt:lpstr>神的工作面临威胁  (以斯帖 1–4)。 </vt:lpstr>
      <vt:lpstr>We are secure in our relationship with God—but that doesn’t mean there are no attacks! </vt:lpstr>
      <vt:lpstr>We are at war.</vt:lpstr>
      <vt:lpstr>Crossroads</vt:lpstr>
      <vt:lpstr>神的工作面临威胁  (以斯帖 1–4)。 </vt:lpstr>
      <vt:lpstr>概要</vt:lpstr>
      <vt:lpstr>Slides on  以斯帖 5</vt:lpstr>
      <vt:lpstr>PowerPoint Presentation</vt:lpstr>
      <vt:lpstr>以斯帖为犹太人冒了生命</vt:lpstr>
      <vt:lpstr>PowerPoint Presentation</vt:lpstr>
      <vt:lpstr>以斯帖 invited Haman and  the king to eat (5:4)</vt:lpstr>
      <vt:lpstr>PowerPoint Presentation</vt:lpstr>
      <vt:lpstr>"a sharpened pole… seventy-five feet tall”  (5:14 NLT)</vt:lpstr>
      <vt:lpstr>Slides on  以斯帖 6</vt:lpstr>
      <vt:lpstr>PowerPoint Presentation</vt:lpstr>
      <vt:lpstr>我看出 神并没有差派他，是他自己宣讲这话攻击我，因为多比雅和参巴拉收买了他。  (6:12 CNV)</vt:lpstr>
      <vt:lpstr>Slides on  以斯帖 7</vt:lpstr>
      <vt:lpstr>以斯帖 6:3-4a NIV</vt:lpstr>
      <vt:lpstr>PowerPoint Presentation</vt:lpstr>
      <vt:lpstr>“这恶人哈曼…” (7:6)</vt:lpstr>
      <vt:lpstr>以斯帖记 7:8</vt:lpstr>
      <vt:lpstr>"a sharpened pole… seventy-five feet tall”  (5:14 NLT)</vt:lpstr>
      <vt:lpstr>Slides on  以斯帖 8</vt:lpstr>
      <vt:lpstr>V-Day</vt:lpstr>
      <vt:lpstr>Slides on  以斯帖 9</vt:lpstr>
      <vt:lpstr>V-Day</vt:lpstr>
      <vt:lpstr>PowerPoint Presentation</vt:lpstr>
      <vt:lpstr>PowerPoint Presentation</vt:lpstr>
      <vt:lpstr>这故事每一年都活在犹太人的话剧中 </vt:lpstr>
      <vt:lpstr>普珥 :胜利者之掣签 </vt:lpstr>
      <vt:lpstr>Slides on  以斯帖 10</vt:lpstr>
      <vt:lpstr>We are secure in our relationship with God—but that doesn’t mean there are no attacks! </vt:lpstr>
      <vt:lpstr>We also have a future victory because God’s plan will not be thwarted.</vt:lpstr>
      <vt:lpstr>錀节</vt:lpstr>
      <vt:lpstr>You can't thwart God’s sovereign plan. But you can be part of it. </vt:lpstr>
      <vt:lpstr>“圣经”的视交叉</vt:lpstr>
      <vt:lpstr>启 示 录  20:4-6  简图 </vt:lpstr>
      <vt:lpstr>为什么你需要 委身与神?</vt:lpstr>
      <vt:lpstr>神的工作面临威胁  (以斯帖 1–4)。</vt:lpstr>
      <vt:lpstr>应用</vt:lpstr>
      <vt:lpstr>以斯帖坟墓存留与今天的伊朗</vt:lpstr>
      <vt:lpstr>Black</vt:lpstr>
      <vt:lpstr>旧约全书讲章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V-Day</vt:lpstr>
      <vt:lpstr>波丝王国事蹟时序 John H. Walton, Chronological and Background Charts of the OT, 2d ed., 70</vt:lpstr>
      <vt:lpstr>波丝王国事蹟时序 John H. Walton, Chronological and Background Charts of the OT, 2d ed., 70</vt:lpstr>
      <vt:lpstr>与以斯帖记相关的 重要日期</vt:lpstr>
      <vt:lpstr>与以斯帖记相关的 重要日期</vt:lpstr>
      <vt:lpstr>以斯帖记</vt:lpstr>
      <vt:lpstr>以斯帖记里的宴会</vt:lpstr>
      <vt:lpstr>以斯帖记里的宴会</vt:lpstr>
      <vt:lpstr>以斯帖记列为教规正典的地图   Carey A. Moore, 以斯帖, Anchor Bible, xxvi-xxvii</vt:lpstr>
      <vt:lpstr>旧约全书概论链接地址 BibleStudyDownloads.org</vt:lpstr>
      <vt:lpstr>Black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Sarah Heal</cp:lastModifiedBy>
  <cp:revision>513</cp:revision>
  <dcterms:created xsi:type="dcterms:W3CDTF">2003-09-14T17:47:20Z</dcterms:created>
  <dcterms:modified xsi:type="dcterms:W3CDTF">2020-08-07T15:39:51Z</dcterms:modified>
</cp:coreProperties>
</file>