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theme/themeOverride1.xml" ContentType="application/vnd.openxmlformats-officedocument.themeOverrid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5.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6.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7.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8.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9.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0.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1.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2.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3.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4.xml" ContentType="application/vnd.openxmlformats-officedocument.theme+xml"/>
  <Override PartName="/ppt/slideLayouts/slideLayout252.xml" ContentType="application/vnd.openxmlformats-officedocument.presentationml.slideLayout+xml"/>
  <Override PartName="/ppt/theme/theme25.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6.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7.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28.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9.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0.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31.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2.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3.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4.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5.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6.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7.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8.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9.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40.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41.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42.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43.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4.xml" ContentType="application/vnd.openxmlformats-officedocument.theme+xml"/>
  <Override PartName="/ppt/slideLayouts/slideLayout453.xml" ContentType="application/vnd.openxmlformats-officedocument.presentationml.slideLayout+xml"/>
  <Override PartName="/ppt/theme/theme45.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6.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7.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8.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9.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50.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51.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2.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53.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54.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5.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6.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7.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8.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9.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60.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61.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62.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63.xml" ContentType="application/vnd.openxmlformats-officedocument.theme+xml"/>
  <Override PartName="/ppt/slideLayouts/slideLayout626.xml" ContentType="application/vnd.openxmlformats-officedocument.presentationml.slideLayout+xml"/>
  <Override PartName="/ppt/theme/theme64.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5.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6.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7.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8.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69.xml" ContentType="application/vnd.openxmlformats-officedocument.theme+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70.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1.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72.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73.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74.xml" ContentType="application/vnd.openxmlformats-officedocument.theme+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75.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theme/theme76.xml" ContentType="application/vnd.openxmlformats-officedocument.theme+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77.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theme/theme78.xml" ContentType="application/vnd.openxmlformats-officedocument.theme+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79.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80.xml" ContentType="application/vnd.openxmlformats-officedocument.theme+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theme/theme81.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82.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83.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4.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85.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theme/theme86.xml" ContentType="application/vnd.openxmlformats-officedocument.theme+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theme/theme87.xml" ContentType="application/vnd.openxmlformats-officedocument.theme+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88.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9.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90.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theme/theme91.xml" ContentType="application/vnd.openxmlformats-officedocument.theme+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theme/theme92.xml" ContentType="application/vnd.openxmlformats-officedocument.theme+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3.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94.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theme/theme95.xml" ContentType="application/vnd.openxmlformats-officedocument.theme+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theme/theme96.xml" ContentType="application/vnd.openxmlformats-officedocument.theme+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97.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theme/theme98.xml" ContentType="application/vnd.openxmlformats-officedocument.theme+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theme/theme99.xml" ContentType="application/vnd.openxmlformats-officedocument.theme+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theme/theme100.xml" ContentType="application/vnd.openxmlformats-officedocument.theme+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101.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theme/theme102.xml" ContentType="application/vnd.openxmlformats-officedocument.theme+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theme/theme103.xml" ContentType="application/vnd.openxmlformats-officedocument.theme+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theme/theme104.xml" ContentType="application/vnd.openxmlformats-officedocument.theme+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theme/theme105.xml" ContentType="application/vnd.openxmlformats-officedocument.theme+xml"/>
  <Override PartName="/ppt/slideLayouts/slideLayout1084.xml" ContentType="application/vnd.openxmlformats-officedocument.presentationml.slideLayout+xml"/>
  <Override PartName="/ppt/theme/theme106.xml" ContentType="application/vnd.openxmlformats-officedocument.theme+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theme/theme107.xml" ContentType="application/vnd.openxmlformats-officedocument.theme+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108.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theme/theme109.xml" ContentType="application/vnd.openxmlformats-officedocument.theme+xml"/>
  <Override PartName="/ppt/theme/theme11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ags/tag1.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4.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5.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theme/themeOverride6.xml" ContentType="application/vnd.openxmlformats-officedocument.themeOverr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50" r:id="rId2"/>
    <p:sldMasterId id="2147483722" r:id="rId3"/>
    <p:sldMasterId id="2147483736" r:id="rId4"/>
    <p:sldMasterId id="2147483748" r:id="rId5"/>
    <p:sldMasterId id="2147483774" r:id="rId6"/>
    <p:sldMasterId id="2147483786" r:id="rId7"/>
    <p:sldMasterId id="2147483798" r:id="rId8"/>
    <p:sldMasterId id="2147483836" r:id="rId9"/>
    <p:sldMasterId id="2147483848" r:id="rId10"/>
    <p:sldMasterId id="2147483850" r:id="rId11"/>
    <p:sldMasterId id="2147483862" r:id="rId12"/>
    <p:sldMasterId id="2147483874" r:id="rId13"/>
    <p:sldMasterId id="2147483886" r:id="rId14"/>
    <p:sldMasterId id="2147483898" r:id="rId15"/>
    <p:sldMasterId id="2147483910" r:id="rId16"/>
    <p:sldMasterId id="2147483922" r:id="rId17"/>
    <p:sldMasterId id="2147483925" r:id="rId18"/>
    <p:sldMasterId id="2147483937" r:id="rId19"/>
    <p:sldMasterId id="2147483949" r:id="rId20"/>
    <p:sldMasterId id="2147483961" r:id="rId21"/>
    <p:sldMasterId id="2147483974" r:id="rId22"/>
    <p:sldMasterId id="2147483986" r:id="rId23"/>
    <p:sldMasterId id="2147483998" r:id="rId24"/>
    <p:sldMasterId id="2147484010" r:id="rId25"/>
    <p:sldMasterId id="2147484012" r:id="rId26"/>
    <p:sldMasterId id="2147484024" r:id="rId27"/>
    <p:sldMasterId id="2147484036" r:id="rId28"/>
    <p:sldMasterId id="2147484048" r:id="rId29"/>
    <p:sldMasterId id="2147484059" r:id="rId30"/>
    <p:sldMasterId id="2147484071" r:id="rId31"/>
    <p:sldMasterId id="2147484083" r:id="rId32"/>
    <p:sldMasterId id="2147484095" r:id="rId33"/>
    <p:sldMasterId id="2147484107" r:id="rId34"/>
    <p:sldMasterId id="2147484119" r:id="rId35"/>
    <p:sldMasterId id="2147484131" r:id="rId36"/>
    <p:sldMasterId id="2147484143" r:id="rId37"/>
    <p:sldMasterId id="2147484155" r:id="rId38"/>
    <p:sldMasterId id="2147484167" r:id="rId39"/>
    <p:sldMasterId id="2147484179" r:id="rId40"/>
    <p:sldMasterId id="2147484191" r:id="rId41"/>
    <p:sldMasterId id="2147484195" r:id="rId42"/>
    <p:sldMasterId id="2147484207" r:id="rId43"/>
    <p:sldMasterId id="2147484219" r:id="rId44"/>
    <p:sldMasterId id="2147484233" r:id="rId45"/>
    <p:sldMasterId id="2147484235" r:id="rId46"/>
    <p:sldMasterId id="2147484238" r:id="rId47"/>
    <p:sldMasterId id="2147484250" r:id="rId48"/>
    <p:sldMasterId id="2147484262" r:id="rId49"/>
    <p:sldMasterId id="2147484274" r:id="rId50"/>
    <p:sldMasterId id="2147484286" r:id="rId51"/>
    <p:sldMasterId id="2147484298" r:id="rId52"/>
    <p:sldMasterId id="2147484310" r:id="rId53"/>
    <p:sldMasterId id="2147484313" r:id="rId54"/>
    <p:sldMasterId id="2147484325" r:id="rId55"/>
    <p:sldMasterId id="2147484337" r:id="rId56"/>
    <p:sldMasterId id="2147484349" r:id="rId57"/>
    <p:sldMasterId id="2147484361" r:id="rId58"/>
    <p:sldMasterId id="2147484373" r:id="rId59"/>
    <p:sldMasterId id="2147484385" r:id="rId60"/>
    <p:sldMasterId id="2147484397" r:id="rId61"/>
    <p:sldMasterId id="2147484413" r:id="rId62"/>
    <p:sldMasterId id="2147484425" r:id="rId63"/>
    <p:sldMasterId id="2147484437" r:id="rId64"/>
    <p:sldMasterId id="2147484439" r:id="rId65"/>
    <p:sldMasterId id="2147484451" r:id="rId66"/>
    <p:sldMasterId id="2147484463" r:id="rId67"/>
    <p:sldMasterId id="2147484475" r:id="rId68"/>
    <p:sldMasterId id="2147484487" r:id="rId69"/>
    <p:sldMasterId id="2147484499" r:id="rId70"/>
    <p:sldMasterId id="2147484511" r:id="rId71"/>
    <p:sldMasterId id="2147484523" r:id="rId72"/>
    <p:sldMasterId id="2147484535" r:id="rId73"/>
    <p:sldMasterId id="2147484547" r:id="rId74"/>
    <p:sldMasterId id="2147484571" r:id="rId75"/>
    <p:sldMasterId id="2147484594" r:id="rId76"/>
    <p:sldMasterId id="2147484630" r:id="rId77"/>
    <p:sldMasterId id="2147484642" r:id="rId78"/>
    <p:sldMasterId id="2147484654" r:id="rId79"/>
    <p:sldMasterId id="2147484666" r:id="rId80"/>
    <p:sldMasterId id="2147484690" r:id="rId81"/>
    <p:sldMasterId id="2147484702" r:id="rId82"/>
    <p:sldMasterId id="2147484714" r:id="rId83"/>
    <p:sldMasterId id="2147484726" r:id="rId84"/>
    <p:sldMasterId id="2147484738" r:id="rId85"/>
    <p:sldMasterId id="2147484752" r:id="rId86"/>
    <p:sldMasterId id="2147484764" r:id="rId87"/>
    <p:sldMasterId id="2147484776" r:id="rId88"/>
    <p:sldMasterId id="2147484789" r:id="rId89"/>
    <p:sldMasterId id="2147484801" r:id="rId90"/>
    <p:sldMasterId id="2147484813" r:id="rId91"/>
    <p:sldMasterId id="2147484827" r:id="rId92"/>
    <p:sldMasterId id="2147484839" r:id="rId93"/>
    <p:sldMasterId id="2147484851" r:id="rId94"/>
    <p:sldMasterId id="2147484863" r:id="rId95"/>
    <p:sldMasterId id="2147484875" r:id="rId96"/>
    <p:sldMasterId id="2147484887" r:id="rId97"/>
    <p:sldMasterId id="2147484899" r:id="rId98"/>
    <p:sldMasterId id="2147484911" r:id="rId99"/>
    <p:sldMasterId id="2147484923" r:id="rId100"/>
    <p:sldMasterId id="2147484935" r:id="rId101"/>
    <p:sldMasterId id="2147484947" r:id="rId102"/>
    <p:sldMasterId id="2147484959" r:id="rId103"/>
    <p:sldMasterId id="2147484983" r:id="rId104"/>
    <p:sldMasterId id="2147484995" r:id="rId105"/>
    <p:sldMasterId id="2147485008" r:id="rId106"/>
    <p:sldMasterId id="2147485012" r:id="rId107"/>
    <p:sldMasterId id="2147485015" r:id="rId108"/>
    <p:sldMasterId id="2147485027" r:id="rId109"/>
  </p:sldMasterIdLst>
  <p:notesMasterIdLst>
    <p:notesMasterId r:id="rId520"/>
  </p:notesMasterIdLst>
  <p:sldIdLst>
    <p:sldId id="640" r:id="rId110"/>
    <p:sldId id="288" r:id="rId111"/>
    <p:sldId id="641" r:id="rId112"/>
    <p:sldId id="289" r:id="rId113"/>
    <p:sldId id="290" r:id="rId114"/>
    <p:sldId id="291" r:id="rId115"/>
    <p:sldId id="642" r:id="rId116"/>
    <p:sldId id="643" r:id="rId117"/>
    <p:sldId id="644" r:id="rId118"/>
    <p:sldId id="624" r:id="rId119"/>
    <p:sldId id="293" r:id="rId120"/>
    <p:sldId id="752" r:id="rId121"/>
    <p:sldId id="753" r:id="rId122"/>
    <p:sldId id="773" r:id="rId123"/>
    <p:sldId id="755" r:id="rId124"/>
    <p:sldId id="756" r:id="rId125"/>
    <p:sldId id="716" r:id="rId126"/>
    <p:sldId id="757" r:id="rId127"/>
    <p:sldId id="758" r:id="rId128"/>
    <p:sldId id="646" r:id="rId129"/>
    <p:sldId id="297" r:id="rId130"/>
    <p:sldId id="620" r:id="rId131"/>
    <p:sldId id="621" r:id="rId132"/>
    <p:sldId id="622" r:id="rId133"/>
    <p:sldId id="623" r:id="rId134"/>
    <p:sldId id="911" r:id="rId135"/>
    <p:sldId id="284" r:id="rId136"/>
    <p:sldId id="304" r:id="rId137"/>
    <p:sldId id="891" r:id="rId138"/>
    <p:sldId id="647" r:id="rId139"/>
    <p:sldId id="648" r:id="rId140"/>
    <p:sldId id="649" r:id="rId141"/>
    <p:sldId id="650" r:id="rId142"/>
    <p:sldId id="651" r:id="rId143"/>
    <p:sldId id="652" r:id="rId144"/>
    <p:sldId id="653" r:id="rId145"/>
    <p:sldId id="654" r:id="rId146"/>
    <p:sldId id="655" r:id="rId147"/>
    <p:sldId id="656" r:id="rId148"/>
    <p:sldId id="657" r:id="rId149"/>
    <p:sldId id="658" r:id="rId150"/>
    <p:sldId id="659" r:id="rId151"/>
    <p:sldId id="660" r:id="rId152"/>
    <p:sldId id="661" r:id="rId153"/>
    <p:sldId id="877" r:id="rId154"/>
    <p:sldId id="774" r:id="rId155"/>
    <p:sldId id="775" r:id="rId156"/>
    <p:sldId id="894" r:id="rId157"/>
    <p:sldId id="285" r:id="rId158"/>
    <p:sldId id="625" r:id="rId159"/>
    <p:sldId id="626" r:id="rId160"/>
    <p:sldId id="885" r:id="rId161"/>
    <p:sldId id="781" r:id="rId162"/>
    <p:sldId id="882" r:id="rId163"/>
    <p:sldId id="883" r:id="rId164"/>
    <p:sldId id="784" r:id="rId165"/>
    <p:sldId id="662" r:id="rId166"/>
    <p:sldId id="890" r:id="rId167"/>
    <p:sldId id="257" r:id="rId168"/>
    <p:sldId id="912" r:id="rId169"/>
    <p:sldId id="892" r:id="rId170"/>
    <p:sldId id="638" r:id="rId171"/>
    <p:sldId id="895" r:id="rId172"/>
    <p:sldId id="792" r:id="rId173"/>
    <p:sldId id="896" r:id="rId174"/>
    <p:sldId id="794" r:id="rId175"/>
    <p:sldId id="855" r:id="rId176"/>
    <p:sldId id="856" r:id="rId177"/>
    <p:sldId id="857" r:id="rId178"/>
    <p:sldId id="858" r:id="rId179"/>
    <p:sldId id="859" r:id="rId180"/>
    <p:sldId id="860" r:id="rId181"/>
    <p:sldId id="861" r:id="rId182"/>
    <p:sldId id="862" r:id="rId183"/>
    <p:sldId id="863" r:id="rId184"/>
    <p:sldId id="864" r:id="rId185"/>
    <p:sldId id="865" r:id="rId186"/>
    <p:sldId id="866" r:id="rId187"/>
    <p:sldId id="867" r:id="rId188"/>
    <p:sldId id="868" r:id="rId189"/>
    <p:sldId id="869" r:id="rId190"/>
    <p:sldId id="870" r:id="rId191"/>
    <p:sldId id="871" r:id="rId192"/>
    <p:sldId id="872" r:id="rId193"/>
    <p:sldId id="873" r:id="rId194"/>
    <p:sldId id="874" r:id="rId195"/>
    <p:sldId id="875" r:id="rId196"/>
    <p:sldId id="324" r:id="rId197"/>
    <p:sldId id="294" r:id="rId198"/>
    <p:sldId id="295" r:id="rId199"/>
    <p:sldId id="296" r:id="rId200"/>
    <p:sldId id="326" r:id="rId201"/>
    <p:sldId id="327" r:id="rId202"/>
    <p:sldId id="328" r:id="rId203"/>
    <p:sldId id="636" r:id="rId204"/>
    <p:sldId id="330" r:id="rId205"/>
    <p:sldId id="844" r:id="rId206"/>
    <p:sldId id="332" r:id="rId207"/>
    <p:sldId id="333" r:id="rId208"/>
    <p:sldId id="334" r:id="rId209"/>
    <p:sldId id="335" r:id="rId210"/>
    <p:sldId id="336" r:id="rId211"/>
    <p:sldId id="337" r:id="rId212"/>
    <p:sldId id="338" r:id="rId213"/>
    <p:sldId id="339" r:id="rId214"/>
    <p:sldId id="340" r:id="rId215"/>
    <p:sldId id="341" r:id="rId216"/>
    <p:sldId id="342" r:id="rId217"/>
    <p:sldId id="893" r:id="rId218"/>
    <p:sldId id="344" r:id="rId219"/>
    <p:sldId id="345" r:id="rId220"/>
    <p:sldId id="346" r:id="rId221"/>
    <p:sldId id="347" r:id="rId222"/>
    <p:sldId id="348" r:id="rId223"/>
    <p:sldId id="349" r:id="rId224"/>
    <p:sldId id="350" r:id="rId225"/>
    <p:sldId id="351" r:id="rId226"/>
    <p:sldId id="352" r:id="rId227"/>
    <p:sldId id="353" r:id="rId228"/>
    <p:sldId id="771" r:id="rId229"/>
    <p:sldId id="886" r:id="rId230"/>
    <p:sldId id="354" r:id="rId231"/>
    <p:sldId id="355" r:id="rId232"/>
    <p:sldId id="356" r:id="rId233"/>
    <p:sldId id="357" r:id="rId234"/>
    <p:sldId id="358" r:id="rId235"/>
    <p:sldId id="887" r:id="rId236"/>
    <p:sldId id="360" r:id="rId237"/>
    <p:sldId id="361" r:id="rId238"/>
    <p:sldId id="362" r:id="rId239"/>
    <p:sldId id="363" r:id="rId240"/>
    <p:sldId id="259" r:id="rId241"/>
    <p:sldId id="260" r:id="rId242"/>
    <p:sldId id="364" r:id="rId243"/>
    <p:sldId id="365" r:id="rId244"/>
    <p:sldId id="366" r:id="rId245"/>
    <p:sldId id="367" r:id="rId246"/>
    <p:sldId id="368" r:id="rId247"/>
    <p:sldId id="369" r:id="rId248"/>
    <p:sldId id="370" r:id="rId249"/>
    <p:sldId id="371" r:id="rId250"/>
    <p:sldId id="372" r:id="rId251"/>
    <p:sldId id="373" r:id="rId252"/>
    <p:sldId id="374" r:id="rId253"/>
    <p:sldId id="258" r:id="rId254"/>
    <p:sldId id="375" r:id="rId255"/>
    <p:sldId id="376" r:id="rId256"/>
    <p:sldId id="377" r:id="rId257"/>
    <p:sldId id="378" r:id="rId258"/>
    <p:sldId id="379" r:id="rId259"/>
    <p:sldId id="380" r:id="rId260"/>
    <p:sldId id="381" r:id="rId261"/>
    <p:sldId id="382" r:id="rId262"/>
    <p:sldId id="383" r:id="rId263"/>
    <p:sldId id="384" r:id="rId264"/>
    <p:sldId id="385" r:id="rId265"/>
    <p:sldId id="386" r:id="rId266"/>
    <p:sldId id="663" r:id="rId267"/>
    <p:sldId id="387" r:id="rId268"/>
    <p:sldId id="637" r:id="rId269"/>
    <p:sldId id="389" r:id="rId270"/>
    <p:sldId id="390" r:id="rId271"/>
    <p:sldId id="391" r:id="rId272"/>
    <p:sldId id="392" r:id="rId273"/>
    <p:sldId id="393" r:id="rId274"/>
    <p:sldId id="394" r:id="rId275"/>
    <p:sldId id="395" r:id="rId276"/>
    <p:sldId id="396" r:id="rId277"/>
    <p:sldId id="397" r:id="rId278"/>
    <p:sldId id="398" r:id="rId279"/>
    <p:sldId id="399" r:id="rId280"/>
    <p:sldId id="400" r:id="rId281"/>
    <p:sldId id="401" r:id="rId282"/>
    <p:sldId id="402" r:id="rId283"/>
    <p:sldId id="403" r:id="rId284"/>
    <p:sldId id="404" r:id="rId285"/>
    <p:sldId id="405" r:id="rId286"/>
    <p:sldId id="406" r:id="rId287"/>
    <p:sldId id="407" r:id="rId288"/>
    <p:sldId id="408" r:id="rId289"/>
    <p:sldId id="409" r:id="rId290"/>
    <p:sldId id="410" r:id="rId291"/>
    <p:sldId id="411" r:id="rId292"/>
    <p:sldId id="664" r:id="rId293"/>
    <p:sldId id="412" r:id="rId294"/>
    <p:sldId id="413" r:id="rId295"/>
    <p:sldId id="414" r:id="rId296"/>
    <p:sldId id="415" r:id="rId297"/>
    <p:sldId id="416" r:id="rId298"/>
    <p:sldId id="417" r:id="rId299"/>
    <p:sldId id="418" r:id="rId300"/>
    <p:sldId id="419" r:id="rId301"/>
    <p:sldId id="420" r:id="rId302"/>
    <p:sldId id="421" r:id="rId303"/>
    <p:sldId id="422" r:id="rId304"/>
    <p:sldId id="423" r:id="rId305"/>
    <p:sldId id="424" r:id="rId306"/>
    <p:sldId id="627" r:id="rId307"/>
    <p:sldId id="426" r:id="rId308"/>
    <p:sldId id="628" r:id="rId309"/>
    <p:sldId id="629" r:id="rId310"/>
    <p:sldId id="429" r:id="rId311"/>
    <p:sldId id="430" r:id="rId312"/>
    <p:sldId id="431" r:id="rId313"/>
    <p:sldId id="432" r:id="rId314"/>
    <p:sldId id="433" r:id="rId315"/>
    <p:sldId id="434" r:id="rId316"/>
    <p:sldId id="435" r:id="rId317"/>
    <p:sldId id="436" r:id="rId318"/>
    <p:sldId id="437" r:id="rId319"/>
    <p:sldId id="438" r:id="rId320"/>
    <p:sldId id="439" r:id="rId321"/>
    <p:sldId id="909" r:id="rId322"/>
    <p:sldId id="282" r:id="rId323"/>
    <p:sldId id="300" r:id="rId324"/>
    <p:sldId id="301" r:id="rId325"/>
    <p:sldId id="444" r:id="rId326"/>
    <p:sldId id="445" r:id="rId327"/>
    <p:sldId id="910" r:id="rId328"/>
    <p:sldId id="447" r:id="rId329"/>
    <p:sldId id="448" r:id="rId330"/>
    <p:sldId id="449" r:id="rId331"/>
    <p:sldId id="450" r:id="rId332"/>
    <p:sldId id="451" r:id="rId333"/>
    <p:sldId id="452" r:id="rId334"/>
    <p:sldId id="453" r:id="rId335"/>
    <p:sldId id="454" r:id="rId336"/>
    <p:sldId id="455" r:id="rId337"/>
    <p:sldId id="456" r:id="rId338"/>
    <p:sldId id="457" r:id="rId339"/>
    <p:sldId id="458" r:id="rId340"/>
    <p:sldId id="459" r:id="rId341"/>
    <p:sldId id="460" r:id="rId342"/>
    <p:sldId id="461" r:id="rId343"/>
    <p:sldId id="462" r:id="rId344"/>
    <p:sldId id="464" r:id="rId345"/>
    <p:sldId id="465" r:id="rId346"/>
    <p:sldId id="466" r:id="rId347"/>
    <p:sldId id="463" r:id="rId348"/>
    <p:sldId id="467" r:id="rId349"/>
    <p:sldId id="468" r:id="rId350"/>
    <p:sldId id="469" r:id="rId351"/>
    <p:sldId id="470" r:id="rId352"/>
    <p:sldId id="471" r:id="rId353"/>
    <p:sldId id="472" r:id="rId354"/>
    <p:sldId id="473" r:id="rId355"/>
    <p:sldId id="474" r:id="rId356"/>
    <p:sldId id="475" r:id="rId357"/>
    <p:sldId id="476" r:id="rId358"/>
    <p:sldId id="477" r:id="rId359"/>
    <p:sldId id="478" r:id="rId360"/>
    <p:sldId id="479" r:id="rId361"/>
    <p:sldId id="480" r:id="rId362"/>
    <p:sldId id="481" r:id="rId363"/>
    <p:sldId id="482" r:id="rId364"/>
    <p:sldId id="483" r:id="rId365"/>
    <p:sldId id="484" r:id="rId366"/>
    <p:sldId id="485" r:id="rId367"/>
    <p:sldId id="486" r:id="rId368"/>
    <p:sldId id="487" r:id="rId369"/>
    <p:sldId id="488" r:id="rId370"/>
    <p:sldId id="489" r:id="rId371"/>
    <p:sldId id="490" r:id="rId372"/>
    <p:sldId id="491" r:id="rId373"/>
    <p:sldId id="492" r:id="rId374"/>
    <p:sldId id="493" r:id="rId375"/>
    <p:sldId id="494" r:id="rId376"/>
    <p:sldId id="495" r:id="rId377"/>
    <p:sldId id="497" r:id="rId378"/>
    <p:sldId id="498" r:id="rId379"/>
    <p:sldId id="499" r:id="rId380"/>
    <p:sldId id="500" r:id="rId381"/>
    <p:sldId id="322" r:id="rId382"/>
    <p:sldId id="632" r:id="rId383"/>
    <p:sldId id="631" r:id="rId384"/>
    <p:sldId id="504" r:id="rId385"/>
    <p:sldId id="505" r:id="rId386"/>
    <p:sldId id="506" r:id="rId387"/>
    <p:sldId id="507" r:id="rId388"/>
    <p:sldId id="508" r:id="rId389"/>
    <p:sldId id="509" r:id="rId390"/>
    <p:sldId id="510" r:id="rId391"/>
    <p:sldId id="511" r:id="rId392"/>
    <p:sldId id="512" r:id="rId393"/>
    <p:sldId id="513" r:id="rId394"/>
    <p:sldId id="514" r:id="rId395"/>
    <p:sldId id="515" r:id="rId396"/>
    <p:sldId id="516" r:id="rId397"/>
    <p:sldId id="517" r:id="rId398"/>
    <p:sldId id="518" r:id="rId399"/>
    <p:sldId id="519" r:id="rId400"/>
    <p:sldId id="520" r:id="rId401"/>
    <p:sldId id="521" r:id="rId402"/>
    <p:sldId id="522" r:id="rId403"/>
    <p:sldId id="523" r:id="rId404"/>
    <p:sldId id="524" r:id="rId405"/>
    <p:sldId id="525" r:id="rId406"/>
    <p:sldId id="526" r:id="rId407"/>
    <p:sldId id="528" r:id="rId408"/>
    <p:sldId id="529" r:id="rId409"/>
    <p:sldId id="530" r:id="rId410"/>
    <p:sldId id="531" r:id="rId411"/>
    <p:sldId id="532" r:id="rId412"/>
    <p:sldId id="533" r:id="rId413"/>
    <p:sldId id="534" r:id="rId414"/>
    <p:sldId id="535" r:id="rId415"/>
    <p:sldId id="536" r:id="rId416"/>
    <p:sldId id="537" r:id="rId417"/>
    <p:sldId id="538" r:id="rId418"/>
    <p:sldId id="539" r:id="rId419"/>
    <p:sldId id="540" r:id="rId420"/>
    <p:sldId id="541" r:id="rId421"/>
    <p:sldId id="542" r:id="rId422"/>
    <p:sldId id="543" r:id="rId423"/>
    <p:sldId id="544" r:id="rId424"/>
    <p:sldId id="545" r:id="rId425"/>
    <p:sldId id="546" r:id="rId426"/>
    <p:sldId id="547" r:id="rId427"/>
    <p:sldId id="548" r:id="rId428"/>
    <p:sldId id="549" r:id="rId429"/>
    <p:sldId id="550" r:id="rId430"/>
    <p:sldId id="551" r:id="rId431"/>
    <p:sldId id="552" r:id="rId432"/>
    <p:sldId id="553" r:id="rId433"/>
    <p:sldId id="554" r:id="rId434"/>
    <p:sldId id="555" r:id="rId435"/>
    <p:sldId id="556" r:id="rId436"/>
    <p:sldId id="557" r:id="rId437"/>
    <p:sldId id="558" r:id="rId438"/>
    <p:sldId id="559" r:id="rId439"/>
    <p:sldId id="560" r:id="rId440"/>
    <p:sldId id="561" r:id="rId441"/>
    <p:sldId id="562" r:id="rId442"/>
    <p:sldId id="563" r:id="rId443"/>
    <p:sldId id="564" r:id="rId444"/>
    <p:sldId id="565" r:id="rId445"/>
    <p:sldId id="566" r:id="rId446"/>
    <p:sldId id="567" r:id="rId447"/>
    <p:sldId id="568" r:id="rId448"/>
    <p:sldId id="569" r:id="rId449"/>
    <p:sldId id="570" r:id="rId450"/>
    <p:sldId id="571" r:id="rId451"/>
    <p:sldId id="572" r:id="rId452"/>
    <p:sldId id="573" r:id="rId453"/>
    <p:sldId id="574" r:id="rId454"/>
    <p:sldId id="575" r:id="rId455"/>
    <p:sldId id="576" r:id="rId456"/>
    <p:sldId id="577" r:id="rId457"/>
    <p:sldId id="578" r:id="rId458"/>
    <p:sldId id="579" r:id="rId459"/>
    <p:sldId id="580" r:id="rId460"/>
    <p:sldId id="256" r:id="rId461"/>
    <p:sldId id="907" r:id="rId462"/>
    <p:sldId id="583" r:id="rId463"/>
    <p:sldId id="584" r:id="rId464"/>
    <p:sldId id="585" r:id="rId465"/>
    <p:sldId id="586" r:id="rId466"/>
    <p:sldId id="587" r:id="rId467"/>
    <p:sldId id="588" r:id="rId468"/>
    <p:sldId id="767" r:id="rId469"/>
    <p:sldId id="897" r:id="rId470"/>
    <p:sldId id="898" r:id="rId471"/>
    <p:sldId id="899" r:id="rId472"/>
    <p:sldId id="589" r:id="rId473"/>
    <p:sldId id="769" r:id="rId474"/>
    <p:sldId id="592" r:id="rId475"/>
    <p:sldId id="590" r:id="rId476"/>
    <p:sldId id="593" r:id="rId477"/>
    <p:sldId id="591" r:id="rId478"/>
    <p:sldId id="595" r:id="rId479"/>
    <p:sldId id="594" r:id="rId480"/>
    <p:sldId id="596" r:id="rId481"/>
    <p:sldId id="597" r:id="rId482"/>
    <p:sldId id="598" r:id="rId483"/>
    <p:sldId id="908" r:id="rId484"/>
    <p:sldId id="600" r:id="rId485"/>
    <p:sldId id="601" r:id="rId486"/>
    <p:sldId id="602" r:id="rId487"/>
    <p:sldId id="603" r:id="rId488"/>
    <p:sldId id="604" r:id="rId489"/>
    <p:sldId id="605" r:id="rId490"/>
    <p:sldId id="606" r:id="rId491"/>
    <p:sldId id="607" r:id="rId492"/>
    <p:sldId id="639" r:id="rId493"/>
    <p:sldId id="610" r:id="rId494"/>
    <p:sldId id="611" r:id="rId495"/>
    <p:sldId id="612" r:id="rId496"/>
    <p:sldId id="634" r:id="rId497"/>
    <p:sldId id="609" r:id="rId498"/>
    <p:sldId id="614" r:id="rId499"/>
    <p:sldId id="635" r:id="rId500"/>
    <p:sldId id="888" r:id="rId501"/>
    <p:sldId id="630" r:id="rId502"/>
    <p:sldId id="262" r:id="rId503"/>
    <p:sldId id="263" r:id="rId504"/>
    <p:sldId id="762" r:id="rId505"/>
    <p:sldId id="906" r:id="rId506"/>
    <p:sldId id="904" r:id="rId507"/>
    <p:sldId id="901" r:id="rId508"/>
    <p:sldId id="902" r:id="rId509"/>
    <p:sldId id="905" r:id="rId510"/>
    <p:sldId id="853" r:id="rId511"/>
    <p:sldId id="854" r:id="rId512"/>
    <p:sldId id="765" r:id="rId513"/>
    <p:sldId id="889" r:id="rId514"/>
    <p:sldId id="264" r:id="rId515"/>
    <p:sldId id="265" r:id="rId516"/>
    <p:sldId id="266" r:id="rId517"/>
    <p:sldId id="618" r:id="rId518"/>
    <p:sldId id="619" r:id="rId519"/>
  </p:sldIdLst>
  <p:sldSz cx="9144000" cy="6858000" type="screen4x3"/>
  <p:notesSz cx="6858000" cy="9144000"/>
  <p:defaultTextStyle>
    <a:defPPr>
      <a:defRPr lang="en-GB"/>
    </a:defPPr>
    <a:lvl1pPr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1pPr>
    <a:lvl2pPr marL="742950" indent="-28575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2pPr>
    <a:lvl3pPr marL="11430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3pPr>
    <a:lvl4pPr marL="16002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4pPr>
    <a:lvl5pPr marL="20574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5pPr>
    <a:lvl6pPr marL="2286000" algn="l" defTabSz="457200" rtl="0" eaLnBrk="1" latinLnBrk="0" hangingPunct="1">
      <a:defRPr sz="2400" kern="1200">
        <a:solidFill>
          <a:schemeClr val="bg1"/>
        </a:solidFill>
        <a:latin typeface="Times New Roman" charset="0"/>
        <a:ea typeface="ＭＳ Ｐゴシック" charset="0"/>
        <a:cs typeface="SimSun" charset="0"/>
      </a:defRPr>
    </a:lvl6pPr>
    <a:lvl7pPr marL="2743200" algn="l" defTabSz="457200" rtl="0" eaLnBrk="1" latinLnBrk="0" hangingPunct="1">
      <a:defRPr sz="2400" kern="1200">
        <a:solidFill>
          <a:schemeClr val="bg1"/>
        </a:solidFill>
        <a:latin typeface="Times New Roman" charset="0"/>
        <a:ea typeface="ＭＳ Ｐゴシック" charset="0"/>
        <a:cs typeface="SimSun" charset="0"/>
      </a:defRPr>
    </a:lvl7pPr>
    <a:lvl8pPr marL="3200400" algn="l" defTabSz="457200" rtl="0" eaLnBrk="1" latinLnBrk="0" hangingPunct="1">
      <a:defRPr sz="2400" kern="1200">
        <a:solidFill>
          <a:schemeClr val="bg1"/>
        </a:solidFill>
        <a:latin typeface="Times New Roman" charset="0"/>
        <a:ea typeface="ＭＳ Ｐゴシック" charset="0"/>
        <a:cs typeface="SimSun" charset="0"/>
      </a:defRPr>
    </a:lvl8pPr>
    <a:lvl9pPr marL="3657600" algn="l" defTabSz="457200" rtl="0" eaLnBrk="1" latinLnBrk="0" hangingPunct="1">
      <a:defRPr sz="2400" kern="1200">
        <a:solidFill>
          <a:schemeClr val="bg1"/>
        </a:solidFill>
        <a:latin typeface="Times New Roman" charset="0"/>
        <a:ea typeface="ＭＳ Ｐゴシック" charset="0"/>
        <a:cs typeface="SimSun" charset="0"/>
      </a:defRPr>
    </a:lvl9pPr>
  </p:defaultTextStyle>
  <p:extLst>
    <p:ext uri="{521415D9-36F7-43E2-AB2F-B90AF26B5E84}">
      <p14:sectionLst xmlns:p14="http://schemas.microsoft.com/office/powerpoint/2010/main">
        <p14:section name="Overview" id="{DFF50005-B804-4D34-B70B-6F607CAC08F4}">
          <p14:sldIdLst>
            <p14:sldId id="640"/>
            <p14:sldId id="288"/>
            <p14:sldId id="641"/>
            <p14:sldId id="289"/>
            <p14:sldId id="290"/>
            <p14:sldId id="291"/>
            <p14:sldId id="642"/>
            <p14:sldId id="643"/>
            <p14:sldId id="644"/>
            <p14:sldId id="624"/>
            <p14:sldId id="293"/>
            <p14:sldId id="752"/>
            <p14:sldId id="753"/>
            <p14:sldId id="773"/>
            <p14:sldId id="755"/>
            <p14:sldId id="756"/>
            <p14:sldId id="716"/>
            <p14:sldId id="757"/>
            <p14:sldId id="758"/>
            <p14:sldId id="646"/>
          </p14:sldIdLst>
        </p14:section>
        <p14:section name="Introduction" id="{DFE6C4B8-E8A3-40B2-B7F2-AF6382EA6408}">
          <p14:sldIdLst>
            <p14:sldId id="297"/>
            <p14:sldId id="620"/>
            <p14:sldId id="621"/>
            <p14:sldId id="622"/>
            <p14:sldId id="623"/>
            <p14:sldId id="911"/>
            <p14:sldId id="284"/>
            <p14:sldId id="304"/>
            <p14:sldId id="891"/>
            <p14:sldId id="647"/>
            <p14:sldId id="648"/>
            <p14:sldId id="649"/>
            <p14:sldId id="650"/>
            <p14:sldId id="651"/>
            <p14:sldId id="652"/>
            <p14:sldId id="653"/>
            <p14:sldId id="654"/>
            <p14:sldId id="655"/>
            <p14:sldId id="656"/>
            <p14:sldId id="657"/>
            <p14:sldId id="658"/>
            <p14:sldId id="659"/>
            <p14:sldId id="660"/>
            <p14:sldId id="661"/>
          </p14:sldIdLst>
        </p14:section>
        <p14:section name="Sermon" id="{762F1DDF-5FE6-409F-8E5C-1C6DCE18A966}">
          <p14:sldIdLst>
            <p14:sldId id="877"/>
            <p14:sldId id="774"/>
            <p14:sldId id="775"/>
            <p14:sldId id="894"/>
            <p14:sldId id="285"/>
            <p14:sldId id="625"/>
            <p14:sldId id="626"/>
            <p14:sldId id="885"/>
            <p14:sldId id="781"/>
            <p14:sldId id="882"/>
            <p14:sldId id="883"/>
            <p14:sldId id="784"/>
            <p14:sldId id="662"/>
            <p14:sldId id="890"/>
            <p14:sldId id="257"/>
            <p14:sldId id="912"/>
            <p14:sldId id="892"/>
            <p14:sldId id="638"/>
            <p14:sldId id="895"/>
            <p14:sldId id="792"/>
            <p14:sldId id="896"/>
            <p14:sldId id="794"/>
            <p14:sldId id="855"/>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Chapters" id="{FD3B1692-99A9-4E46-B0C4-FA0CBE413206}">
          <p14:sldIdLst>
            <p14:sldId id="324"/>
            <p14:sldId id="294"/>
            <p14:sldId id="295"/>
            <p14:sldId id="296"/>
            <p14:sldId id="326"/>
            <p14:sldId id="327"/>
            <p14:sldId id="328"/>
            <p14:sldId id="636"/>
            <p14:sldId id="330"/>
            <p14:sldId id="844"/>
            <p14:sldId id="332"/>
            <p14:sldId id="333"/>
            <p14:sldId id="334"/>
            <p14:sldId id="335"/>
            <p14:sldId id="336"/>
            <p14:sldId id="337"/>
            <p14:sldId id="338"/>
            <p14:sldId id="339"/>
            <p14:sldId id="340"/>
            <p14:sldId id="341"/>
            <p14:sldId id="342"/>
            <p14:sldId id="893"/>
            <p14:sldId id="344"/>
            <p14:sldId id="345"/>
            <p14:sldId id="346"/>
            <p14:sldId id="347"/>
            <p14:sldId id="348"/>
            <p14:sldId id="349"/>
            <p14:sldId id="350"/>
            <p14:sldId id="351"/>
            <p14:sldId id="352"/>
            <p14:sldId id="353"/>
            <p14:sldId id="771"/>
            <p14:sldId id="886"/>
            <p14:sldId id="354"/>
            <p14:sldId id="355"/>
            <p14:sldId id="356"/>
            <p14:sldId id="357"/>
            <p14:sldId id="358"/>
            <p14:sldId id="887"/>
            <p14:sldId id="360"/>
            <p14:sldId id="361"/>
            <p14:sldId id="362"/>
            <p14:sldId id="363"/>
            <p14:sldId id="259"/>
            <p14:sldId id="260"/>
            <p14:sldId id="364"/>
            <p14:sldId id="365"/>
            <p14:sldId id="366"/>
            <p14:sldId id="367"/>
            <p14:sldId id="368"/>
            <p14:sldId id="369"/>
            <p14:sldId id="370"/>
            <p14:sldId id="371"/>
            <p14:sldId id="372"/>
            <p14:sldId id="373"/>
            <p14:sldId id="374"/>
            <p14:sldId id="258"/>
            <p14:sldId id="375"/>
            <p14:sldId id="376"/>
            <p14:sldId id="377"/>
            <p14:sldId id="378"/>
            <p14:sldId id="379"/>
            <p14:sldId id="380"/>
            <p14:sldId id="381"/>
            <p14:sldId id="382"/>
            <p14:sldId id="383"/>
            <p14:sldId id="384"/>
            <p14:sldId id="385"/>
            <p14:sldId id="386"/>
            <p14:sldId id="663"/>
            <p14:sldId id="387"/>
            <p14:sldId id="637"/>
            <p14:sldId id="389"/>
            <p14:sldId id="390"/>
            <p14:sldId id="391"/>
            <p14:sldId id="392"/>
            <p14:sldId id="393"/>
            <p14:sldId id="394"/>
            <p14:sldId id="395"/>
            <p14:sldId id="396"/>
            <p14:sldId id="397"/>
            <p14:sldId id="398"/>
            <p14:sldId id="399"/>
            <p14:sldId id="400"/>
            <p14:sldId id="401"/>
            <p14:sldId id="402"/>
            <p14:sldId id="403"/>
            <p14:sldId id="404"/>
            <p14:sldId id="405"/>
            <p14:sldId id="406"/>
            <p14:sldId id="407"/>
            <p14:sldId id="408"/>
            <p14:sldId id="409"/>
            <p14:sldId id="410"/>
            <p14:sldId id="411"/>
            <p14:sldId id="664"/>
            <p14:sldId id="412"/>
            <p14:sldId id="413"/>
            <p14:sldId id="414"/>
            <p14:sldId id="415"/>
            <p14:sldId id="416"/>
            <p14:sldId id="417"/>
            <p14:sldId id="418"/>
            <p14:sldId id="419"/>
            <p14:sldId id="420"/>
            <p14:sldId id="421"/>
            <p14:sldId id="422"/>
            <p14:sldId id="423"/>
            <p14:sldId id="424"/>
            <p14:sldId id="627"/>
            <p14:sldId id="426"/>
            <p14:sldId id="628"/>
            <p14:sldId id="629"/>
            <p14:sldId id="429"/>
            <p14:sldId id="430"/>
            <p14:sldId id="431"/>
            <p14:sldId id="432"/>
            <p14:sldId id="433"/>
            <p14:sldId id="434"/>
            <p14:sldId id="435"/>
            <p14:sldId id="436"/>
            <p14:sldId id="437"/>
            <p14:sldId id="438"/>
            <p14:sldId id="439"/>
            <p14:sldId id="909"/>
            <p14:sldId id="282"/>
            <p14:sldId id="300"/>
            <p14:sldId id="301"/>
            <p14:sldId id="444"/>
            <p14:sldId id="445"/>
            <p14:sldId id="910"/>
            <p14:sldId id="447"/>
            <p14:sldId id="448"/>
            <p14:sldId id="449"/>
            <p14:sldId id="450"/>
            <p14:sldId id="451"/>
            <p14:sldId id="452"/>
            <p14:sldId id="453"/>
            <p14:sldId id="454"/>
            <p14:sldId id="455"/>
            <p14:sldId id="456"/>
            <p14:sldId id="457"/>
            <p14:sldId id="458"/>
            <p14:sldId id="459"/>
            <p14:sldId id="460"/>
            <p14:sldId id="461"/>
            <p14:sldId id="462"/>
            <p14:sldId id="464"/>
            <p14:sldId id="465"/>
            <p14:sldId id="466"/>
            <p14:sldId id="463"/>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486"/>
            <p14:sldId id="487"/>
            <p14:sldId id="488"/>
            <p14:sldId id="489"/>
            <p14:sldId id="490"/>
            <p14:sldId id="491"/>
            <p14:sldId id="492"/>
            <p14:sldId id="493"/>
            <p14:sldId id="494"/>
            <p14:sldId id="495"/>
            <p14:sldId id="497"/>
            <p14:sldId id="498"/>
            <p14:sldId id="499"/>
            <p14:sldId id="500"/>
            <p14:sldId id="322"/>
            <p14:sldId id="632"/>
            <p14:sldId id="631"/>
            <p14:sldId id="504"/>
            <p14:sldId id="505"/>
            <p14:sldId id="506"/>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8"/>
            <p14:sldId id="529"/>
            <p14:sldId id="530"/>
            <p14:sldId id="531"/>
            <p14:sldId id="532"/>
            <p14:sldId id="533"/>
            <p14:sldId id="534"/>
            <p14:sldId id="535"/>
            <p14:sldId id="536"/>
            <p14:sldId id="537"/>
            <p14:sldId id="538"/>
            <p14:sldId id="539"/>
            <p14:sldId id="540"/>
            <p14:sldId id="541"/>
            <p14:sldId id="542"/>
            <p14:sldId id="543"/>
            <p14:sldId id="544"/>
            <p14:sldId id="545"/>
            <p14:sldId id="546"/>
            <p14:sldId id="547"/>
            <p14:sldId id="548"/>
            <p14:sldId id="549"/>
            <p14:sldId id="550"/>
            <p14:sldId id="551"/>
            <p14:sldId id="552"/>
            <p14:sldId id="553"/>
            <p14:sldId id="554"/>
            <p14:sldId id="555"/>
            <p14:sldId id="556"/>
            <p14:sldId id="557"/>
            <p14:sldId id="558"/>
            <p14:sldId id="559"/>
            <p14:sldId id="560"/>
            <p14:sldId id="561"/>
            <p14:sldId id="562"/>
            <p14:sldId id="563"/>
            <p14:sldId id="564"/>
            <p14:sldId id="565"/>
            <p14:sldId id="566"/>
            <p14:sldId id="567"/>
            <p14:sldId id="568"/>
            <p14:sldId id="569"/>
            <p14:sldId id="570"/>
            <p14:sldId id="571"/>
            <p14:sldId id="572"/>
            <p14:sldId id="573"/>
            <p14:sldId id="574"/>
            <p14:sldId id="575"/>
            <p14:sldId id="576"/>
            <p14:sldId id="577"/>
            <p14:sldId id="578"/>
            <p14:sldId id="579"/>
            <p14:sldId id="580"/>
            <p14:sldId id="256"/>
            <p14:sldId id="907"/>
            <p14:sldId id="583"/>
            <p14:sldId id="584"/>
            <p14:sldId id="585"/>
            <p14:sldId id="586"/>
            <p14:sldId id="587"/>
            <p14:sldId id="588"/>
            <p14:sldId id="767"/>
            <p14:sldId id="897"/>
            <p14:sldId id="898"/>
            <p14:sldId id="899"/>
            <p14:sldId id="589"/>
            <p14:sldId id="769"/>
            <p14:sldId id="592"/>
            <p14:sldId id="590"/>
            <p14:sldId id="593"/>
            <p14:sldId id="591"/>
            <p14:sldId id="595"/>
            <p14:sldId id="594"/>
            <p14:sldId id="596"/>
            <p14:sldId id="597"/>
            <p14:sldId id="598"/>
            <p14:sldId id="908"/>
            <p14:sldId id="600"/>
            <p14:sldId id="601"/>
            <p14:sldId id="602"/>
            <p14:sldId id="603"/>
            <p14:sldId id="604"/>
            <p14:sldId id="605"/>
            <p14:sldId id="606"/>
            <p14:sldId id="607"/>
            <p14:sldId id="639"/>
            <p14:sldId id="610"/>
            <p14:sldId id="611"/>
            <p14:sldId id="612"/>
            <p14:sldId id="634"/>
            <p14:sldId id="609"/>
            <p14:sldId id="614"/>
            <p14:sldId id="635"/>
            <p14:sldId id="888"/>
            <p14:sldId id="630"/>
            <p14:sldId id="262"/>
            <p14:sldId id="263"/>
            <p14:sldId id="762"/>
          </p14:sldIdLst>
        </p14:section>
        <p14:section name="Conclusion" id="{6389BE47-4572-48EF-BB49-B9179E6B5719}">
          <p14:sldIdLst>
            <p14:sldId id="906"/>
            <p14:sldId id="904"/>
            <p14:sldId id="901"/>
            <p14:sldId id="902"/>
            <p14:sldId id="905"/>
            <p14:sldId id="853"/>
            <p14:sldId id="854"/>
            <p14:sldId id="765"/>
            <p14:sldId id="889"/>
          </p14:sldIdLst>
        </p14:section>
        <p14:section name="Supplements" id="{91ED7A67-44D3-304B-8C0E-10ED57330C38}">
          <p14:sldIdLst>
            <p14:sldId id="264"/>
            <p14:sldId id="265"/>
            <p14:sldId id="266"/>
            <p14:sldId id="618"/>
            <p14:sldId id="619"/>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90"/>
    <p:restoredTop sz="81292"/>
  </p:normalViewPr>
  <p:slideViewPr>
    <p:cSldViewPr>
      <p:cViewPr varScale="1">
        <p:scale>
          <a:sx n="105" d="100"/>
          <a:sy n="105" d="100"/>
        </p:scale>
        <p:origin x="1176" y="192"/>
      </p:cViewPr>
      <p:guideLst>
        <p:guide orient="horz" pos="2160"/>
        <p:guide pos="2880"/>
      </p:guideLst>
    </p:cSldViewPr>
  </p:slideViewPr>
  <p:outlineViewPr>
    <p:cViewPr varScale="1">
      <p:scale>
        <a:sx n="170" d="200"/>
        <a:sy n="170" d="200"/>
      </p:scale>
      <p:origin x="-780" y="-84"/>
    </p:cViewPr>
    <p:sldLst>
      <p:sld r:id="rId1" collapse="1"/>
      <p:sld r:id="rId2" collapse="1"/>
      <p:sld r:id="rId3" collapse="1"/>
    </p:sldLst>
  </p:outlineViewPr>
  <p:notesTextViewPr>
    <p:cViewPr>
      <p:scale>
        <a:sx n="100" d="100"/>
        <a:sy n="100" d="100"/>
      </p:scale>
      <p:origin x="0" y="0"/>
    </p:cViewPr>
  </p:notesTextViewPr>
  <p:sorterViewPr>
    <p:cViewPr>
      <p:scale>
        <a:sx n="1" d="1"/>
        <a:sy n="1" d="1"/>
      </p:scale>
      <p:origin x="0" y="-89736"/>
    </p:cViewPr>
  </p:sorterViewPr>
  <p:notesViewPr>
    <p:cSldViewPr>
      <p:cViewPr varScale="1">
        <p:scale>
          <a:sx n="59" d="100"/>
          <a:sy n="59" d="100"/>
        </p:scale>
        <p:origin x="-175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xml"/><Relationship Id="rId21" Type="http://schemas.openxmlformats.org/officeDocument/2006/relationships/slideMaster" Target="slideMasters/slideMaster21.xml"/><Relationship Id="rId324" Type="http://schemas.openxmlformats.org/officeDocument/2006/relationships/slide" Target="slides/slide215.xml"/><Relationship Id="rId170" Type="http://schemas.openxmlformats.org/officeDocument/2006/relationships/slide" Target="slides/slide61.xml"/><Relationship Id="rId268" Type="http://schemas.openxmlformats.org/officeDocument/2006/relationships/slide" Target="slides/slide159.xml"/><Relationship Id="rId475" Type="http://schemas.openxmlformats.org/officeDocument/2006/relationships/slide" Target="slides/slide36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9.xml"/><Relationship Id="rId335" Type="http://schemas.openxmlformats.org/officeDocument/2006/relationships/slide" Target="slides/slide226.xml"/><Relationship Id="rId377" Type="http://schemas.openxmlformats.org/officeDocument/2006/relationships/slide" Target="slides/slide268.xml"/><Relationship Id="rId500" Type="http://schemas.openxmlformats.org/officeDocument/2006/relationships/slide" Target="slides/slide391.xml"/><Relationship Id="rId5" Type="http://schemas.openxmlformats.org/officeDocument/2006/relationships/slideMaster" Target="slideMasters/slideMaster5.xml"/><Relationship Id="rId181" Type="http://schemas.openxmlformats.org/officeDocument/2006/relationships/slide" Target="slides/slide72.xml"/><Relationship Id="rId237" Type="http://schemas.openxmlformats.org/officeDocument/2006/relationships/slide" Target="slides/slide128.xml"/><Relationship Id="rId402" Type="http://schemas.openxmlformats.org/officeDocument/2006/relationships/slide" Target="slides/slide293.xml"/><Relationship Id="rId279" Type="http://schemas.openxmlformats.org/officeDocument/2006/relationships/slide" Target="slides/slide170.xml"/><Relationship Id="rId444" Type="http://schemas.openxmlformats.org/officeDocument/2006/relationships/slide" Target="slides/slide335.xml"/><Relationship Id="rId486" Type="http://schemas.openxmlformats.org/officeDocument/2006/relationships/slide" Target="slides/slide377.xml"/><Relationship Id="rId43" Type="http://schemas.openxmlformats.org/officeDocument/2006/relationships/slideMaster" Target="slideMasters/slideMaster43.xml"/><Relationship Id="rId139" Type="http://schemas.openxmlformats.org/officeDocument/2006/relationships/slide" Target="slides/slide30.xml"/><Relationship Id="rId290" Type="http://schemas.openxmlformats.org/officeDocument/2006/relationships/slide" Target="slides/slide181.xml"/><Relationship Id="rId304" Type="http://schemas.openxmlformats.org/officeDocument/2006/relationships/slide" Target="slides/slide195.xml"/><Relationship Id="rId346" Type="http://schemas.openxmlformats.org/officeDocument/2006/relationships/slide" Target="slides/slide237.xml"/><Relationship Id="rId388" Type="http://schemas.openxmlformats.org/officeDocument/2006/relationships/slide" Target="slides/slide279.xml"/><Relationship Id="rId511" Type="http://schemas.openxmlformats.org/officeDocument/2006/relationships/slide" Target="slides/slide402.xml"/><Relationship Id="rId85" Type="http://schemas.openxmlformats.org/officeDocument/2006/relationships/slideMaster" Target="slideMasters/slideMaster85.xml"/><Relationship Id="rId150" Type="http://schemas.openxmlformats.org/officeDocument/2006/relationships/slide" Target="slides/slide41.xml"/><Relationship Id="rId192" Type="http://schemas.openxmlformats.org/officeDocument/2006/relationships/slide" Target="slides/slide83.xml"/><Relationship Id="rId206" Type="http://schemas.openxmlformats.org/officeDocument/2006/relationships/slide" Target="slides/slide97.xml"/><Relationship Id="rId413" Type="http://schemas.openxmlformats.org/officeDocument/2006/relationships/slide" Target="slides/slide304.xml"/><Relationship Id="rId248" Type="http://schemas.openxmlformats.org/officeDocument/2006/relationships/slide" Target="slides/slide139.xml"/><Relationship Id="rId455" Type="http://schemas.openxmlformats.org/officeDocument/2006/relationships/slide" Target="slides/slide346.xml"/><Relationship Id="rId497" Type="http://schemas.openxmlformats.org/officeDocument/2006/relationships/slide" Target="slides/slide38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6.xml"/><Relationship Id="rId357" Type="http://schemas.openxmlformats.org/officeDocument/2006/relationships/slide" Target="slides/slide248.xml"/><Relationship Id="rId522" Type="http://schemas.openxmlformats.org/officeDocument/2006/relationships/viewProps" Target="viewProps.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2.xml"/><Relationship Id="rId217" Type="http://schemas.openxmlformats.org/officeDocument/2006/relationships/slide" Target="slides/slide108.xml"/><Relationship Id="rId399" Type="http://schemas.openxmlformats.org/officeDocument/2006/relationships/slide" Target="slides/slide290.xml"/><Relationship Id="rId259" Type="http://schemas.openxmlformats.org/officeDocument/2006/relationships/slide" Target="slides/slide150.xml"/><Relationship Id="rId424" Type="http://schemas.openxmlformats.org/officeDocument/2006/relationships/slide" Target="slides/slide315.xml"/><Relationship Id="rId466" Type="http://schemas.openxmlformats.org/officeDocument/2006/relationships/slide" Target="slides/slide357.xml"/><Relationship Id="rId23" Type="http://schemas.openxmlformats.org/officeDocument/2006/relationships/slideMaster" Target="slideMasters/slideMaster23.xml"/><Relationship Id="rId119" Type="http://schemas.openxmlformats.org/officeDocument/2006/relationships/slide" Target="slides/slide10.xml"/><Relationship Id="rId270" Type="http://schemas.openxmlformats.org/officeDocument/2006/relationships/slide" Target="slides/slide161.xml"/><Relationship Id="rId326" Type="http://schemas.openxmlformats.org/officeDocument/2006/relationships/slide" Target="slides/slide217.xml"/><Relationship Id="rId65" Type="http://schemas.openxmlformats.org/officeDocument/2006/relationships/slideMaster" Target="slideMasters/slideMaster65.xml"/><Relationship Id="rId130" Type="http://schemas.openxmlformats.org/officeDocument/2006/relationships/slide" Target="slides/slide21.xml"/><Relationship Id="rId368" Type="http://schemas.openxmlformats.org/officeDocument/2006/relationships/slide" Target="slides/slide259.xml"/><Relationship Id="rId172" Type="http://schemas.openxmlformats.org/officeDocument/2006/relationships/slide" Target="slides/slide63.xml"/><Relationship Id="rId228" Type="http://schemas.openxmlformats.org/officeDocument/2006/relationships/slide" Target="slides/slide119.xml"/><Relationship Id="rId435" Type="http://schemas.openxmlformats.org/officeDocument/2006/relationships/slide" Target="slides/slide326.xml"/><Relationship Id="rId477" Type="http://schemas.openxmlformats.org/officeDocument/2006/relationships/slide" Target="slides/slide368.xml"/><Relationship Id="rId281" Type="http://schemas.openxmlformats.org/officeDocument/2006/relationships/slide" Target="slides/slide172.xml"/><Relationship Id="rId337" Type="http://schemas.openxmlformats.org/officeDocument/2006/relationships/slide" Target="slides/slide228.xml"/><Relationship Id="rId502" Type="http://schemas.openxmlformats.org/officeDocument/2006/relationships/slide" Target="slides/slide39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2.xml"/><Relationship Id="rId379" Type="http://schemas.openxmlformats.org/officeDocument/2006/relationships/slide" Target="slides/slide270.xml"/><Relationship Id="rId7" Type="http://schemas.openxmlformats.org/officeDocument/2006/relationships/slideMaster" Target="slideMasters/slideMaster7.xml"/><Relationship Id="rId183" Type="http://schemas.openxmlformats.org/officeDocument/2006/relationships/slide" Target="slides/slide74.xml"/><Relationship Id="rId239" Type="http://schemas.openxmlformats.org/officeDocument/2006/relationships/slide" Target="slides/slide130.xml"/><Relationship Id="rId390" Type="http://schemas.openxmlformats.org/officeDocument/2006/relationships/slide" Target="slides/slide281.xml"/><Relationship Id="rId404" Type="http://schemas.openxmlformats.org/officeDocument/2006/relationships/slide" Target="slides/slide295.xml"/><Relationship Id="rId446" Type="http://schemas.openxmlformats.org/officeDocument/2006/relationships/slide" Target="slides/slide337.xml"/><Relationship Id="rId250" Type="http://schemas.openxmlformats.org/officeDocument/2006/relationships/slide" Target="slides/slide141.xml"/><Relationship Id="rId292" Type="http://schemas.openxmlformats.org/officeDocument/2006/relationships/slide" Target="slides/slide183.xml"/><Relationship Id="rId306" Type="http://schemas.openxmlformats.org/officeDocument/2006/relationships/slide" Target="slides/slide197.xml"/><Relationship Id="rId488" Type="http://schemas.openxmlformats.org/officeDocument/2006/relationships/slide" Target="slides/slide379.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xml"/><Relationship Id="rId348" Type="http://schemas.openxmlformats.org/officeDocument/2006/relationships/slide" Target="slides/slide239.xml"/><Relationship Id="rId513" Type="http://schemas.openxmlformats.org/officeDocument/2006/relationships/slide" Target="slides/slide404.xml"/><Relationship Id="rId152" Type="http://schemas.openxmlformats.org/officeDocument/2006/relationships/slide" Target="slides/slide43.xml"/><Relationship Id="rId194" Type="http://schemas.openxmlformats.org/officeDocument/2006/relationships/slide" Target="slides/slide85.xml"/><Relationship Id="rId208" Type="http://schemas.openxmlformats.org/officeDocument/2006/relationships/slide" Target="slides/slide99.xml"/><Relationship Id="rId415" Type="http://schemas.openxmlformats.org/officeDocument/2006/relationships/slide" Target="slides/slide306.xml"/><Relationship Id="rId457" Type="http://schemas.openxmlformats.org/officeDocument/2006/relationships/slide" Target="slides/slide348.xml"/><Relationship Id="rId261" Type="http://schemas.openxmlformats.org/officeDocument/2006/relationships/slide" Target="slides/slide152.xml"/><Relationship Id="rId499" Type="http://schemas.openxmlformats.org/officeDocument/2006/relationships/slide" Target="slides/slide39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8.xml"/><Relationship Id="rId359" Type="http://schemas.openxmlformats.org/officeDocument/2006/relationships/slide" Target="slides/slide250.xml"/><Relationship Id="rId524" Type="http://schemas.openxmlformats.org/officeDocument/2006/relationships/tableStyles" Target="tableStyles.xml"/><Relationship Id="rId98" Type="http://schemas.openxmlformats.org/officeDocument/2006/relationships/slideMaster" Target="slideMasters/slideMaster98.xml"/><Relationship Id="rId121" Type="http://schemas.openxmlformats.org/officeDocument/2006/relationships/slide" Target="slides/slide12.xml"/><Relationship Id="rId163" Type="http://schemas.openxmlformats.org/officeDocument/2006/relationships/slide" Target="slides/slide54.xml"/><Relationship Id="rId219" Type="http://schemas.openxmlformats.org/officeDocument/2006/relationships/slide" Target="slides/slide110.xml"/><Relationship Id="rId370" Type="http://schemas.openxmlformats.org/officeDocument/2006/relationships/slide" Target="slides/slide261.xml"/><Relationship Id="rId426" Type="http://schemas.openxmlformats.org/officeDocument/2006/relationships/slide" Target="slides/slide317.xml"/><Relationship Id="rId230" Type="http://schemas.openxmlformats.org/officeDocument/2006/relationships/slide" Target="slides/slide121.xml"/><Relationship Id="rId468" Type="http://schemas.openxmlformats.org/officeDocument/2006/relationships/slide" Target="slides/slide35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3.xml"/><Relationship Id="rId328" Type="http://schemas.openxmlformats.org/officeDocument/2006/relationships/slide" Target="slides/slide219.xml"/><Relationship Id="rId132" Type="http://schemas.openxmlformats.org/officeDocument/2006/relationships/slide" Target="slides/slide23.xml"/><Relationship Id="rId174" Type="http://schemas.openxmlformats.org/officeDocument/2006/relationships/slide" Target="slides/slide65.xml"/><Relationship Id="rId381" Type="http://schemas.openxmlformats.org/officeDocument/2006/relationships/slide" Target="slides/slide272.xml"/><Relationship Id="rId241" Type="http://schemas.openxmlformats.org/officeDocument/2006/relationships/slide" Target="slides/slide132.xml"/><Relationship Id="rId437" Type="http://schemas.openxmlformats.org/officeDocument/2006/relationships/slide" Target="slides/slide328.xml"/><Relationship Id="rId479" Type="http://schemas.openxmlformats.org/officeDocument/2006/relationships/slide" Target="slides/slide370.xml"/><Relationship Id="rId36" Type="http://schemas.openxmlformats.org/officeDocument/2006/relationships/slideMaster" Target="slideMasters/slideMaster36.xml"/><Relationship Id="rId283" Type="http://schemas.openxmlformats.org/officeDocument/2006/relationships/slide" Target="slides/slide174.xml"/><Relationship Id="rId339" Type="http://schemas.openxmlformats.org/officeDocument/2006/relationships/slide" Target="slides/slide230.xml"/><Relationship Id="rId490" Type="http://schemas.openxmlformats.org/officeDocument/2006/relationships/slide" Target="slides/slide381.xml"/><Relationship Id="rId504" Type="http://schemas.openxmlformats.org/officeDocument/2006/relationships/slide" Target="slides/slide395.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4.xml"/><Relationship Id="rId185" Type="http://schemas.openxmlformats.org/officeDocument/2006/relationships/slide" Target="slides/slide76.xml"/><Relationship Id="rId350" Type="http://schemas.openxmlformats.org/officeDocument/2006/relationships/slide" Target="slides/slide241.xml"/><Relationship Id="rId406" Type="http://schemas.openxmlformats.org/officeDocument/2006/relationships/slide" Target="slides/slide297.xml"/><Relationship Id="rId9" Type="http://schemas.openxmlformats.org/officeDocument/2006/relationships/slideMaster" Target="slideMasters/slideMaster9.xml"/><Relationship Id="rId210" Type="http://schemas.openxmlformats.org/officeDocument/2006/relationships/slide" Target="slides/slide101.xml"/><Relationship Id="rId392" Type="http://schemas.openxmlformats.org/officeDocument/2006/relationships/slide" Target="slides/slide283.xml"/><Relationship Id="rId448" Type="http://schemas.openxmlformats.org/officeDocument/2006/relationships/slide" Target="slides/slide339.xml"/><Relationship Id="rId252" Type="http://schemas.openxmlformats.org/officeDocument/2006/relationships/slide" Target="slides/slide143.xml"/><Relationship Id="rId294" Type="http://schemas.openxmlformats.org/officeDocument/2006/relationships/slide" Target="slides/slide185.xml"/><Relationship Id="rId308" Type="http://schemas.openxmlformats.org/officeDocument/2006/relationships/slide" Target="slides/slide199.xml"/><Relationship Id="rId515" Type="http://schemas.openxmlformats.org/officeDocument/2006/relationships/slide" Target="slides/slide406.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3.xml"/><Relationship Id="rId154" Type="http://schemas.openxmlformats.org/officeDocument/2006/relationships/slide" Target="slides/slide45.xml"/><Relationship Id="rId361" Type="http://schemas.openxmlformats.org/officeDocument/2006/relationships/slide" Target="slides/slide252.xml"/><Relationship Id="rId196" Type="http://schemas.openxmlformats.org/officeDocument/2006/relationships/slide" Target="slides/slide87.xml"/><Relationship Id="rId417" Type="http://schemas.openxmlformats.org/officeDocument/2006/relationships/slide" Target="slides/slide308.xml"/><Relationship Id="rId459" Type="http://schemas.openxmlformats.org/officeDocument/2006/relationships/slide" Target="slides/slide350.xml"/><Relationship Id="rId16" Type="http://schemas.openxmlformats.org/officeDocument/2006/relationships/slideMaster" Target="slideMasters/slideMaster16.xml"/><Relationship Id="rId221" Type="http://schemas.openxmlformats.org/officeDocument/2006/relationships/slide" Target="slides/slide112.xml"/><Relationship Id="rId263" Type="http://schemas.openxmlformats.org/officeDocument/2006/relationships/slide" Target="slides/slide154.xml"/><Relationship Id="rId319" Type="http://schemas.openxmlformats.org/officeDocument/2006/relationships/slide" Target="slides/slide210.xml"/><Relationship Id="rId470" Type="http://schemas.openxmlformats.org/officeDocument/2006/relationships/slide" Target="slides/slide361.xml"/><Relationship Id="rId58" Type="http://schemas.openxmlformats.org/officeDocument/2006/relationships/slideMaster" Target="slideMasters/slideMaster58.xml"/><Relationship Id="rId123" Type="http://schemas.openxmlformats.org/officeDocument/2006/relationships/slide" Target="slides/slide14.xml"/><Relationship Id="rId330" Type="http://schemas.openxmlformats.org/officeDocument/2006/relationships/slide" Target="slides/slide221.xml"/><Relationship Id="rId165" Type="http://schemas.openxmlformats.org/officeDocument/2006/relationships/slide" Target="slides/slide56.xml"/><Relationship Id="rId372" Type="http://schemas.openxmlformats.org/officeDocument/2006/relationships/slide" Target="slides/slide263.xml"/><Relationship Id="rId428" Type="http://schemas.openxmlformats.org/officeDocument/2006/relationships/slide" Target="slides/slide319.xml"/><Relationship Id="rId232" Type="http://schemas.openxmlformats.org/officeDocument/2006/relationships/slide" Target="slides/slide123.xml"/><Relationship Id="rId274" Type="http://schemas.openxmlformats.org/officeDocument/2006/relationships/slide" Target="slides/slide165.xml"/><Relationship Id="rId481" Type="http://schemas.openxmlformats.org/officeDocument/2006/relationships/slide" Target="slides/slide37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5.xml"/><Relationship Id="rId80" Type="http://schemas.openxmlformats.org/officeDocument/2006/relationships/slideMaster" Target="slideMasters/slideMaster80.xml"/><Relationship Id="rId176" Type="http://schemas.openxmlformats.org/officeDocument/2006/relationships/slide" Target="slides/slide67.xml"/><Relationship Id="rId341" Type="http://schemas.openxmlformats.org/officeDocument/2006/relationships/slide" Target="slides/slide232.xml"/><Relationship Id="rId383" Type="http://schemas.openxmlformats.org/officeDocument/2006/relationships/slide" Target="slides/slide274.xml"/><Relationship Id="rId439" Type="http://schemas.openxmlformats.org/officeDocument/2006/relationships/slide" Target="slides/slide330.xml"/><Relationship Id="rId201" Type="http://schemas.openxmlformats.org/officeDocument/2006/relationships/slide" Target="slides/slide92.xml"/><Relationship Id="rId243" Type="http://schemas.openxmlformats.org/officeDocument/2006/relationships/slide" Target="slides/slide134.xml"/><Relationship Id="rId285" Type="http://schemas.openxmlformats.org/officeDocument/2006/relationships/slide" Target="slides/slide176.xml"/><Relationship Id="rId450" Type="http://schemas.openxmlformats.org/officeDocument/2006/relationships/slide" Target="slides/slide341.xml"/><Relationship Id="rId506" Type="http://schemas.openxmlformats.org/officeDocument/2006/relationships/slide" Target="slides/slide397.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1.xml"/><Relationship Id="rId492" Type="http://schemas.openxmlformats.org/officeDocument/2006/relationships/slide" Target="slides/slide383.xml"/><Relationship Id="rId91" Type="http://schemas.openxmlformats.org/officeDocument/2006/relationships/slideMaster" Target="slideMasters/slideMaster91.xml"/><Relationship Id="rId145" Type="http://schemas.openxmlformats.org/officeDocument/2006/relationships/slide" Target="slides/slide36.xml"/><Relationship Id="rId187" Type="http://schemas.openxmlformats.org/officeDocument/2006/relationships/slide" Target="slides/slide78.xml"/><Relationship Id="rId352" Type="http://schemas.openxmlformats.org/officeDocument/2006/relationships/slide" Target="slides/slide243.xml"/><Relationship Id="rId394" Type="http://schemas.openxmlformats.org/officeDocument/2006/relationships/slide" Target="slides/slide285.xml"/><Relationship Id="rId408" Type="http://schemas.openxmlformats.org/officeDocument/2006/relationships/slide" Target="slides/slide299.xml"/><Relationship Id="rId212" Type="http://schemas.openxmlformats.org/officeDocument/2006/relationships/slide" Target="slides/slide103.xml"/><Relationship Id="rId254" Type="http://schemas.openxmlformats.org/officeDocument/2006/relationships/slide" Target="slides/slide145.xml"/><Relationship Id="rId49" Type="http://schemas.openxmlformats.org/officeDocument/2006/relationships/slideMaster" Target="slideMasters/slideMaster49.xml"/><Relationship Id="rId114" Type="http://schemas.openxmlformats.org/officeDocument/2006/relationships/slide" Target="slides/slide5.xml"/><Relationship Id="rId296" Type="http://schemas.openxmlformats.org/officeDocument/2006/relationships/slide" Target="slides/slide187.xml"/><Relationship Id="rId461" Type="http://schemas.openxmlformats.org/officeDocument/2006/relationships/slide" Target="slides/slide352.xml"/><Relationship Id="rId517" Type="http://schemas.openxmlformats.org/officeDocument/2006/relationships/slide" Target="slides/slide408.xml"/><Relationship Id="rId60" Type="http://schemas.openxmlformats.org/officeDocument/2006/relationships/slideMaster" Target="slideMasters/slideMaster60.xml"/><Relationship Id="rId156" Type="http://schemas.openxmlformats.org/officeDocument/2006/relationships/slide" Target="slides/slide47.xml"/><Relationship Id="rId198" Type="http://schemas.openxmlformats.org/officeDocument/2006/relationships/slide" Target="slides/slide89.xml"/><Relationship Id="rId321" Type="http://schemas.openxmlformats.org/officeDocument/2006/relationships/slide" Target="slides/slide212.xml"/><Relationship Id="rId363" Type="http://schemas.openxmlformats.org/officeDocument/2006/relationships/slide" Target="slides/slide254.xml"/><Relationship Id="rId419" Type="http://schemas.openxmlformats.org/officeDocument/2006/relationships/slide" Target="slides/slide310.xml"/><Relationship Id="rId223" Type="http://schemas.openxmlformats.org/officeDocument/2006/relationships/slide" Target="slides/slide114.xml"/><Relationship Id="rId430" Type="http://schemas.openxmlformats.org/officeDocument/2006/relationships/slide" Target="slides/slide321.xml"/><Relationship Id="rId18" Type="http://schemas.openxmlformats.org/officeDocument/2006/relationships/slideMaster" Target="slideMasters/slideMaster18.xml"/><Relationship Id="rId265" Type="http://schemas.openxmlformats.org/officeDocument/2006/relationships/slide" Target="slides/slide156.xml"/><Relationship Id="rId472" Type="http://schemas.openxmlformats.org/officeDocument/2006/relationships/slide" Target="slides/slide363.xml"/><Relationship Id="rId125" Type="http://schemas.openxmlformats.org/officeDocument/2006/relationships/slide" Target="slides/slide16.xml"/><Relationship Id="rId167" Type="http://schemas.openxmlformats.org/officeDocument/2006/relationships/slide" Target="slides/slide58.xml"/><Relationship Id="rId332" Type="http://schemas.openxmlformats.org/officeDocument/2006/relationships/slide" Target="slides/slide223.xml"/><Relationship Id="rId374" Type="http://schemas.openxmlformats.org/officeDocument/2006/relationships/slide" Target="slides/slide265.xml"/><Relationship Id="rId71" Type="http://schemas.openxmlformats.org/officeDocument/2006/relationships/slideMaster" Target="slideMasters/slideMaster71.xml"/><Relationship Id="rId234" Type="http://schemas.openxmlformats.org/officeDocument/2006/relationships/slide" Target="slides/slide12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7.xml"/><Relationship Id="rId441" Type="http://schemas.openxmlformats.org/officeDocument/2006/relationships/slide" Target="slides/slide332.xml"/><Relationship Id="rId483" Type="http://schemas.openxmlformats.org/officeDocument/2006/relationships/slide" Target="slides/slide374.xml"/><Relationship Id="rId40" Type="http://schemas.openxmlformats.org/officeDocument/2006/relationships/slideMaster" Target="slideMasters/slideMaster40.xml"/><Relationship Id="rId136" Type="http://schemas.openxmlformats.org/officeDocument/2006/relationships/slide" Target="slides/slide27.xml"/><Relationship Id="rId178" Type="http://schemas.openxmlformats.org/officeDocument/2006/relationships/slide" Target="slides/slide69.xml"/><Relationship Id="rId301" Type="http://schemas.openxmlformats.org/officeDocument/2006/relationships/slide" Target="slides/slide192.xml"/><Relationship Id="rId343" Type="http://schemas.openxmlformats.org/officeDocument/2006/relationships/slide" Target="slides/slide234.xml"/><Relationship Id="rId82" Type="http://schemas.openxmlformats.org/officeDocument/2006/relationships/slideMaster" Target="slideMasters/slideMaster82.xml"/><Relationship Id="rId203" Type="http://schemas.openxmlformats.org/officeDocument/2006/relationships/slide" Target="slides/slide94.xml"/><Relationship Id="rId385" Type="http://schemas.openxmlformats.org/officeDocument/2006/relationships/slide" Target="slides/slide276.xml"/><Relationship Id="rId245" Type="http://schemas.openxmlformats.org/officeDocument/2006/relationships/slide" Target="slides/slide136.xml"/><Relationship Id="rId287" Type="http://schemas.openxmlformats.org/officeDocument/2006/relationships/slide" Target="slides/slide178.xml"/><Relationship Id="rId410" Type="http://schemas.openxmlformats.org/officeDocument/2006/relationships/slide" Target="slides/slide301.xml"/><Relationship Id="rId452" Type="http://schemas.openxmlformats.org/officeDocument/2006/relationships/slide" Target="slides/slide343.xml"/><Relationship Id="rId494" Type="http://schemas.openxmlformats.org/officeDocument/2006/relationships/slide" Target="slides/slide385.xml"/><Relationship Id="rId508" Type="http://schemas.openxmlformats.org/officeDocument/2006/relationships/slide" Target="slides/slide399.xml"/><Relationship Id="rId105" Type="http://schemas.openxmlformats.org/officeDocument/2006/relationships/slideMaster" Target="slideMasters/slideMaster105.xml"/><Relationship Id="rId147" Type="http://schemas.openxmlformats.org/officeDocument/2006/relationships/slide" Target="slides/slide38.xml"/><Relationship Id="rId312" Type="http://schemas.openxmlformats.org/officeDocument/2006/relationships/slide" Target="slides/slide203.xml"/><Relationship Id="rId354" Type="http://schemas.openxmlformats.org/officeDocument/2006/relationships/slide" Target="slides/slide24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0.xml"/><Relationship Id="rId396" Type="http://schemas.openxmlformats.org/officeDocument/2006/relationships/slide" Target="slides/slide287.xml"/><Relationship Id="rId214" Type="http://schemas.openxmlformats.org/officeDocument/2006/relationships/slide" Target="slides/slide105.xml"/><Relationship Id="rId256" Type="http://schemas.openxmlformats.org/officeDocument/2006/relationships/slide" Target="slides/slide147.xml"/><Relationship Id="rId298" Type="http://schemas.openxmlformats.org/officeDocument/2006/relationships/slide" Target="slides/slide189.xml"/><Relationship Id="rId421" Type="http://schemas.openxmlformats.org/officeDocument/2006/relationships/slide" Target="slides/slide312.xml"/><Relationship Id="rId463" Type="http://schemas.openxmlformats.org/officeDocument/2006/relationships/slide" Target="slides/slide354.xml"/><Relationship Id="rId519" Type="http://schemas.openxmlformats.org/officeDocument/2006/relationships/slide" Target="slides/slide410.xml"/><Relationship Id="rId116" Type="http://schemas.openxmlformats.org/officeDocument/2006/relationships/slide" Target="slides/slide7.xml"/><Relationship Id="rId158" Type="http://schemas.openxmlformats.org/officeDocument/2006/relationships/slide" Target="slides/slide49.xml"/><Relationship Id="rId323" Type="http://schemas.openxmlformats.org/officeDocument/2006/relationships/slide" Target="slides/slide214.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56.xml"/><Relationship Id="rId225" Type="http://schemas.openxmlformats.org/officeDocument/2006/relationships/slide" Target="slides/slide116.xml"/><Relationship Id="rId267" Type="http://schemas.openxmlformats.org/officeDocument/2006/relationships/slide" Target="slides/slide158.xml"/><Relationship Id="rId432" Type="http://schemas.openxmlformats.org/officeDocument/2006/relationships/slide" Target="slides/slide323.xml"/><Relationship Id="rId474" Type="http://schemas.openxmlformats.org/officeDocument/2006/relationships/slide" Target="slides/slide365.xml"/><Relationship Id="rId127" Type="http://schemas.openxmlformats.org/officeDocument/2006/relationships/slide" Target="slides/slide1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0.xml"/><Relationship Id="rId334" Type="http://schemas.openxmlformats.org/officeDocument/2006/relationships/slide" Target="slides/slide225.xml"/><Relationship Id="rId376" Type="http://schemas.openxmlformats.org/officeDocument/2006/relationships/slide" Target="slides/slide267.xml"/><Relationship Id="rId4" Type="http://schemas.openxmlformats.org/officeDocument/2006/relationships/slideMaster" Target="slideMasters/slideMaster4.xml"/><Relationship Id="rId180" Type="http://schemas.openxmlformats.org/officeDocument/2006/relationships/slide" Target="slides/slide71.xml"/><Relationship Id="rId236" Type="http://schemas.openxmlformats.org/officeDocument/2006/relationships/slide" Target="slides/slide127.xml"/><Relationship Id="rId278" Type="http://schemas.openxmlformats.org/officeDocument/2006/relationships/slide" Target="slides/slide169.xml"/><Relationship Id="rId401" Type="http://schemas.openxmlformats.org/officeDocument/2006/relationships/slide" Target="slides/slide292.xml"/><Relationship Id="rId443" Type="http://schemas.openxmlformats.org/officeDocument/2006/relationships/slide" Target="slides/slide334.xml"/><Relationship Id="rId303" Type="http://schemas.openxmlformats.org/officeDocument/2006/relationships/slide" Target="slides/slide194.xml"/><Relationship Id="rId485" Type="http://schemas.openxmlformats.org/officeDocument/2006/relationships/slide" Target="slides/slide37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9.xml"/><Relationship Id="rId345" Type="http://schemas.openxmlformats.org/officeDocument/2006/relationships/slide" Target="slides/slide236.xml"/><Relationship Id="rId387" Type="http://schemas.openxmlformats.org/officeDocument/2006/relationships/slide" Target="slides/slide278.xml"/><Relationship Id="rId510" Type="http://schemas.openxmlformats.org/officeDocument/2006/relationships/slide" Target="slides/slide401.xml"/><Relationship Id="rId191" Type="http://schemas.openxmlformats.org/officeDocument/2006/relationships/slide" Target="slides/slide82.xml"/><Relationship Id="rId205" Type="http://schemas.openxmlformats.org/officeDocument/2006/relationships/slide" Target="slides/slide96.xml"/><Relationship Id="rId247" Type="http://schemas.openxmlformats.org/officeDocument/2006/relationships/slide" Target="slides/slide138.xml"/><Relationship Id="rId412" Type="http://schemas.openxmlformats.org/officeDocument/2006/relationships/slide" Target="slides/slide303.xml"/><Relationship Id="rId107" Type="http://schemas.openxmlformats.org/officeDocument/2006/relationships/slideMaster" Target="slideMasters/slideMaster107.xml"/><Relationship Id="rId289" Type="http://schemas.openxmlformats.org/officeDocument/2006/relationships/slide" Target="slides/slide180.xml"/><Relationship Id="rId454" Type="http://schemas.openxmlformats.org/officeDocument/2006/relationships/slide" Target="slides/slide345.xml"/><Relationship Id="rId496" Type="http://schemas.openxmlformats.org/officeDocument/2006/relationships/slide" Target="slides/slide38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0.xml"/><Relationship Id="rId314" Type="http://schemas.openxmlformats.org/officeDocument/2006/relationships/slide" Target="slides/slide205.xml"/><Relationship Id="rId356" Type="http://schemas.openxmlformats.org/officeDocument/2006/relationships/slide" Target="slides/slide247.xml"/><Relationship Id="rId398" Type="http://schemas.openxmlformats.org/officeDocument/2006/relationships/slide" Target="slides/slide289.xml"/><Relationship Id="rId521" Type="http://schemas.openxmlformats.org/officeDocument/2006/relationships/presProps" Target="presProps.xml"/><Relationship Id="rId95" Type="http://schemas.openxmlformats.org/officeDocument/2006/relationships/slideMaster" Target="slideMasters/slideMaster95.xml"/><Relationship Id="rId160" Type="http://schemas.openxmlformats.org/officeDocument/2006/relationships/slide" Target="slides/slide51.xml"/><Relationship Id="rId216" Type="http://schemas.openxmlformats.org/officeDocument/2006/relationships/slide" Target="slides/slide107.xml"/><Relationship Id="rId423" Type="http://schemas.openxmlformats.org/officeDocument/2006/relationships/slide" Target="slides/slide314.xml"/><Relationship Id="rId258" Type="http://schemas.openxmlformats.org/officeDocument/2006/relationships/slide" Target="slides/slide149.xml"/><Relationship Id="rId465" Type="http://schemas.openxmlformats.org/officeDocument/2006/relationships/slide" Target="slides/slide35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9.xml"/><Relationship Id="rId325" Type="http://schemas.openxmlformats.org/officeDocument/2006/relationships/slide" Target="slides/slide216.xml"/><Relationship Id="rId367" Type="http://schemas.openxmlformats.org/officeDocument/2006/relationships/slide" Target="slides/slide258.xml"/><Relationship Id="rId171" Type="http://schemas.openxmlformats.org/officeDocument/2006/relationships/slide" Target="slides/slide62.xml"/><Relationship Id="rId227" Type="http://schemas.openxmlformats.org/officeDocument/2006/relationships/slide" Target="slides/slide118.xml"/><Relationship Id="rId269" Type="http://schemas.openxmlformats.org/officeDocument/2006/relationships/slide" Target="slides/slide160.xml"/><Relationship Id="rId434" Type="http://schemas.openxmlformats.org/officeDocument/2006/relationships/slide" Target="slides/slide325.xml"/><Relationship Id="rId476" Type="http://schemas.openxmlformats.org/officeDocument/2006/relationships/slide" Target="slides/slide367.xml"/><Relationship Id="rId33" Type="http://schemas.openxmlformats.org/officeDocument/2006/relationships/slideMaster" Target="slideMasters/slideMaster33.xml"/><Relationship Id="rId129" Type="http://schemas.openxmlformats.org/officeDocument/2006/relationships/slide" Target="slides/slide20.xml"/><Relationship Id="rId280" Type="http://schemas.openxmlformats.org/officeDocument/2006/relationships/slide" Target="slides/slide171.xml"/><Relationship Id="rId336" Type="http://schemas.openxmlformats.org/officeDocument/2006/relationships/slide" Target="slides/slide227.xml"/><Relationship Id="rId501" Type="http://schemas.openxmlformats.org/officeDocument/2006/relationships/slide" Target="slides/slide392.xml"/><Relationship Id="rId75" Type="http://schemas.openxmlformats.org/officeDocument/2006/relationships/slideMaster" Target="slideMasters/slideMaster75.xml"/><Relationship Id="rId140" Type="http://schemas.openxmlformats.org/officeDocument/2006/relationships/slide" Target="slides/slide31.xml"/><Relationship Id="rId182" Type="http://schemas.openxmlformats.org/officeDocument/2006/relationships/slide" Target="slides/slide73.xml"/><Relationship Id="rId378" Type="http://schemas.openxmlformats.org/officeDocument/2006/relationships/slide" Target="slides/slide269.xml"/><Relationship Id="rId403" Type="http://schemas.openxmlformats.org/officeDocument/2006/relationships/slide" Target="slides/slide294.xml"/><Relationship Id="rId6" Type="http://schemas.openxmlformats.org/officeDocument/2006/relationships/slideMaster" Target="slideMasters/slideMaster6.xml"/><Relationship Id="rId238" Type="http://schemas.openxmlformats.org/officeDocument/2006/relationships/slide" Target="slides/slide129.xml"/><Relationship Id="rId445" Type="http://schemas.openxmlformats.org/officeDocument/2006/relationships/slide" Target="slides/slide336.xml"/><Relationship Id="rId487" Type="http://schemas.openxmlformats.org/officeDocument/2006/relationships/slide" Target="slides/slide378.xml"/><Relationship Id="rId291" Type="http://schemas.openxmlformats.org/officeDocument/2006/relationships/slide" Target="slides/slide182.xml"/><Relationship Id="rId305" Type="http://schemas.openxmlformats.org/officeDocument/2006/relationships/slide" Target="slides/slide196.xml"/><Relationship Id="rId347" Type="http://schemas.openxmlformats.org/officeDocument/2006/relationships/slide" Target="slides/slide238.xml"/><Relationship Id="rId512" Type="http://schemas.openxmlformats.org/officeDocument/2006/relationships/slide" Target="slides/slide40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2.xml"/><Relationship Id="rId389" Type="http://schemas.openxmlformats.org/officeDocument/2006/relationships/slide" Target="slides/slide280.xml"/><Relationship Id="rId193" Type="http://schemas.openxmlformats.org/officeDocument/2006/relationships/slide" Target="slides/slide84.xml"/><Relationship Id="rId207" Type="http://schemas.openxmlformats.org/officeDocument/2006/relationships/slide" Target="slides/slide98.xml"/><Relationship Id="rId249" Type="http://schemas.openxmlformats.org/officeDocument/2006/relationships/slide" Target="slides/slide140.xml"/><Relationship Id="rId414" Type="http://schemas.openxmlformats.org/officeDocument/2006/relationships/slide" Target="slides/slide305.xml"/><Relationship Id="rId456" Type="http://schemas.openxmlformats.org/officeDocument/2006/relationships/slide" Target="slides/slide347.xml"/><Relationship Id="rId498" Type="http://schemas.openxmlformats.org/officeDocument/2006/relationships/slide" Target="slides/slide38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1.xml"/><Relationship Id="rId316" Type="http://schemas.openxmlformats.org/officeDocument/2006/relationships/slide" Target="slides/slide207.xml"/><Relationship Id="rId523" Type="http://schemas.openxmlformats.org/officeDocument/2006/relationships/theme" Target="theme/theme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1.xml"/><Relationship Id="rId358" Type="http://schemas.openxmlformats.org/officeDocument/2006/relationships/slide" Target="slides/slide249.xml"/><Relationship Id="rId162" Type="http://schemas.openxmlformats.org/officeDocument/2006/relationships/slide" Target="slides/slide53.xml"/><Relationship Id="rId218" Type="http://schemas.openxmlformats.org/officeDocument/2006/relationships/slide" Target="slides/slide109.xml"/><Relationship Id="rId425" Type="http://schemas.openxmlformats.org/officeDocument/2006/relationships/slide" Target="slides/slide316.xml"/><Relationship Id="rId467" Type="http://schemas.openxmlformats.org/officeDocument/2006/relationships/slide" Target="slides/slide358.xml"/><Relationship Id="rId271" Type="http://schemas.openxmlformats.org/officeDocument/2006/relationships/slide" Target="slides/slide16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2.xml"/><Relationship Id="rId327" Type="http://schemas.openxmlformats.org/officeDocument/2006/relationships/slide" Target="slides/slide218.xml"/><Relationship Id="rId369" Type="http://schemas.openxmlformats.org/officeDocument/2006/relationships/slide" Target="slides/slide260.xml"/><Relationship Id="rId173" Type="http://schemas.openxmlformats.org/officeDocument/2006/relationships/slide" Target="slides/slide64.xml"/><Relationship Id="rId229" Type="http://schemas.openxmlformats.org/officeDocument/2006/relationships/slide" Target="slides/slide120.xml"/><Relationship Id="rId380" Type="http://schemas.openxmlformats.org/officeDocument/2006/relationships/slide" Target="slides/slide271.xml"/><Relationship Id="rId436" Type="http://schemas.openxmlformats.org/officeDocument/2006/relationships/slide" Target="slides/slide327.xml"/><Relationship Id="rId240" Type="http://schemas.openxmlformats.org/officeDocument/2006/relationships/slide" Target="slides/slide131.xml"/><Relationship Id="rId478" Type="http://schemas.openxmlformats.org/officeDocument/2006/relationships/slide" Target="slides/slide36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3.xml"/><Relationship Id="rId338" Type="http://schemas.openxmlformats.org/officeDocument/2006/relationships/slide" Target="slides/slide229.xml"/><Relationship Id="rId503" Type="http://schemas.openxmlformats.org/officeDocument/2006/relationships/slide" Target="slides/slide394.xml"/><Relationship Id="rId8" Type="http://schemas.openxmlformats.org/officeDocument/2006/relationships/slideMaster" Target="slideMasters/slideMaster8.xml"/><Relationship Id="rId142" Type="http://schemas.openxmlformats.org/officeDocument/2006/relationships/slide" Target="slides/slide33.xml"/><Relationship Id="rId184" Type="http://schemas.openxmlformats.org/officeDocument/2006/relationships/slide" Target="slides/slide75.xml"/><Relationship Id="rId391" Type="http://schemas.openxmlformats.org/officeDocument/2006/relationships/slide" Target="slides/slide282.xml"/><Relationship Id="rId405" Type="http://schemas.openxmlformats.org/officeDocument/2006/relationships/slide" Target="slides/slide296.xml"/><Relationship Id="rId447" Type="http://schemas.openxmlformats.org/officeDocument/2006/relationships/slide" Target="slides/slide338.xml"/><Relationship Id="rId251" Type="http://schemas.openxmlformats.org/officeDocument/2006/relationships/slide" Target="slides/slide142.xml"/><Relationship Id="rId489" Type="http://schemas.openxmlformats.org/officeDocument/2006/relationships/slide" Target="slides/slide380.xml"/><Relationship Id="rId46" Type="http://schemas.openxmlformats.org/officeDocument/2006/relationships/slideMaster" Target="slideMasters/slideMaster46.xml"/><Relationship Id="rId293" Type="http://schemas.openxmlformats.org/officeDocument/2006/relationships/slide" Target="slides/slide184.xml"/><Relationship Id="rId307" Type="http://schemas.openxmlformats.org/officeDocument/2006/relationships/slide" Target="slides/slide198.xml"/><Relationship Id="rId349" Type="http://schemas.openxmlformats.org/officeDocument/2006/relationships/slide" Target="slides/slide240.xml"/><Relationship Id="rId514" Type="http://schemas.openxmlformats.org/officeDocument/2006/relationships/slide" Target="slides/slide405.xml"/><Relationship Id="rId88" Type="http://schemas.openxmlformats.org/officeDocument/2006/relationships/slideMaster" Target="slideMasters/slideMaster88.xml"/><Relationship Id="rId111" Type="http://schemas.openxmlformats.org/officeDocument/2006/relationships/slide" Target="slides/slide2.xml"/><Relationship Id="rId153" Type="http://schemas.openxmlformats.org/officeDocument/2006/relationships/slide" Target="slides/slide44.xml"/><Relationship Id="rId195" Type="http://schemas.openxmlformats.org/officeDocument/2006/relationships/slide" Target="slides/slide86.xml"/><Relationship Id="rId209" Type="http://schemas.openxmlformats.org/officeDocument/2006/relationships/slide" Target="slides/slide100.xml"/><Relationship Id="rId360" Type="http://schemas.openxmlformats.org/officeDocument/2006/relationships/slide" Target="slides/slide251.xml"/><Relationship Id="rId416" Type="http://schemas.openxmlformats.org/officeDocument/2006/relationships/slide" Target="slides/slide307.xml"/><Relationship Id="rId220" Type="http://schemas.openxmlformats.org/officeDocument/2006/relationships/slide" Target="slides/slide111.xml"/><Relationship Id="rId458" Type="http://schemas.openxmlformats.org/officeDocument/2006/relationships/slide" Target="slides/slide34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3.xml"/><Relationship Id="rId318" Type="http://schemas.openxmlformats.org/officeDocument/2006/relationships/slide" Target="slides/slide209.xml"/><Relationship Id="rId99" Type="http://schemas.openxmlformats.org/officeDocument/2006/relationships/slideMaster" Target="slideMasters/slideMaster99.xml"/><Relationship Id="rId122" Type="http://schemas.openxmlformats.org/officeDocument/2006/relationships/slide" Target="slides/slide13.xml"/><Relationship Id="rId164" Type="http://schemas.openxmlformats.org/officeDocument/2006/relationships/slide" Target="slides/slide55.xml"/><Relationship Id="rId371" Type="http://schemas.openxmlformats.org/officeDocument/2006/relationships/slide" Target="slides/slide262.xml"/><Relationship Id="rId427" Type="http://schemas.openxmlformats.org/officeDocument/2006/relationships/slide" Target="slides/slide318.xml"/><Relationship Id="rId469" Type="http://schemas.openxmlformats.org/officeDocument/2006/relationships/slide" Target="slides/slide360.xml"/><Relationship Id="rId26" Type="http://schemas.openxmlformats.org/officeDocument/2006/relationships/slideMaster" Target="slideMasters/slideMaster26.xml"/><Relationship Id="rId231" Type="http://schemas.openxmlformats.org/officeDocument/2006/relationships/slide" Target="slides/slide122.xml"/><Relationship Id="rId273" Type="http://schemas.openxmlformats.org/officeDocument/2006/relationships/slide" Target="slides/slide164.xml"/><Relationship Id="rId329" Type="http://schemas.openxmlformats.org/officeDocument/2006/relationships/slide" Target="slides/slide220.xml"/><Relationship Id="rId480" Type="http://schemas.openxmlformats.org/officeDocument/2006/relationships/slide" Target="slides/slide371.xml"/><Relationship Id="rId68" Type="http://schemas.openxmlformats.org/officeDocument/2006/relationships/slideMaster" Target="slideMasters/slideMaster68.xml"/><Relationship Id="rId133" Type="http://schemas.openxmlformats.org/officeDocument/2006/relationships/slide" Target="slides/slide24.xml"/><Relationship Id="rId175" Type="http://schemas.openxmlformats.org/officeDocument/2006/relationships/slide" Target="slides/slide66.xml"/><Relationship Id="rId340" Type="http://schemas.openxmlformats.org/officeDocument/2006/relationships/slide" Target="slides/slide231.xml"/><Relationship Id="rId200" Type="http://schemas.openxmlformats.org/officeDocument/2006/relationships/slide" Target="slides/slide91.xml"/><Relationship Id="rId382" Type="http://schemas.openxmlformats.org/officeDocument/2006/relationships/slide" Target="slides/slide273.xml"/><Relationship Id="rId438" Type="http://schemas.openxmlformats.org/officeDocument/2006/relationships/slide" Target="slides/slide329.xml"/><Relationship Id="rId242" Type="http://schemas.openxmlformats.org/officeDocument/2006/relationships/slide" Target="slides/slide133.xml"/><Relationship Id="rId284" Type="http://schemas.openxmlformats.org/officeDocument/2006/relationships/slide" Target="slides/slide175.xml"/><Relationship Id="rId491" Type="http://schemas.openxmlformats.org/officeDocument/2006/relationships/slide" Target="slides/slide382.xml"/><Relationship Id="rId505" Type="http://schemas.openxmlformats.org/officeDocument/2006/relationships/slide" Target="slides/slide39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5.xml"/><Relationship Id="rId90" Type="http://schemas.openxmlformats.org/officeDocument/2006/relationships/slideMaster" Target="slideMasters/slideMaster90.xml"/><Relationship Id="rId186" Type="http://schemas.openxmlformats.org/officeDocument/2006/relationships/slide" Target="slides/slide77.xml"/><Relationship Id="rId351" Type="http://schemas.openxmlformats.org/officeDocument/2006/relationships/slide" Target="slides/slide242.xml"/><Relationship Id="rId393" Type="http://schemas.openxmlformats.org/officeDocument/2006/relationships/slide" Target="slides/slide284.xml"/><Relationship Id="rId407" Type="http://schemas.openxmlformats.org/officeDocument/2006/relationships/slide" Target="slides/slide298.xml"/><Relationship Id="rId449" Type="http://schemas.openxmlformats.org/officeDocument/2006/relationships/slide" Target="slides/slide340.xml"/><Relationship Id="rId211" Type="http://schemas.openxmlformats.org/officeDocument/2006/relationships/slide" Target="slides/slide102.xml"/><Relationship Id="rId253" Type="http://schemas.openxmlformats.org/officeDocument/2006/relationships/slide" Target="slides/slide144.xml"/><Relationship Id="rId295" Type="http://schemas.openxmlformats.org/officeDocument/2006/relationships/slide" Target="slides/slide186.xml"/><Relationship Id="rId309" Type="http://schemas.openxmlformats.org/officeDocument/2006/relationships/slide" Target="slides/slide200.xml"/><Relationship Id="rId460" Type="http://schemas.openxmlformats.org/officeDocument/2006/relationships/slide" Target="slides/slide351.xml"/><Relationship Id="rId516" Type="http://schemas.openxmlformats.org/officeDocument/2006/relationships/slide" Target="slides/slide407.xml"/><Relationship Id="rId48" Type="http://schemas.openxmlformats.org/officeDocument/2006/relationships/slideMaster" Target="slideMasters/slideMaster48.xml"/><Relationship Id="rId113" Type="http://schemas.openxmlformats.org/officeDocument/2006/relationships/slide" Target="slides/slide4.xml"/><Relationship Id="rId320" Type="http://schemas.openxmlformats.org/officeDocument/2006/relationships/slide" Target="slides/slide211.xml"/><Relationship Id="rId155" Type="http://schemas.openxmlformats.org/officeDocument/2006/relationships/slide" Target="slides/slide46.xml"/><Relationship Id="rId197" Type="http://schemas.openxmlformats.org/officeDocument/2006/relationships/slide" Target="slides/slide88.xml"/><Relationship Id="rId362" Type="http://schemas.openxmlformats.org/officeDocument/2006/relationships/slide" Target="slides/slide253.xml"/><Relationship Id="rId418" Type="http://schemas.openxmlformats.org/officeDocument/2006/relationships/slide" Target="slides/slide309.xml"/><Relationship Id="rId222" Type="http://schemas.openxmlformats.org/officeDocument/2006/relationships/slide" Target="slides/slide113.xml"/><Relationship Id="rId264" Type="http://schemas.openxmlformats.org/officeDocument/2006/relationships/slide" Target="slides/slide155.xml"/><Relationship Id="rId471" Type="http://schemas.openxmlformats.org/officeDocument/2006/relationships/slide" Target="slides/slide36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5.xml"/><Relationship Id="rId70" Type="http://schemas.openxmlformats.org/officeDocument/2006/relationships/slideMaster" Target="slideMasters/slideMaster70.xml"/><Relationship Id="rId166" Type="http://schemas.openxmlformats.org/officeDocument/2006/relationships/slide" Target="slides/slide57.xml"/><Relationship Id="rId331" Type="http://schemas.openxmlformats.org/officeDocument/2006/relationships/slide" Target="slides/slide222.xml"/><Relationship Id="rId373" Type="http://schemas.openxmlformats.org/officeDocument/2006/relationships/slide" Target="slides/slide264.xml"/><Relationship Id="rId429" Type="http://schemas.openxmlformats.org/officeDocument/2006/relationships/slide" Target="slides/slide320.xml"/><Relationship Id="rId1" Type="http://schemas.openxmlformats.org/officeDocument/2006/relationships/slideMaster" Target="slideMasters/slideMaster1.xml"/><Relationship Id="rId233" Type="http://schemas.openxmlformats.org/officeDocument/2006/relationships/slide" Target="slides/slide124.xml"/><Relationship Id="rId440" Type="http://schemas.openxmlformats.org/officeDocument/2006/relationships/slide" Target="slides/slide331.xml"/><Relationship Id="rId28" Type="http://schemas.openxmlformats.org/officeDocument/2006/relationships/slideMaster" Target="slideMasters/slideMaster28.xml"/><Relationship Id="rId275" Type="http://schemas.openxmlformats.org/officeDocument/2006/relationships/slide" Target="slides/slide166.xml"/><Relationship Id="rId300" Type="http://schemas.openxmlformats.org/officeDocument/2006/relationships/slide" Target="slides/slide191.xml"/><Relationship Id="rId482" Type="http://schemas.openxmlformats.org/officeDocument/2006/relationships/slide" Target="slides/slide373.xml"/><Relationship Id="rId81" Type="http://schemas.openxmlformats.org/officeDocument/2006/relationships/slideMaster" Target="slideMasters/slideMaster81.xml"/><Relationship Id="rId135" Type="http://schemas.openxmlformats.org/officeDocument/2006/relationships/slide" Target="slides/slide26.xml"/><Relationship Id="rId177" Type="http://schemas.openxmlformats.org/officeDocument/2006/relationships/slide" Target="slides/slide68.xml"/><Relationship Id="rId342" Type="http://schemas.openxmlformats.org/officeDocument/2006/relationships/slide" Target="slides/slide233.xml"/><Relationship Id="rId384" Type="http://schemas.openxmlformats.org/officeDocument/2006/relationships/slide" Target="slides/slide275.xml"/><Relationship Id="rId202" Type="http://schemas.openxmlformats.org/officeDocument/2006/relationships/slide" Target="slides/slide93.xml"/><Relationship Id="rId244" Type="http://schemas.openxmlformats.org/officeDocument/2006/relationships/slide" Target="slides/slide135.xml"/><Relationship Id="rId39" Type="http://schemas.openxmlformats.org/officeDocument/2006/relationships/slideMaster" Target="slideMasters/slideMaster39.xml"/><Relationship Id="rId286" Type="http://schemas.openxmlformats.org/officeDocument/2006/relationships/slide" Target="slides/slide177.xml"/><Relationship Id="rId451" Type="http://schemas.openxmlformats.org/officeDocument/2006/relationships/slide" Target="slides/slide342.xml"/><Relationship Id="rId493" Type="http://schemas.openxmlformats.org/officeDocument/2006/relationships/slide" Target="slides/slide384.xml"/><Relationship Id="rId507" Type="http://schemas.openxmlformats.org/officeDocument/2006/relationships/slide" Target="slides/slide398.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7.xml"/><Relationship Id="rId188" Type="http://schemas.openxmlformats.org/officeDocument/2006/relationships/slide" Target="slides/slide79.xml"/><Relationship Id="rId311" Type="http://schemas.openxmlformats.org/officeDocument/2006/relationships/slide" Target="slides/slide202.xml"/><Relationship Id="rId353" Type="http://schemas.openxmlformats.org/officeDocument/2006/relationships/slide" Target="slides/slide244.xml"/><Relationship Id="rId395" Type="http://schemas.openxmlformats.org/officeDocument/2006/relationships/slide" Target="slides/slide286.xml"/><Relationship Id="rId409" Type="http://schemas.openxmlformats.org/officeDocument/2006/relationships/slide" Target="slides/slide300.xml"/><Relationship Id="rId92" Type="http://schemas.openxmlformats.org/officeDocument/2006/relationships/slideMaster" Target="slideMasters/slideMaster92.xml"/><Relationship Id="rId213" Type="http://schemas.openxmlformats.org/officeDocument/2006/relationships/slide" Target="slides/slide104.xml"/><Relationship Id="rId420" Type="http://schemas.openxmlformats.org/officeDocument/2006/relationships/slide" Target="slides/slide311.xml"/><Relationship Id="rId255" Type="http://schemas.openxmlformats.org/officeDocument/2006/relationships/slide" Target="slides/slide146.xml"/><Relationship Id="rId297" Type="http://schemas.openxmlformats.org/officeDocument/2006/relationships/slide" Target="slides/slide188.xml"/><Relationship Id="rId462" Type="http://schemas.openxmlformats.org/officeDocument/2006/relationships/slide" Target="slides/slide353.xml"/><Relationship Id="rId518" Type="http://schemas.openxmlformats.org/officeDocument/2006/relationships/slide" Target="slides/slide409.xml"/><Relationship Id="rId115" Type="http://schemas.openxmlformats.org/officeDocument/2006/relationships/slide" Target="slides/slide6.xml"/><Relationship Id="rId157" Type="http://schemas.openxmlformats.org/officeDocument/2006/relationships/slide" Target="slides/slide48.xml"/><Relationship Id="rId322" Type="http://schemas.openxmlformats.org/officeDocument/2006/relationships/slide" Target="slides/slide213.xml"/><Relationship Id="rId364" Type="http://schemas.openxmlformats.org/officeDocument/2006/relationships/slide" Target="slides/slide255.xml"/><Relationship Id="rId61" Type="http://schemas.openxmlformats.org/officeDocument/2006/relationships/slideMaster" Target="slideMasters/slideMaster61.xml"/><Relationship Id="rId199" Type="http://schemas.openxmlformats.org/officeDocument/2006/relationships/slide" Target="slides/slide90.xml"/><Relationship Id="rId19" Type="http://schemas.openxmlformats.org/officeDocument/2006/relationships/slideMaster" Target="slideMasters/slideMaster19.xml"/><Relationship Id="rId224" Type="http://schemas.openxmlformats.org/officeDocument/2006/relationships/slide" Target="slides/slide115.xml"/><Relationship Id="rId266" Type="http://schemas.openxmlformats.org/officeDocument/2006/relationships/slide" Target="slides/slide157.xml"/><Relationship Id="rId431" Type="http://schemas.openxmlformats.org/officeDocument/2006/relationships/slide" Target="slides/slide322.xml"/><Relationship Id="rId473" Type="http://schemas.openxmlformats.org/officeDocument/2006/relationships/slide" Target="slides/slide364.xml"/><Relationship Id="rId30" Type="http://schemas.openxmlformats.org/officeDocument/2006/relationships/slideMaster" Target="slideMasters/slideMaster30.xml"/><Relationship Id="rId126" Type="http://schemas.openxmlformats.org/officeDocument/2006/relationships/slide" Target="slides/slide17.xml"/><Relationship Id="rId168" Type="http://schemas.openxmlformats.org/officeDocument/2006/relationships/slide" Target="slides/slide59.xml"/><Relationship Id="rId333" Type="http://schemas.openxmlformats.org/officeDocument/2006/relationships/slide" Target="slides/slide224.xml"/><Relationship Id="rId72" Type="http://schemas.openxmlformats.org/officeDocument/2006/relationships/slideMaster" Target="slideMasters/slideMaster72.xml"/><Relationship Id="rId375" Type="http://schemas.openxmlformats.org/officeDocument/2006/relationships/slide" Target="slides/slide266.xml"/><Relationship Id="rId3" Type="http://schemas.openxmlformats.org/officeDocument/2006/relationships/slideMaster" Target="slideMasters/slideMaster3.xml"/><Relationship Id="rId235" Type="http://schemas.openxmlformats.org/officeDocument/2006/relationships/slide" Target="slides/slide126.xml"/><Relationship Id="rId277" Type="http://schemas.openxmlformats.org/officeDocument/2006/relationships/slide" Target="slides/slide168.xml"/><Relationship Id="rId400" Type="http://schemas.openxmlformats.org/officeDocument/2006/relationships/slide" Target="slides/slide291.xml"/><Relationship Id="rId442" Type="http://schemas.openxmlformats.org/officeDocument/2006/relationships/slide" Target="slides/slide333.xml"/><Relationship Id="rId484" Type="http://schemas.openxmlformats.org/officeDocument/2006/relationships/slide" Target="slides/slide375.xml"/><Relationship Id="rId137" Type="http://schemas.openxmlformats.org/officeDocument/2006/relationships/slide" Target="slides/slide28.xml"/><Relationship Id="rId302" Type="http://schemas.openxmlformats.org/officeDocument/2006/relationships/slide" Target="slides/slide193.xml"/><Relationship Id="rId344" Type="http://schemas.openxmlformats.org/officeDocument/2006/relationships/slide" Target="slides/slide23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0.xml"/><Relationship Id="rId386" Type="http://schemas.openxmlformats.org/officeDocument/2006/relationships/slide" Target="slides/slide277.xml"/><Relationship Id="rId190" Type="http://schemas.openxmlformats.org/officeDocument/2006/relationships/slide" Target="slides/slide81.xml"/><Relationship Id="rId204" Type="http://schemas.openxmlformats.org/officeDocument/2006/relationships/slide" Target="slides/slide95.xml"/><Relationship Id="rId246" Type="http://schemas.openxmlformats.org/officeDocument/2006/relationships/slide" Target="slides/slide137.xml"/><Relationship Id="rId288" Type="http://schemas.openxmlformats.org/officeDocument/2006/relationships/slide" Target="slides/slide179.xml"/><Relationship Id="rId411" Type="http://schemas.openxmlformats.org/officeDocument/2006/relationships/slide" Target="slides/slide302.xml"/><Relationship Id="rId453" Type="http://schemas.openxmlformats.org/officeDocument/2006/relationships/slide" Target="slides/slide344.xml"/><Relationship Id="rId509" Type="http://schemas.openxmlformats.org/officeDocument/2006/relationships/slide" Target="slides/slide400.xml"/><Relationship Id="rId106" Type="http://schemas.openxmlformats.org/officeDocument/2006/relationships/slideMaster" Target="slideMasters/slideMaster106.xml"/><Relationship Id="rId313" Type="http://schemas.openxmlformats.org/officeDocument/2006/relationships/slide" Target="slides/slide204.xml"/><Relationship Id="rId495" Type="http://schemas.openxmlformats.org/officeDocument/2006/relationships/slide" Target="slides/slide38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9.xml"/><Relationship Id="rId355" Type="http://schemas.openxmlformats.org/officeDocument/2006/relationships/slide" Target="slides/slide246.xml"/><Relationship Id="rId397" Type="http://schemas.openxmlformats.org/officeDocument/2006/relationships/slide" Target="slides/slide288.xml"/><Relationship Id="rId520" Type="http://schemas.openxmlformats.org/officeDocument/2006/relationships/notesMaster" Target="notesMasters/notesMaster1.xml"/><Relationship Id="rId215" Type="http://schemas.openxmlformats.org/officeDocument/2006/relationships/slide" Target="slides/slide106.xml"/><Relationship Id="rId257" Type="http://schemas.openxmlformats.org/officeDocument/2006/relationships/slide" Target="slides/slide148.xml"/><Relationship Id="rId422" Type="http://schemas.openxmlformats.org/officeDocument/2006/relationships/slide" Target="slides/slide313.xml"/><Relationship Id="rId464" Type="http://schemas.openxmlformats.org/officeDocument/2006/relationships/slide" Target="slides/slide355.xml"/><Relationship Id="rId299" Type="http://schemas.openxmlformats.org/officeDocument/2006/relationships/slide" Target="slides/slide190.xml"/><Relationship Id="rId63" Type="http://schemas.openxmlformats.org/officeDocument/2006/relationships/slideMaster" Target="slideMasters/slideMaster63.xml"/><Relationship Id="rId159" Type="http://schemas.openxmlformats.org/officeDocument/2006/relationships/slide" Target="slides/slide50.xml"/><Relationship Id="rId366" Type="http://schemas.openxmlformats.org/officeDocument/2006/relationships/slide" Target="slides/slide257.xml"/><Relationship Id="rId226" Type="http://schemas.openxmlformats.org/officeDocument/2006/relationships/slide" Target="slides/slide117.xml"/><Relationship Id="rId433" Type="http://schemas.openxmlformats.org/officeDocument/2006/relationships/slide" Target="slides/slide324.xml"/></Relationships>
</file>

<file path=ppt/_rels/viewProps.xml.rels><?xml version="1.0" encoding="UTF-8" standalone="yes"?>
<Relationships xmlns="http://schemas.openxmlformats.org/package/2006/relationships"><Relationship Id="rId3" Type="http://schemas.openxmlformats.org/officeDocument/2006/relationships/slide" Target="slides/slide393.xml"/><Relationship Id="rId2" Type="http://schemas.openxmlformats.org/officeDocument/2006/relationships/slide" Target="slides/slide392.xml"/><Relationship Id="rId1" Type="http://schemas.openxmlformats.org/officeDocument/2006/relationships/slide" Target="slides/slide39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4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2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1" name="AutoShape 1"/>
          <p:cNvSpPr>
            <a:spLocks noChangeArrowheads="1"/>
          </p:cNvSpPr>
          <p:nvPr/>
        </p:nvSpPr>
        <p:spPr bwMode="auto">
          <a:xfrm>
            <a:off x="0" y="0"/>
            <a:ext cx="6858000" cy="9144000"/>
          </a:xfrm>
          <a:prstGeom prst="roundRect">
            <a:avLst>
              <a:gd name="adj" fmla="val 23"/>
            </a:avLst>
          </a:prstGeom>
          <a:solidFill>
            <a:srgbClr val="FFFFFF"/>
          </a:solidFill>
          <a:ln w="9525">
            <a:noFill/>
            <a:round/>
            <a:headEnd/>
            <a:tailEnd/>
          </a:ln>
          <a:effectLst/>
        </p:spPr>
        <p:txBody>
          <a:bodyPr wrap="none" anchor="ctr"/>
          <a:lstStyle/>
          <a:p>
            <a:endParaRPr lang="en-US"/>
          </a:p>
        </p:txBody>
      </p:sp>
      <p:sp>
        <p:nvSpPr>
          <p:cNvPr id="5122" name="Rectangle 2"/>
          <p:cNvSpPr>
            <a:spLocks noGrp="1" noChangeArrowheads="1"/>
          </p:cNvSpPr>
          <p:nvPr>
            <p:ph type="hdr"/>
          </p:nvPr>
        </p:nvSpPr>
        <p:spPr bwMode="auto">
          <a:xfrm>
            <a:off x="0" y="0"/>
            <a:ext cx="2970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123" name="Rectangle 3"/>
          <p:cNvSpPr>
            <a:spLocks noGrp="1" noChangeArrowheads="1"/>
          </p:cNvSpPr>
          <p:nvPr>
            <p:ph type="dt"/>
          </p:nvPr>
        </p:nvSpPr>
        <p:spPr bwMode="auto">
          <a:xfrm>
            <a:off x="3886200" y="0"/>
            <a:ext cx="2970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2229" name="Rectangle 4"/>
          <p:cNvSpPr>
            <a:spLocks noGrp="1" noRot="1" noChangeAspect="1" noChangeArrowheads="1"/>
          </p:cNvSpPr>
          <p:nvPr>
            <p:ph type="sldImg"/>
          </p:nvPr>
        </p:nvSpPr>
        <p:spPr bwMode="auto">
          <a:xfrm>
            <a:off x="1143000" y="685800"/>
            <a:ext cx="4570413" cy="3427413"/>
          </a:xfrm>
          <a:prstGeom prst="rect">
            <a:avLst/>
          </a:prstGeo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sp>
      <p:sp>
        <p:nvSpPr>
          <p:cNvPr id="5125" name="Rectangle 5"/>
          <p:cNvSpPr>
            <a:spLocks noGrp="1" noChangeArrowheads="1"/>
          </p:cNvSpPr>
          <p:nvPr>
            <p:ph type="body"/>
          </p:nvPr>
        </p:nvSpPr>
        <p:spPr bwMode="auto">
          <a:xfrm>
            <a:off x="914400" y="4343400"/>
            <a:ext cx="5027613" cy="41132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endParaRPr lang="en-US"/>
          </a:p>
        </p:txBody>
      </p:sp>
      <p:sp>
        <p:nvSpPr>
          <p:cNvPr id="5126" name="Rectangle 6"/>
          <p:cNvSpPr>
            <a:spLocks noGrp="1" noChangeArrowheads="1"/>
          </p:cNvSpPr>
          <p:nvPr>
            <p:ph type="ftr"/>
          </p:nvPr>
        </p:nvSpPr>
        <p:spPr bwMode="auto">
          <a:xfrm>
            <a:off x="0" y="8686800"/>
            <a:ext cx="2970213" cy="45561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127" name="Rectangle 7"/>
          <p:cNvSpPr>
            <a:spLocks noGrp="1" noChangeArrowheads="1"/>
          </p:cNvSpPr>
          <p:nvPr>
            <p:ph type="sldNum"/>
          </p:nvPr>
        </p:nvSpPr>
        <p:spPr bwMode="auto">
          <a:xfrm>
            <a:off x="3886200" y="8686800"/>
            <a:ext cx="2970213" cy="45561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tabLst>
                <a:tab pos="723900" algn="l"/>
                <a:tab pos="1447800" algn="l"/>
                <a:tab pos="2171700" algn="l"/>
                <a:tab pos="2895600" algn="l"/>
              </a:tabLst>
              <a:defRPr sz="1200">
                <a:solidFill>
                  <a:srgbClr val="000000"/>
                </a:solidFill>
                <a:cs typeface="Lucida Sans Unicode" charset="0"/>
              </a:defRPr>
            </a:lvl1pPr>
          </a:lstStyle>
          <a:p>
            <a:fld id="{D1523D46-BE12-694D-91AF-937E8DA54A3A}" type="slidenum">
              <a:rPr lang="en-US"/>
              <a:pPr/>
              <a:t>‹#›</a:t>
            </a:fld>
            <a:endParaRPr lang="en-US"/>
          </a:p>
        </p:txBody>
      </p:sp>
    </p:spTree>
    <p:extLst>
      <p:ext uri="{BB962C8B-B14F-4D97-AF65-F5344CB8AC3E}">
        <p14:creationId xmlns:p14="http://schemas.microsoft.com/office/powerpoint/2010/main" val="2035020418"/>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12" charset="0"/>
        <a:ea typeface="ＭＳ Ｐゴシック" charset="0"/>
        <a:cs typeface="ＭＳ Ｐゴシック" charset="0"/>
      </a:defRPr>
    </a:lvl1pPr>
    <a:lvl2pPr marL="37931725" indent="-37474525"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12" charset="0"/>
        <a:ea typeface="ＭＳ Ｐゴシック" charset="0"/>
        <a:cs typeface="+mn-cs"/>
      </a:defRPr>
    </a:lvl2pPr>
    <a:lvl3pPr marL="11430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3pPr>
    <a:lvl4pPr marL="16002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4pPr>
    <a:lvl5pPr marL="20574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3" Type="http://schemas.openxmlformats.org/officeDocument/2006/relationships/hyperlink" Target="http://www.msnbc.msn.com/id/9034284/" TargetMode="External"/><Relationship Id="rId2" Type="http://schemas.openxmlformats.org/officeDocument/2006/relationships/slide" Target="../slides/slide254.xml"/><Relationship Id="rId1" Type="http://schemas.openxmlformats.org/officeDocument/2006/relationships/notesMaster" Target="../notesMasters/notesMaster1.xml"/><Relationship Id="rId4" Type="http://schemas.openxmlformats.org/officeDocument/2006/relationships/hyperlink" Target="http://www.worldbank.org/" TargetMode="Externa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s://www.goodreads.com/work/quotes/204099"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A7C9F70-B5B7-9047-9783-E137E94D9C4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1154" name="Rectangle 1026"/>
          <p:cNvSpPr>
            <a:spLocks noGrp="1" noRot="1" noChangeAspect="1" noChangeArrowheads="1" noTextEdit="1"/>
          </p:cNvSpPr>
          <p:nvPr>
            <p:ph type="sldImg"/>
          </p:nvPr>
        </p:nvSpPr>
        <p:spPr>
          <a:ln/>
        </p:spPr>
      </p:sp>
      <p:sp>
        <p:nvSpPr>
          <p:cNvPr id="5611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05318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a:latin typeface="Arial"/>
                <a:cs typeface="Arial"/>
              </a:rPr>
              <a:t> works</a:t>
            </a:r>
            <a:r>
              <a:rPr lang="en-US" baseline="0">
                <a:latin typeface="Arial"/>
                <a:cs typeface="Arial"/>
              </a:rPr>
              <a:t> so much for us! Shouldn</a:t>
            </a:r>
            <a:r>
              <a:rPr lang="mr-IN" baseline="0">
                <a:latin typeface="Arial"/>
                <a:cs typeface="Arial"/>
              </a:rPr>
              <a:t>'</a:t>
            </a:r>
            <a:r>
              <a:rPr lang="en-US" baseline="0">
                <a:latin typeface="Arial"/>
                <a:cs typeface="Arial"/>
              </a:rPr>
              <a:t>t we work for him? Shouldn</a:t>
            </a:r>
            <a:r>
              <a:rPr lang="mr-IN" baseline="0">
                <a:latin typeface="Arial"/>
                <a:cs typeface="Arial"/>
              </a:rPr>
              <a:t>'</a:t>
            </a:r>
            <a:r>
              <a:rPr lang="en-US" baseline="0">
                <a:latin typeface="Arial"/>
                <a:cs typeface="Arial"/>
              </a:rPr>
              <a:t>t we honor him?</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320382345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041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C8A5778B-1558-1849-86FE-044420B4B3D1}" type="slidenum">
              <a:rPr lang="en-US" sz="1200">
                <a:solidFill>
                  <a:srgbClr val="000000"/>
                </a:solidFill>
                <a:cs typeface="Lucida Sans Unicode" charset="0"/>
              </a:rPr>
              <a:pPr/>
              <a:t>132</a:t>
            </a:fld>
            <a:endParaRPr lang="en-US" sz="1200">
              <a:solidFill>
                <a:srgbClr val="000000"/>
              </a:solidFill>
              <a:cs typeface="Lucida Sans Unicode" charset="0"/>
            </a:endParaRPr>
          </a:p>
        </p:txBody>
      </p:sp>
      <p:sp>
        <p:nvSpPr>
          <p:cNvPr id="6041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042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246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74CE6C1A-A30E-4840-8E5E-DF8AF44DB6AE}" type="slidenum">
              <a:rPr lang="en-US" sz="1200">
                <a:solidFill>
                  <a:srgbClr val="000000"/>
                </a:solidFill>
                <a:cs typeface="Lucida Sans Unicode" charset="0"/>
              </a:rPr>
              <a:pPr/>
              <a:t>133</a:t>
            </a:fld>
            <a:endParaRPr lang="en-US" sz="1200">
              <a:solidFill>
                <a:srgbClr val="000000"/>
              </a:solidFill>
              <a:cs typeface="Lucida Sans Unicode" charset="0"/>
            </a:endParaRPr>
          </a:p>
        </p:txBody>
      </p:sp>
      <p:sp>
        <p:nvSpPr>
          <p:cNvPr id="6246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246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2"/>
          <p:cNvSpPr>
            <a:spLocks noGrp="1" noRot="1" noChangeAspect="1" noChangeArrowheads="1" noTextEdit="1"/>
          </p:cNvSpPr>
          <p:nvPr>
            <p:ph type="sldImg"/>
          </p:nvPr>
        </p:nvSpPr>
        <p:spPr>
          <a:ln/>
        </p:spPr>
      </p:sp>
      <p:sp>
        <p:nvSpPr>
          <p:cNvPr id="71168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2"/>
          <p:cNvSpPr>
            <a:spLocks noGrp="1" noRot="1" noChangeAspect="1" noChangeArrowheads="1" noTextEdit="1"/>
          </p:cNvSpPr>
          <p:nvPr>
            <p:ph type="sldImg"/>
          </p:nvPr>
        </p:nvSpPr>
        <p:spPr>
          <a:ln/>
        </p:spPr>
      </p:sp>
      <p:sp>
        <p:nvSpPr>
          <p:cNvPr id="71475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2"/>
          <p:cNvSpPr>
            <a:spLocks noGrp="1" noRot="1" noChangeAspect="1" noChangeArrowheads="1" noTextEdit="1"/>
          </p:cNvSpPr>
          <p:nvPr>
            <p:ph type="sldImg"/>
          </p:nvPr>
        </p:nvSpPr>
        <p:spPr>
          <a:ln/>
        </p:spPr>
      </p:sp>
      <p:sp>
        <p:nvSpPr>
          <p:cNvPr id="71680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2"/>
          <p:cNvSpPr>
            <a:spLocks noGrp="1" noRot="1" noChangeAspect="1" noChangeArrowheads="1" noTextEdit="1"/>
          </p:cNvSpPr>
          <p:nvPr>
            <p:ph type="sldImg"/>
          </p:nvPr>
        </p:nvSpPr>
        <p:spPr>
          <a:ln/>
        </p:spPr>
      </p:sp>
      <p:sp>
        <p:nvSpPr>
          <p:cNvPr id="71885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2"/>
          <p:cNvSpPr>
            <a:spLocks noGrp="1" noRot="1" noChangeAspect="1" noChangeArrowheads="1" noTextEdit="1"/>
          </p:cNvSpPr>
          <p:nvPr>
            <p:ph type="sldImg"/>
          </p:nvPr>
        </p:nvSpPr>
        <p:spPr>
          <a:ln/>
        </p:spPr>
      </p:sp>
      <p:sp>
        <p:nvSpPr>
          <p:cNvPr id="72089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2"/>
          <p:cNvSpPr>
            <a:spLocks noGrp="1" noRot="1" noChangeAspect="1" noChangeArrowheads="1"/>
          </p:cNvSpPr>
          <p:nvPr>
            <p:ph type="sldImg"/>
          </p:nvPr>
        </p:nvSpPr>
        <p:spPr>
          <a:solidFill>
            <a:srgbClr val="FFFFFF"/>
          </a:solidFill>
          <a:ln/>
        </p:spPr>
      </p:sp>
      <p:sp>
        <p:nvSpPr>
          <p:cNvPr id="724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2"/>
          <p:cNvSpPr>
            <a:spLocks noGrp="1" noRot="1" noChangeAspect="1" noChangeArrowheads="1" noTextEdit="1"/>
          </p:cNvSpPr>
          <p:nvPr>
            <p:ph type="sldImg"/>
          </p:nvPr>
        </p:nvSpPr>
        <p:spPr>
          <a:ln/>
        </p:spPr>
      </p:sp>
      <p:sp>
        <p:nvSpPr>
          <p:cNvPr id="72704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What would change for you if you saw Jesus clearly?</a:t>
            </a:r>
          </a:p>
        </p:txBody>
      </p:sp>
    </p:spTree>
    <p:extLst>
      <p:ext uri="{BB962C8B-B14F-4D97-AF65-F5344CB8AC3E}">
        <p14:creationId xmlns:p14="http://schemas.microsoft.com/office/powerpoint/2010/main" val="6164701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2"/>
          <p:cNvSpPr>
            <a:spLocks noGrp="1" noRot="1" noChangeAspect="1" noChangeArrowheads="1" noTextEdit="1"/>
          </p:cNvSpPr>
          <p:nvPr>
            <p:ph type="sldImg"/>
          </p:nvPr>
        </p:nvSpPr>
        <p:spPr>
          <a:ln/>
        </p:spPr>
      </p:sp>
      <p:sp>
        <p:nvSpPr>
          <p:cNvPr id="72909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53235582-9E0B-684F-BCD8-56EA43FB761A}" type="slidenum">
              <a:rPr lang="en-US" sz="1200" baseline="0">
                <a:solidFill>
                  <a:srgbClr val="000000"/>
                </a:solidFill>
                <a:latin typeface="Arial" charset="0"/>
              </a:rPr>
              <a:pPr algn="r" defTabSz="914400">
                <a:buClrTx/>
                <a:buSzTx/>
                <a:buFontTx/>
                <a:buNone/>
              </a:pPr>
              <a:t>144</a:t>
            </a:fld>
            <a:endParaRPr lang="en-US" sz="1200" baseline="0">
              <a:solidFill>
                <a:srgbClr val="000000"/>
              </a:solidFill>
              <a:latin typeface="Arial" charset="0"/>
            </a:endParaRPr>
          </a:p>
        </p:txBody>
      </p:sp>
      <p:sp>
        <p:nvSpPr>
          <p:cNvPr id="731138" name="Rectangle 2"/>
          <p:cNvSpPr>
            <a:spLocks noGrp="1" noRot="1" noChangeAspect="1" noChangeArrowheads="1"/>
          </p:cNvSpPr>
          <p:nvPr>
            <p:ph type="sldImg"/>
          </p:nvPr>
        </p:nvSpPr>
        <p:spPr>
          <a:solidFill>
            <a:srgbClr val="FFFFFF"/>
          </a:solidFill>
          <a:ln/>
        </p:spPr>
      </p:sp>
      <p:sp>
        <p:nvSpPr>
          <p:cNvPr id="73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7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A10B27DF-11A5-794E-BBE2-00706BF5C445}" type="slidenum">
              <a:rPr lang="en-US" sz="1200">
                <a:solidFill>
                  <a:srgbClr val="000000"/>
                </a:solidFill>
                <a:cs typeface="Lucida Sans Unicode" charset="0"/>
              </a:rPr>
              <a:pPr/>
              <a:t>145</a:t>
            </a:fld>
            <a:endParaRPr lang="en-US" sz="1200">
              <a:solidFill>
                <a:srgbClr val="000000"/>
              </a:solidFill>
              <a:cs typeface="Lucida Sans Unicode" charset="0"/>
            </a:endParaRPr>
          </a:p>
        </p:txBody>
      </p:sp>
      <p:sp>
        <p:nvSpPr>
          <p:cNvPr id="5837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5837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0CDB2A55-4349-EA43-91B8-BAB28E989C7C}" type="slidenum">
              <a:rPr lang="en-US" sz="1200" baseline="0">
                <a:solidFill>
                  <a:srgbClr val="000000"/>
                </a:solidFill>
                <a:latin typeface="Arial" charset="0"/>
              </a:rPr>
              <a:pPr algn="r" defTabSz="914400">
                <a:buClrTx/>
                <a:buSzTx/>
                <a:buFontTx/>
                <a:buNone/>
              </a:pPr>
              <a:t>146</a:t>
            </a:fld>
            <a:endParaRPr lang="en-US" sz="1200" baseline="0">
              <a:solidFill>
                <a:srgbClr val="000000"/>
              </a:solidFill>
              <a:latin typeface="Arial" charset="0"/>
            </a:endParaRPr>
          </a:p>
        </p:txBody>
      </p:sp>
      <p:sp>
        <p:nvSpPr>
          <p:cNvPr id="735234" name="Rectangle 2"/>
          <p:cNvSpPr>
            <a:spLocks noGrp="1" noRot="1" noChangeAspect="1" noChangeArrowheads="1"/>
          </p:cNvSpPr>
          <p:nvPr>
            <p:ph type="sldImg"/>
          </p:nvPr>
        </p:nvSpPr>
        <p:spPr>
          <a:solidFill>
            <a:srgbClr val="FFFFFF"/>
          </a:solidFill>
          <a:ln/>
        </p:spPr>
      </p:sp>
      <p:sp>
        <p:nvSpPr>
          <p:cNvPr id="73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9D775B81-AE8A-E748-98CD-950681BD6C6D}" type="slidenum">
              <a:rPr lang="en-US" sz="1200" baseline="0">
                <a:solidFill>
                  <a:srgbClr val="000000"/>
                </a:solidFill>
                <a:latin typeface="Arial" charset="0"/>
              </a:rPr>
              <a:pPr algn="r" defTabSz="914400">
                <a:buClrTx/>
                <a:buSzTx/>
                <a:buFontTx/>
                <a:buNone/>
              </a:pPr>
              <a:t>147</a:t>
            </a:fld>
            <a:endParaRPr lang="en-US" sz="1200" baseline="0">
              <a:solidFill>
                <a:srgbClr val="000000"/>
              </a:solidFill>
              <a:latin typeface="Arial"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25E6389D-15FE-204E-A03B-1D1C984D3483}" type="slidenum">
              <a:rPr lang="en-US" sz="1200" baseline="0">
                <a:solidFill>
                  <a:srgbClr val="000000"/>
                </a:solidFill>
                <a:latin typeface="Arial" charset="0"/>
              </a:rPr>
              <a:pPr algn="r" defTabSz="914400">
                <a:buClrTx/>
                <a:buSzTx/>
                <a:buFontTx/>
                <a:buNone/>
              </a:pPr>
              <a:t>149</a:t>
            </a:fld>
            <a:endParaRPr lang="en-US" sz="1200" baseline="0">
              <a:solidFill>
                <a:srgbClr val="000000"/>
              </a:solidFill>
              <a:latin typeface="Arial"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2"/>
          <p:cNvSpPr>
            <a:spLocks noGrp="1" noRot="1" noChangeAspect="1" noChangeArrowheads="1"/>
          </p:cNvSpPr>
          <p:nvPr>
            <p:ph type="sldImg"/>
          </p:nvPr>
        </p:nvSpPr>
        <p:spPr>
          <a:solidFill>
            <a:srgbClr val="FFFFFF"/>
          </a:solidFill>
          <a:ln/>
        </p:spPr>
      </p:sp>
      <p:sp>
        <p:nvSpPr>
          <p:cNvPr id="7434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2"/>
          <p:cNvSpPr>
            <a:spLocks noGrp="1" noRot="1" noChangeAspect="1" noChangeArrowheads="1" noTextEdit="1"/>
          </p:cNvSpPr>
          <p:nvPr>
            <p:ph type="sldImg"/>
          </p:nvPr>
        </p:nvSpPr>
        <p:spPr>
          <a:ln/>
        </p:spPr>
      </p:sp>
      <p:sp>
        <p:nvSpPr>
          <p:cNvPr id="74547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26"/>
          <p:cNvSpPr>
            <a:spLocks noGrp="1" noRot="1" noChangeAspect="1" noChangeArrowheads="1"/>
          </p:cNvSpPr>
          <p:nvPr>
            <p:ph type="sldImg"/>
          </p:nvPr>
        </p:nvSpPr>
        <p:spPr>
          <a:solidFill>
            <a:srgbClr val="FFFFFF"/>
          </a:solidFill>
          <a:ln/>
        </p:spPr>
      </p:sp>
      <p:sp>
        <p:nvSpPr>
          <p:cNvPr id="10752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A9A5A4-ECE2-5448-B733-0B0C3A7B365C}" type="slidenum">
              <a:rPr lang="en-US" sz="1200">
                <a:solidFill>
                  <a:prstClr val="black"/>
                </a:solidFill>
              </a:rPr>
              <a:pPr eaLnBrk="1" hangingPunct="1"/>
              <a:t>156</a:t>
            </a:fld>
            <a:endParaRPr lang="en-US" sz="1200">
              <a:solidFill>
                <a:prstClr val="black"/>
              </a:solidFill>
            </a:endParaRPr>
          </a:p>
        </p:txBody>
      </p:sp>
      <p:sp>
        <p:nvSpPr>
          <p:cNvPr id="48131" name="Rectangle 2"/>
          <p:cNvSpPr>
            <a:spLocks noGrp="1" noRot="1" noChangeAspect="1" noChangeArrowheads="1" noTextEdit="1"/>
          </p:cNvSpPr>
          <p:nvPr>
            <p:ph type="sldImg"/>
          </p:nvPr>
        </p:nvSpPr>
        <p:spPr>
          <a:solidFill>
            <a:srgbClr val="FFFFFF"/>
          </a:solidFill>
          <a:ln/>
        </p:spPr>
      </p:sp>
      <p:sp>
        <p:nvSpPr>
          <p:cNvPr id="48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3900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baseline="30000">
                <a:latin typeface="Times New Roman" charset="0"/>
                <a:ea typeface="ＭＳ Ｐゴシック" charset="0"/>
                <a:cs typeface="ＭＳ Ｐゴシック" charset="0"/>
              </a:rPr>
              <a:t>4</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When I heard this, I sat down and wept. In fact, for days I mourned, fasted, and prayed to the God of heaven. </a:t>
            </a:r>
            <a:r>
              <a:rPr lang="en-US" baseline="30000">
                <a:latin typeface="Times New Roman" charset="0"/>
                <a:ea typeface="ＭＳ Ｐゴシック" charset="0"/>
                <a:cs typeface="ＭＳ Ｐゴシック" charset="0"/>
              </a:rPr>
              <a:t>5</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said,</a:t>
            </a:r>
          </a:p>
          <a:p>
            <a:pPr lvl="2">
              <a:spcBef>
                <a:spcPts val="900"/>
              </a:spcBef>
            </a:pPr>
            <a:r>
              <a:rPr lang="ja-JP" altLang="en-US">
                <a:latin typeface="Times New Roman" charset="0"/>
                <a:ea typeface="ＭＳ Ｐゴシック" charset="0"/>
              </a:rPr>
              <a:t>“</a:t>
            </a:r>
            <a:r>
              <a:rPr lang="en-US" altLang="ja-JP">
                <a:latin typeface="Times New Roman" charset="0"/>
                <a:ea typeface="ＭＳ Ｐゴシック" charset="0"/>
              </a:rPr>
              <a:t>O Lord, God of heaven, the great and awesome God who keeps his covenant of unfailing love with those who love him and obey his commands, </a:t>
            </a:r>
            <a:r>
              <a:rPr lang="en-US" altLang="ja-JP" baseline="30000">
                <a:latin typeface="Times New Roman" charset="0"/>
                <a:ea typeface="ＭＳ Ｐゴシック" charset="0"/>
              </a:rPr>
              <a:t>6</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listen to my prayer! Look down and see me praying night and day for your people Israel. I confess that we have sinned against you. Yes, even my own family and I have sinned! </a:t>
            </a:r>
            <a:r>
              <a:rPr lang="en-US" altLang="ja-JP" baseline="30000">
                <a:latin typeface="Times New Roman" charset="0"/>
                <a:ea typeface="ＭＳ Ｐゴシック" charset="0"/>
              </a:rPr>
              <a:t>7</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We have sinned terribly by not obeying the commands, decrees, and regulations that you gave us through your servant Moses.</a:t>
            </a:r>
          </a:p>
          <a:p>
            <a:pPr lvl="2"/>
            <a:r>
              <a:rPr lang="en-US" baseline="30000">
                <a:latin typeface="Times New Roman" charset="0"/>
                <a:ea typeface="ＭＳ Ｐゴシック" charset="0"/>
              </a:rPr>
              <a:t>8</a:t>
            </a:r>
            <a:r>
              <a:rPr lang="en-US" baseline="30000">
                <a:latin typeface="Lucida Grande" charset="0"/>
                <a:ea typeface="ＭＳ Ｐゴシック" charset="0"/>
              </a:rPr>
              <a:t>�</a:t>
            </a:r>
            <a:r>
              <a:rPr lang="en-US" baseline="30000">
                <a:latin typeface="Times New Roman" charset="0"/>
                <a:ea typeface="ＭＳ Ｐゴシック" charset="0"/>
              </a:rPr>
              <a:t> </a:t>
            </a:r>
            <a:r>
              <a:rPr lang="ja-JP" altLang="en-US">
                <a:latin typeface="Times New Roman" charset="0"/>
                <a:ea typeface="ＭＳ Ｐゴシック" charset="0"/>
              </a:rPr>
              <a:t>“</a:t>
            </a:r>
            <a:r>
              <a:rPr lang="en-US" altLang="ja-JP">
                <a:latin typeface="Times New Roman" charset="0"/>
                <a:ea typeface="ＭＳ Ｐゴシック" charset="0"/>
              </a:rPr>
              <a:t>Please remember what you told your servant Moses: </a:t>
            </a:r>
            <a:r>
              <a:rPr lang="fr-FR" altLang="ja-JP">
                <a:latin typeface="Times New Roman" charset="0"/>
                <a:ea typeface="ＭＳ Ｐゴシック" charset="0"/>
              </a:rPr>
              <a:t>'</a:t>
            </a:r>
            <a:r>
              <a:rPr lang="en-US" altLang="ja-JP">
                <a:latin typeface="Times New Roman" charset="0"/>
                <a:ea typeface="ＭＳ Ｐゴシック" charset="0"/>
              </a:rPr>
              <a:t>If you are unfaithful to me, I will scatter you among the nations. </a:t>
            </a:r>
            <a:r>
              <a:rPr lang="en-US" altLang="ja-JP" baseline="30000">
                <a:latin typeface="Times New Roman" charset="0"/>
                <a:ea typeface="ＭＳ Ｐゴシック" charset="0"/>
              </a:rPr>
              <a:t>9</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But if you return to me and obey my commands and live by them, then even if you are exiled to the ends of the earth, I will bring you back to the place I have chosen for my name to be honored.</a:t>
            </a:r>
            <a:r>
              <a:rPr lang="fr-FR" altLang="ja-JP">
                <a:latin typeface="Times New Roman" charset="0"/>
                <a:ea typeface="ＭＳ Ｐゴシック" charset="0"/>
              </a:rPr>
              <a:t>'</a:t>
            </a:r>
            <a:endParaRPr lang="en-US" altLang="ja-JP">
              <a:latin typeface="Times New Roman" charset="0"/>
              <a:ea typeface="ＭＳ Ｐゴシック" charset="0"/>
            </a:endParaRPr>
          </a:p>
          <a:p>
            <a:r>
              <a:rPr lang="en-US" baseline="30000">
                <a:latin typeface="Times New Roman" charset="0"/>
                <a:ea typeface="ＭＳ Ｐゴシック" charset="0"/>
                <a:cs typeface="ＭＳ Ｐゴシック" charset="0"/>
              </a:rPr>
              <a:t>10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ja-JP" altLang="en-US">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The people you rescued by your great power and strong hand are your servants. </a:t>
            </a:r>
            <a:r>
              <a:rPr lang="en-US" altLang="ja-JP" baseline="30000">
                <a:latin typeface="Times New Roman" charset="0"/>
                <a:ea typeface="ＭＳ Ｐゴシック" charset="0"/>
                <a:cs typeface="ＭＳ Ｐゴシック" charset="0"/>
              </a:rPr>
              <a:t>11</a:t>
            </a:r>
            <a:r>
              <a:rPr lang="en-US" altLang="ja-JP" baseline="30000">
                <a:latin typeface="Lucida Grande" charset="0"/>
                <a:ea typeface="ＭＳ Ｐゴシック" charset="0"/>
                <a:cs typeface="ＭＳ Ｐゴシック" charset="0"/>
              </a:rPr>
              <a:t>�</a:t>
            </a:r>
            <a:r>
              <a:rPr lang="en-US" altLang="ja-JP" baseline="30000">
                <a:latin typeface="Times New Roman" charset="0"/>
                <a:ea typeface="ＭＳ Ｐゴシック" charset="0"/>
                <a:cs typeface="ＭＳ Ｐゴシック" charset="0"/>
              </a:rPr>
              <a:t> </a:t>
            </a:r>
            <a:r>
              <a:rPr lang="en-US" altLang="ja-JP">
                <a:latin typeface="Times New Roman" charset="0"/>
                <a:ea typeface="ＭＳ Ｐゴシック" charset="0"/>
                <a:cs typeface="ＭＳ Ｐゴシック" charset="0"/>
              </a:rPr>
              <a:t>O Lord, please hear my prayer! Listen to the prayers of those of us who delight in honoring you. Please grant me success today by making the king favorable to me.</a:t>
            </a:r>
            <a:r>
              <a:rPr lang="en-US" altLang="ja-JP" baseline="30000">
                <a:solidFill>
                  <a:srgbClr val="008000"/>
                </a:solidFill>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Put it into his heart to be kind to me.</a:t>
            </a:r>
            <a:r>
              <a:rPr lang="ja-JP" altLang="en-US">
                <a:latin typeface="Times New Roman" charset="0"/>
                <a:ea typeface="ＭＳ Ｐゴシック" charset="0"/>
                <a:cs typeface="ＭＳ Ｐゴシック" charset="0"/>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eaLnBrk="1" hangingPunct="1"/>
            <a:fld id="{05CB773A-F3D3-2A4E-AC45-801226053B6A}" type="slidenum">
              <a:rPr lang="en-US" sz="1200"/>
              <a:pPr eaLnBrk="1" hangingPunct="1"/>
              <a:t>160</a:t>
            </a:fld>
            <a:endParaRPr lang="en-US" sz="1200"/>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26"/>
          <p:cNvSpPr>
            <a:spLocks noGrp="1" noRot="1" noChangeAspect="1" noChangeArrowheads="1"/>
          </p:cNvSpPr>
          <p:nvPr>
            <p:ph type="sldImg"/>
          </p:nvPr>
        </p:nvSpPr>
        <p:spPr>
          <a:solidFill>
            <a:srgbClr val="FFFFFF"/>
          </a:solidFill>
          <a:ln/>
        </p:spPr>
      </p:sp>
      <p:sp>
        <p:nvSpPr>
          <p:cNvPr id="19661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a:spcBef>
                <a:spcPts val="900"/>
              </a:spcBef>
            </a:pPr>
            <a:r>
              <a:rPr lang="en-US" dirty="0" err="1">
                <a:latin typeface="Times New Roman" charset="0"/>
                <a:ea typeface="ＭＳ Ｐゴシック" charset="0"/>
                <a:cs typeface="ＭＳ Ｐゴシック" charset="0"/>
              </a:rPr>
              <a:t>I</a:t>
            </a:r>
            <a:r>
              <a:rPr lang="en-US" dirty="0" err="1">
                <a:latin typeface="Times" charset="0"/>
                <a:ea typeface="ＭＳ Ｐゴシック" charset="0"/>
                <a:cs typeface="ＭＳ Ｐゴシック" charset="0"/>
              </a:rPr>
              <a:t>Wiersbe</a:t>
            </a:r>
            <a:r>
              <a:rPr lang="en-US" dirty="0">
                <a:latin typeface="Times" charset="0"/>
                <a:ea typeface="ＭＳ Ｐゴシック" charset="0"/>
                <a:cs typeface="ＭＳ Ｐゴシック" charset="0"/>
              </a:rPr>
              <a:t> also notes,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A cupbearer was much more than our modern </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butler</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(see Gen. </a:t>
            </a:r>
            <a:r>
              <a:rPr lang="en-US" altLang="ja-JP" dirty="0">
                <a:solidFill>
                  <a:srgbClr val="000080"/>
                </a:solidFill>
                <a:latin typeface="Times" charset="0"/>
                <a:ea typeface="ＭＳ Ｐゴシック" charset="0"/>
                <a:cs typeface="ＭＳ Ｐゴシック" charset="0"/>
              </a:rPr>
              <a:t>40</a:t>
            </a:r>
            <a:r>
              <a:rPr lang="en-US" altLang="ja-JP" dirty="0">
                <a:latin typeface="Times" charset="0"/>
                <a:ea typeface="ＭＳ Ｐゴシック" charset="0"/>
                <a:cs typeface="ＭＳ Ｐゴシック" charset="0"/>
              </a:rPr>
              <a:t>). It was a position of great responsibility and privilege. At each meal, he tested the king</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s wine to make sure it </a:t>
            </a:r>
            <a:r>
              <a:rPr lang="en-US" altLang="ja-JP" dirty="0" err="1">
                <a:latin typeface="Times" charset="0"/>
                <a:ea typeface="ＭＳ Ｐゴシック" charset="0"/>
                <a:cs typeface="ＭＳ Ｐゴシック" charset="0"/>
              </a:rPr>
              <a:t>wasn</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 poisoned. A man who stood that close to the king in public had to be handsome, cultured, knowledgeable in court procedures, and able to converse with the king and advise him if asked (see </a:t>
            </a:r>
            <a:r>
              <a:rPr lang="en-US" altLang="ja-JP" dirty="0">
                <a:solidFill>
                  <a:srgbClr val="000080"/>
                </a:solidFill>
                <a:latin typeface="Times" charset="0"/>
                <a:ea typeface="ＭＳ Ｐゴシック" charset="0"/>
                <a:cs typeface="ＭＳ Ｐゴシック" charset="0"/>
              </a:rPr>
              <a:t>41:1–13</a:t>
            </a:r>
            <a:r>
              <a:rPr lang="en-US" altLang="ja-JP" dirty="0">
                <a:latin typeface="Times" charset="0"/>
                <a:ea typeface="ＭＳ Ｐゴシック" charset="0"/>
                <a:cs typeface="ＭＳ Ｐゴシック" charset="0"/>
              </a:rPr>
              <a:t>). Because he had access to the king, the cupbearer was a man of great influence, which he could use for good or for evil.</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That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a Jew, held such an important position in the palace speaks well of his character and ability (</a:t>
            </a:r>
            <a:r>
              <a:rPr lang="en-US" altLang="ja-JP" dirty="0">
                <a:solidFill>
                  <a:srgbClr val="000080"/>
                </a:solidFill>
                <a:latin typeface="Times" charset="0"/>
                <a:ea typeface="ＭＳ Ｐゴシック" charset="0"/>
                <a:cs typeface="ＭＳ Ｐゴシック" charset="0"/>
              </a:rPr>
              <a:t>Dan. 1:1–4</a:t>
            </a:r>
            <a:r>
              <a:rPr lang="en-US" altLang="ja-JP" dirty="0">
                <a:latin typeface="Times" charset="0"/>
                <a:ea typeface="ＭＳ Ｐゴシック" charset="0"/>
                <a:cs typeface="ＭＳ Ｐゴシック" charset="0"/>
              </a:rPr>
              <a:t>). For nearly a century, the Jewish remnant had been back in their own land, and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could have joined them; but he chose to remain in the palace. It turned out that God had a work for him to do there that he could not have accomplished elsewhere. God put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in Susa just as He had put Esther there a generation before, and just as He had put Joseph in Egypt and Daniel in Babylon. When God wants to accomplish a work, He always prepares His workers and puts them in the right places at the right time.</a:t>
            </a:r>
            <a:r>
              <a:rPr lang="ja-JP" altLang="en-US">
                <a:latin typeface="Times" charset="0"/>
                <a:ea typeface="ＭＳ Ｐゴシック" charset="0"/>
                <a:cs typeface="ＭＳ Ｐゴシック" charset="0"/>
              </a:rPr>
              <a:t>”</a:t>
            </a:r>
            <a:endParaRPr lang="en-US" altLang="ja-JP" dirty="0">
              <a:latin typeface="Times" charset="0"/>
              <a:ea typeface="ＭＳ Ｐゴシック" charset="0"/>
              <a:cs typeface="ＭＳ Ｐゴシック" charset="0"/>
            </a:endParaRPr>
          </a:p>
          <a:p>
            <a:pPr lvl="3" algn="just">
              <a:spcBef>
                <a:spcPts val="1200"/>
              </a:spcBef>
              <a:spcAft>
                <a:spcPts val="300"/>
              </a:spcAft>
            </a:pPr>
            <a:r>
              <a:rPr lang="en-US" dirty="0">
                <a:latin typeface="Times New Roman" charset="0"/>
                <a:ea typeface="ＭＳ Ｐゴシック" charset="0"/>
              </a:rPr>
              <a:t>Ibid.</a:t>
            </a:r>
          </a:p>
          <a:p>
            <a:pPr>
              <a:spcBef>
                <a:spcPts val="900"/>
              </a:spcBef>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1026"/>
          <p:cNvSpPr>
            <a:spLocks noGrp="1" noRot="1" noChangeAspect="1" noChangeArrowheads="1"/>
          </p:cNvSpPr>
          <p:nvPr>
            <p:ph type="sldImg"/>
          </p:nvPr>
        </p:nvSpPr>
        <p:spPr>
          <a:solidFill>
            <a:srgbClr val="FFFFFF"/>
          </a:solidFill>
          <a:ln/>
        </p:spPr>
      </p:sp>
      <p:sp>
        <p:nvSpPr>
          <p:cNvPr id="2068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EB1C2A26-D18F-354E-BC61-C962B3B25882}" type="slidenum">
              <a:rPr lang="en-US" sz="1200">
                <a:solidFill>
                  <a:srgbClr val="000000"/>
                </a:solidFill>
                <a:cs typeface="Lucida Sans Unicode" charset="0"/>
              </a:rPr>
              <a:pPr/>
              <a:t>22</a:t>
            </a:fld>
            <a:endParaRPr lang="en-US" sz="1200">
              <a:solidFill>
                <a:srgbClr val="000000"/>
              </a:solidFill>
              <a:cs typeface="Lucida Sans Unicode" charset="0"/>
            </a:endParaRPr>
          </a:p>
        </p:txBody>
      </p:sp>
      <p:sp>
        <p:nvSpPr>
          <p:cNvPr id="10957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0957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57021B-C2A5-0343-84B2-CFCC6DA91AD0}" type="slidenum">
              <a:rPr lang="nl-NL" sz="1200">
                <a:solidFill>
                  <a:prstClr val="black"/>
                </a:solidFill>
              </a:rPr>
              <a:pPr eaLnBrk="1" hangingPunct="1"/>
              <a:t>166</a:t>
            </a:fld>
            <a:endParaRPr lang="nl-NL" sz="1200">
              <a:solidFill>
                <a:prstClr val="black"/>
              </a:solidFill>
            </a:endParaRPr>
          </a:p>
        </p:txBody>
      </p:sp>
      <p:sp>
        <p:nvSpPr>
          <p:cNvPr id="117763" name="Rectangle 2"/>
          <p:cNvSpPr>
            <a:spLocks noGrp="1" noRot="1" noChangeAspect="1" noChangeArrowheads="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nl-NL"/>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1026"/>
          <p:cNvSpPr>
            <a:spLocks noGrp="1" noRot="1" noChangeAspect="1" noChangeArrowheads="1"/>
          </p:cNvSpPr>
          <p:nvPr>
            <p:ph type="sldImg"/>
          </p:nvPr>
        </p:nvSpPr>
        <p:spPr>
          <a:solidFill>
            <a:srgbClr val="FFFFFF"/>
          </a:solidFill>
          <a:ln/>
        </p:spPr>
      </p:sp>
      <p:sp>
        <p:nvSpPr>
          <p:cNvPr id="1433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52BDC7FE-4D7B-884B-A6FA-C0670E5DE956}" type="slidenum">
              <a:rPr lang="en-US" sz="1200" baseline="0">
                <a:solidFill>
                  <a:srgbClr val="000000"/>
                </a:solidFill>
                <a:latin typeface="Arial" charset="0"/>
              </a:rPr>
              <a:pPr algn="r" defTabSz="914400">
                <a:buClrTx/>
                <a:buSzTx/>
                <a:buFontTx/>
                <a:buNone/>
              </a:pPr>
              <a:t>171</a:t>
            </a:fld>
            <a:endParaRPr lang="en-US" sz="1200" baseline="0">
              <a:solidFill>
                <a:srgbClr val="000000"/>
              </a:solidFill>
              <a:latin typeface="Arial" charset="0"/>
            </a:endParaRPr>
          </a:p>
        </p:txBody>
      </p:sp>
      <p:sp>
        <p:nvSpPr>
          <p:cNvPr id="747522" name="Rectangle 2"/>
          <p:cNvSpPr>
            <a:spLocks noGrp="1" noRot="1" noChangeAspect="1" noChangeArrowheads="1"/>
          </p:cNvSpPr>
          <p:nvPr>
            <p:ph type="sldImg"/>
          </p:nvPr>
        </p:nvSpPr>
        <p:spPr>
          <a:solidFill>
            <a:srgbClr val="FFFFFF"/>
          </a:solidFill>
          <a:ln/>
        </p:spPr>
      </p:sp>
      <p:sp>
        <p:nvSpPr>
          <p:cNvPr id="74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2F3C3BBD-F0FE-8C46-8127-512E47FAFE70}" type="slidenum">
              <a:rPr lang="en-US" sz="1200" baseline="0">
                <a:solidFill>
                  <a:srgbClr val="000000"/>
                </a:solidFill>
                <a:latin typeface="Arial" charset="0"/>
              </a:rPr>
              <a:pPr algn="r" defTabSz="914400">
                <a:buClrTx/>
                <a:buSzTx/>
                <a:buFontTx/>
                <a:buNone/>
              </a:pPr>
              <a:t>175</a:t>
            </a:fld>
            <a:endParaRPr lang="en-US" sz="1200" baseline="0">
              <a:solidFill>
                <a:srgbClr val="000000"/>
              </a:solidFill>
              <a:latin typeface="Arial"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r>
              <a:rPr lang="en-US" baseline="30000" dirty="0">
                <a:latin typeface="Times New Roman" charset="0"/>
                <a:ea typeface="ＭＳ Ｐゴシック" charset="0"/>
                <a:cs typeface="ＭＳ Ｐゴシック" charset="0"/>
              </a:rPr>
              <a:t>18</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told them about how the gracious hand of God had been on me, and about my conversation with the king.</a:t>
            </a:r>
          </a:p>
          <a:p>
            <a:r>
              <a:rPr lang="en-US" dirty="0">
                <a:latin typeface="Times New Roman" charset="0"/>
                <a:ea typeface="ＭＳ Ｐゴシック" charset="0"/>
                <a:cs typeface="ＭＳ Ｐゴシック" charset="0"/>
              </a:rPr>
              <a:t>They replied at once,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Yes,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rebuild the wall!</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So they began the good work.</a:t>
            </a:r>
          </a:p>
          <a:p>
            <a:r>
              <a:rPr lang="en-US" baseline="30000" dirty="0">
                <a:latin typeface="Times New Roman" charset="0"/>
                <a:ea typeface="ＭＳ Ｐゴシック" charset="0"/>
                <a:cs typeface="ＭＳ Ｐゴシック" charset="0"/>
              </a:rPr>
              <a:t>19</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But when Sanballat, Tobiah, and Geshem the Arab heard of our plan, they scoffed contemptuously.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What are you doing? Are you rebelling against the king?</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they asked.</a:t>
            </a:r>
          </a:p>
          <a:p>
            <a:r>
              <a:rPr lang="en-US" baseline="30000" dirty="0">
                <a:latin typeface="Times New Roman" charset="0"/>
                <a:ea typeface="ＭＳ Ｐゴシック" charset="0"/>
                <a:cs typeface="ＭＳ Ｐゴシック" charset="0"/>
              </a:rPr>
              <a:t>20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I replied,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The God of heaven will help us succeed. We, his servants, will start rebuilding this wall. But you have no share, legal right, or historic claim in Jerusalem.</a:t>
            </a:r>
            <a:r>
              <a:rPr lang="ja-JP" altLang="en-US">
                <a:latin typeface="Times New Roman" charset="0"/>
                <a:ea typeface="ＭＳ Ｐゴシック" charset="0"/>
                <a:cs typeface="ＭＳ Ｐゴシック" charset="0"/>
              </a:rPr>
              <a:t>”</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Tyndale House Publishers., Holy Bible : New Living Translation., 2nd ed. (Wheaton, Ill.: Tyndale House Publishers, 2004), Ne 2:18.</a:t>
            </a:r>
          </a:p>
          <a:p>
            <a:pPr>
              <a:spcBef>
                <a:spcPct val="0"/>
              </a:spcBef>
            </a:pPr>
            <a:endParaRPr lang="en-US" sz="2400" dirty="0">
              <a:latin typeface="Arial" charset="0"/>
              <a:ea typeface="ＭＳ Ｐゴシック" charset="0"/>
              <a:cs typeface="ＭＳ Ｐゴシック" charset="0"/>
            </a:endParaRPr>
          </a:p>
          <a:p>
            <a:pPr>
              <a:spcBef>
                <a:spcPct val="0"/>
              </a:spcBef>
            </a:pPr>
            <a:r>
              <a:rPr lang="en-US" sz="2400" dirty="0">
                <a:latin typeface="Arial" charset="0"/>
                <a:ea typeface="ＭＳ Ｐゴシック" charset="0"/>
                <a:cs typeface="ＭＳ Ｐゴシック" charset="0"/>
              </a:rPr>
              <a:t>Map Has Settlements of the Persian Province of Judah According to Ezra and </a:t>
            </a:r>
            <a:r>
              <a:rPr lang="ko-KR" altLang="en-US" sz="2400" dirty="0" err="1">
                <a:latin typeface="Arial" charset="0"/>
                <a:ea typeface="ＭＳ Ｐゴシック" charset="0"/>
                <a:cs typeface="ＭＳ Ｐゴシック" charset="0"/>
              </a:rPr>
              <a:t>尼希米记</a:t>
            </a:r>
            <a:r>
              <a:rPr lang="en-US" sz="2400" dirty="0">
                <a:latin typeface="Arial" charset="0"/>
                <a:ea typeface="ＭＳ Ｐゴシック" charset="0"/>
                <a:cs typeface="ＭＳ Ｐゴシック" charset="0"/>
              </a:rPr>
              <a:t> (Logos </a:t>
            </a:r>
            <a:r>
              <a:rPr lang="en-US" sz="2400" dirty="0" err="1">
                <a:latin typeface="Arial" charset="0"/>
                <a:ea typeface="ＭＳ Ｐゴシック" charset="0"/>
                <a:cs typeface="ＭＳ Ｐゴシック" charset="0"/>
              </a:rPr>
              <a:t>Libronix</a:t>
            </a:r>
            <a:r>
              <a:rPr lang="en-US" sz="2400" dirty="0">
                <a:latin typeface="Arial" charset="0"/>
                <a:ea typeface="ＭＳ Ｐゴシック" charset="0"/>
                <a:cs typeface="ＭＳ Ｐゴシック" charset="0"/>
              </a:rPr>
              <a:t> Bible Maps, Mac edition, 2008)</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aseline="0">
                <a:solidFill>
                  <a:srgbClr val="000000"/>
                </a:solidFill>
                <a:latin typeface="Arial" charset="0"/>
              </a:rPr>
              <a:pPr/>
              <a:t>177</a:t>
            </a:fld>
            <a:endParaRPr lang="en-US" sz="1200" baseline="0">
              <a:solidFill>
                <a:srgbClr val="000000"/>
              </a:solidFill>
              <a:latin typeface="Arial"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F9D1F5-4516-3E4D-99CF-42F59FA6F72E}" type="slidenum">
              <a:rPr lang="en-US" sz="1200" baseline="0">
                <a:solidFill>
                  <a:srgbClr val="000000"/>
                </a:solidFill>
                <a:latin typeface="Arial" charset="0"/>
              </a:rPr>
              <a:pPr/>
              <a:t>178</a:t>
            </a:fld>
            <a:endParaRPr lang="en-US" sz="1200" baseline="0">
              <a:solidFill>
                <a:srgbClr val="000000"/>
              </a:solidFill>
              <a:latin typeface="Arial"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054E012-7D0F-2440-B5AF-7739B3BF1452}" type="slidenum">
              <a:rPr lang="en-US" sz="1200" baseline="0">
                <a:solidFill>
                  <a:srgbClr val="000000"/>
                </a:solidFill>
                <a:latin typeface="Arial" charset="0"/>
              </a:rPr>
              <a:pPr/>
              <a:t>179</a:t>
            </a:fld>
            <a:endParaRPr lang="en-US" sz="1200" baseline="0">
              <a:solidFill>
                <a:srgbClr val="000000"/>
              </a:solidFill>
              <a:latin typeface="Arial" charset="0"/>
            </a:endParaRPr>
          </a:p>
        </p:txBody>
      </p:sp>
      <p:sp>
        <p:nvSpPr>
          <p:cNvPr id="756738" name="Rectangle 2"/>
          <p:cNvSpPr>
            <a:spLocks noGrp="1" noRot="1" noChangeAspect="1" noChangeArrowheads="1" noTextEdit="1"/>
          </p:cNvSpPr>
          <p:nvPr>
            <p:ph type="sldImg"/>
          </p:nvPr>
        </p:nvSpPr>
        <p:spPr>
          <a:ln/>
        </p:spPr>
      </p:sp>
      <p:sp>
        <p:nvSpPr>
          <p:cNvPr id="75673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aseline="0">
                <a:solidFill>
                  <a:srgbClr val="000000"/>
                </a:solidFill>
                <a:latin typeface="Arial" charset="0"/>
              </a:rPr>
              <a:pPr/>
              <a:t>180</a:t>
            </a:fld>
            <a:endParaRPr lang="en-US" sz="1200" baseline="0">
              <a:solidFill>
                <a:srgbClr val="000000"/>
              </a:solidFill>
              <a:latin typeface="Arial"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52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9AA2DE48-6F50-494B-9091-AD0055C37673}" type="slidenum">
              <a:rPr lang="en-US" sz="1200">
                <a:solidFill>
                  <a:srgbClr val="000000"/>
                </a:solidFill>
                <a:cs typeface="Lucida Sans Unicode" charset="0"/>
              </a:rPr>
              <a:pPr/>
              <a:t>23</a:t>
            </a:fld>
            <a:endParaRPr lang="en-US" sz="1200">
              <a:solidFill>
                <a:srgbClr val="000000"/>
              </a:solidFill>
              <a:cs typeface="Lucida Sans Unicode" charset="0"/>
            </a:endParaRPr>
          </a:p>
        </p:txBody>
      </p:sp>
      <p:sp>
        <p:nvSpPr>
          <p:cNvPr id="10752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0752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2"/>
          <p:cNvSpPr>
            <a:spLocks noGrp="1" noRot="1" noChangeAspect="1" noChangeArrowheads="1"/>
          </p:cNvSpPr>
          <p:nvPr>
            <p:ph type="sldImg"/>
          </p:nvPr>
        </p:nvSpPr>
        <p:spPr>
          <a:solidFill>
            <a:srgbClr val="FFFFFF"/>
          </a:solidFill>
          <a:ln/>
        </p:spPr>
      </p:sp>
      <p:sp>
        <p:nvSpPr>
          <p:cNvPr id="762882"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A section of the Broad Wall built by Hezekiah around 721 BC to the west of the Temple Mount and the City of David. This wall was built over the Central Valley and up onto the Western Hill to enclose homes in the part of the city that expanded when the Assyrians invaded Israel to the north. Many people from the northern kingdom of Israel fled their country and moved into Judah and Jerusalem in order to escape the Assyrian invasion. Hezekiah protected them with this wall. The remains of the wall in this photo measure 22 feet wide and 213 feet long…Another view of the same portion of the remains of the 2,700 year old Broad Wall, which today sits below street level in the Jewish Quarter. It was uncovered in 1970 during the excavations that took place in the Old City after the Six-Day War won by Israel in 1967" (http://www.generationword.com/jerusalem101/24-broad-wall.html accessed 19 Octo 2013).</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2"/>
          <p:cNvSpPr>
            <a:spLocks noGrp="1" noRot="1" noChangeAspect="1" noChangeArrowheads="1"/>
          </p:cNvSpPr>
          <p:nvPr>
            <p:ph type="sldImg"/>
          </p:nvPr>
        </p:nvSpPr>
        <p:spPr>
          <a:solidFill>
            <a:srgbClr val="FFFFFF"/>
          </a:solidFill>
          <a:ln/>
        </p:spPr>
      </p:sp>
      <p:sp>
        <p:nvSpPr>
          <p:cNvPr id="7649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9646FE-7BCD-EF4B-A2DA-EAD8E94FA52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extLst>
      <p:ext uri="{BB962C8B-B14F-4D97-AF65-F5344CB8AC3E}">
        <p14:creationId xmlns:p14="http://schemas.microsoft.com/office/powerpoint/2010/main" val="27583757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9893A60-BA1E-D04C-BE2F-6F9829229DC0}" type="slidenum">
              <a:rPr lang="en-US" sz="1200" baseline="0">
                <a:solidFill>
                  <a:srgbClr val="000000"/>
                </a:solidFill>
                <a:latin typeface="Arial" charset="0"/>
              </a:rPr>
              <a:pPr/>
              <a:t>185</a:t>
            </a:fld>
            <a:endParaRPr lang="en-US" sz="1200" baseline="0">
              <a:solidFill>
                <a:srgbClr val="000000"/>
              </a:solidFill>
              <a:latin typeface="Arial" charset="0"/>
            </a:endParaRPr>
          </a:p>
        </p:txBody>
      </p:sp>
      <p:sp>
        <p:nvSpPr>
          <p:cNvPr id="766978" name="Rectangle 2"/>
          <p:cNvSpPr>
            <a:spLocks noGrp="1" noRot="1" noChangeAspect="1" noChangeArrowheads="1" noTextEdit="1"/>
          </p:cNvSpPr>
          <p:nvPr>
            <p:ph type="sldImg"/>
          </p:nvPr>
        </p:nvSpPr>
        <p:spPr>
          <a:ln/>
        </p:spPr>
      </p:sp>
      <p:sp>
        <p:nvSpPr>
          <p:cNvPr id="76697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BBDD0DD-0014-D248-8209-685834CD8851}" type="slidenum">
              <a:rPr lang="en-US" sz="1200" baseline="0">
                <a:solidFill>
                  <a:srgbClr val="000000"/>
                </a:solidFill>
                <a:latin typeface="Arial" charset="0"/>
              </a:rPr>
              <a:pPr/>
              <a:t>186</a:t>
            </a:fld>
            <a:endParaRPr lang="en-US" sz="1200" baseline="0">
              <a:solidFill>
                <a:srgbClr val="000000"/>
              </a:solidFill>
              <a:latin typeface="Arial" charset="0"/>
            </a:endParaRPr>
          </a:p>
        </p:txBody>
      </p:sp>
      <p:sp>
        <p:nvSpPr>
          <p:cNvPr id="769026" name="Rectangle 2"/>
          <p:cNvSpPr>
            <a:spLocks noGrp="1" noRot="1" noChangeAspect="1" noChangeArrowheads="1" noTextEdit="1"/>
          </p:cNvSpPr>
          <p:nvPr>
            <p:ph type="sldImg"/>
          </p:nvPr>
        </p:nvSpPr>
        <p:spPr>
          <a:ln/>
        </p:spPr>
      </p:sp>
      <p:sp>
        <p:nvSpPr>
          <p:cNvPr id="76902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9849319-4CE7-0D49-9E97-AED61D270431}" type="slidenum">
              <a:rPr lang="en-US" sz="1200" baseline="0">
                <a:solidFill>
                  <a:srgbClr val="000000"/>
                </a:solidFill>
                <a:latin typeface="Arial" charset="0"/>
              </a:rPr>
              <a:pPr/>
              <a:t>187</a:t>
            </a:fld>
            <a:endParaRPr lang="en-US" sz="1200" baseline="0">
              <a:solidFill>
                <a:srgbClr val="000000"/>
              </a:solidFill>
              <a:latin typeface="Arial" charset="0"/>
            </a:endParaRPr>
          </a:p>
        </p:txBody>
      </p:sp>
      <p:sp>
        <p:nvSpPr>
          <p:cNvPr id="771074"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4B0227-9748-C14D-BEF5-3E85F33992C0}" type="slidenum">
              <a:rPr lang="en-US" sz="1200" baseline="0">
                <a:solidFill>
                  <a:srgbClr val="000000"/>
                </a:solidFill>
                <a:latin typeface="Arial" charset="0"/>
              </a:rPr>
              <a:pPr/>
              <a:t>188</a:t>
            </a:fld>
            <a:endParaRPr lang="en-US" sz="1200" baseline="0">
              <a:solidFill>
                <a:srgbClr val="000000"/>
              </a:solidFill>
              <a:latin typeface="Arial" charset="0"/>
            </a:endParaRPr>
          </a:p>
        </p:txBody>
      </p:sp>
      <p:sp>
        <p:nvSpPr>
          <p:cNvPr id="773122"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8445EB3-BFD2-8B46-8354-011AF51FE9E9}" type="slidenum">
              <a:rPr lang="en-US" sz="1200" baseline="0">
                <a:solidFill>
                  <a:srgbClr val="000000"/>
                </a:solidFill>
                <a:latin typeface="Arial" charset="0"/>
              </a:rPr>
              <a:pPr/>
              <a:t>189</a:t>
            </a:fld>
            <a:endParaRPr lang="en-US" sz="1200" baseline="0">
              <a:solidFill>
                <a:srgbClr val="000000"/>
              </a:solidFill>
              <a:latin typeface="Arial" charset="0"/>
            </a:endParaRPr>
          </a:p>
        </p:txBody>
      </p:sp>
      <p:sp>
        <p:nvSpPr>
          <p:cNvPr id="775170" name="Rectangle 2"/>
          <p:cNvSpPr>
            <a:spLocks noGrp="1" noRot="1" noChangeAspect="1" noChangeArrowheads="1"/>
          </p:cNvSpPr>
          <p:nvPr>
            <p:ph type="sldImg"/>
          </p:nvPr>
        </p:nvSpPr>
        <p:spPr>
          <a:solidFill>
            <a:srgbClr val="FFFFFF"/>
          </a:solidFill>
          <a:ln/>
        </p:spPr>
      </p:sp>
      <p:sp>
        <p:nvSpPr>
          <p:cNvPr id="77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aseline="0">
                <a:solidFill>
                  <a:srgbClr val="000000"/>
                </a:solidFill>
                <a:latin typeface="Arial" charset="0"/>
              </a:rPr>
              <a:pPr/>
              <a:t>190</a:t>
            </a:fld>
            <a:endParaRPr lang="en-US" sz="1200" baseline="0">
              <a:solidFill>
                <a:srgbClr val="000000"/>
              </a:solidFill>
              <a:latin typeface="Arial"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aseline="0">
                <a:solidFill>
                  <a:srgbClr val="000000"/>
                </a:solidFill>
                <a:latin typeface="Arial" charset="0"/>
              </a:rPr>
              <a:pPr/>
              <a:t>191</a:t>
            </a:fld>
            <a:endParaRPr lang="en-US" sz="1200" baseline="0">
              <a:solidFill>
                <a:srgbClr val="000000"/>
              </a:solidFill>
              <a:latin typeface="Arial"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CF859ED-3A49-A24A-B0F3-51724CE53F92}" type="slidenum">
              <a:rPr lang="en-US" sz="1200">
                <a:solidFill>
                  <a:srgbClr val="000000"/>
                </a:solidFill>
                <a:cs typeface="Lucida Sans Unicode" charset="0"/>
              </a:rPr>
              <a:pPr/>
              <a:t>24</a:t>
            </a:fld>
            <a:endParaRPr lang="en-US" sz="1200">
              <a:solidFill>
                <a:srgbClr val="000000"/>
              </a:solidFill>
              <a:cs typeface="Lucida Sans Unicode" charset="0"/>
            </a:endParaRPr>
          </a:p>
        </p:txBody>
      </p:sp>
      <p:sp>
        <p:nvSpPr>
          <p:cNvPr id="11161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1162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E331118-96D2-9645-B0E5-B4AF43E9EDE2}" type="slidenum">
              <a:rPr lang="en-US" sz="1200" baseline="0">
                <a:solidFill>
                  <a:srgbClr val="000000"/>
                </a:solidFill>
                <a:latin typeface="Arial" charset="0"/>
              </a:rPr>
              <a:pPr/>
              <a:t>192</a:t>
            </a:fld>
            <a:endParaRPr lang="en-US" sz="1200" baseline="0">
              <a:solidFill>
                <a:srgbClr val="000000"/>
              </a:solidFill>
              <a:latin typeface="Arial" charset="0"/>
            </a:endParaRPr>
          </a:p>
        </p:txBody>
      </p:sp>
      <p:sp>
        <p:nvSpPr>
          <p:cNvPr id="781314" name="Rectangle 2"/>
          <p:cNvSpPr>
            <a:spLocks noGrp="1" noRot="1" noChangeAspect="1" noChangeArrowheads="1" noTextEdit="1"/>
          </p:cNvSpPr>
          <p:nvPr>
            <p:ph type="sldImg"/>
          </p:nvPr>
        </p:nvSpPr>
        <p:spPr>
          <a:ln/>
        </p:spPr>
      </p:sp>
      <p:sp>
        <p:nvSpPr>
          <p:cNvPr id="7813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1001164-2DFC-5649-AB7B-EE642C92EAFB}" type="slidenum">
              <a:rPr lang="en-US" sz="1200" baseline="0">
                <a:solidFill>
                  <a:srgbClr val="000000"/>
                </a:solidFill>
                <a:latin typeface="Arial" charset="0"/>
              </a:rPr>
              <a:pPr/>
              <a:t>193</a:t>
            </a:fld>
            <a:endParaRPr lang="en-US" sz="1200" baseline="0">
              <a:solidFill>
                <a:srgbClr val="000000"/>
              </a:solidFill>
              <a:latin typeface="Arial" charset="0"/>
            </a:endParaRPr>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AD54C78-B29C-C145-A89E-A0B680AACE75}" type="slidenum">
              <a:rPr lang="en-US" sz="1200" baseline="0">
                <a:solidFill>
                  <a:srgbClr val="000000"/>
                </a:solidFill>
                <a:latin typeface="Arial" charset="0"/>
              </a:rPr>
              <a:pPr/>
              <a:t>194</a:t>
            </a:fld>
            <a:endParaRPr lang="en-US" sz="1200" baseline="0">
              <a:solidFill>
                <a:srgbClr val="000000"/>
              </a:solidFill>
              <a:latin typeface="Arial" charset="0"/>
            </a:endParaRPr>
          </a:p>
        </p:txBody>
      </p:sp>
      <p:sp>
        <p:nvSpPr>
          <p:cNvPr id="785410" name="Rectangle 2"/>
          <p:cNvSpPr>
            <a:spLocks noGrp="1" noRot="1" noChangeAspect="1" noChangeArrowheads="1" noTextEdit="1"/>
          </p:cNvSpPr>
          <p:nvPr>
            <p:ph type="sldImg"/>
          </p:nvPr>
        </p:nvSpPr>
        <p:spPr>
          <a:ln/>
        </p:spPr>
      </p:sp>
      <p:sp>
        <p:nvSpPr>
          <p:cNvPr id="78541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9360961-CC53-B641-8C91-5FD3F16C7E3A}" type="slidenum">
              <a:rPr lang="en-US" sz="1200" baseline="0">
                <a:solidFill>
                  <a:srgbClr val="000000"/>
                </a:solidFill>
                <a:latin typeface="Arial" charset="0"/>
              </a:rPr>
              <a:pPr/>
              <a:t>195</a:t>
            </a:fld>
            <a:endParaRPr lang="en-US" sz="1200" baseline="0">
              <a:solidFill>
                <a:srgbClr val="000000"/>
              </a:solidFill>
              <a:latin typeface="Arial" charset="0"/>
            </a:endParaRPr>
          </a:p>
        </p:txBody>
      </p:sp>
      <p:sp>
        <p:nvSpPr>
          <p:cNvPr id="787458" name="Rectangle 2"/>
          <p:cNvSpPr>
            <a:spLocks noGrp="1" noRot="1" noChangeAspect="1" noChangeArrowheads="1" noTextEdit="1"/>
          </p:cNvSpPr>
          <p:nvPr>
            <p:ph type="sldImg"/>
          </p:nvPr>
        </p:nvSpPr>
        <p:spPr>
          <a:ln/>
        </p:spPr>
      </p:sp>
      <p:sp>
        <p:nvSpPr>
          <p:cNvPr id="78745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5" name="Rectangle 2"/>
          <p:cNvSpPr>
            <a:spLocks noGrp="1" noRot="1" noChangeAspect="1" noChangeArrowheads="1" noTextEdit="1"/>
          </p:cNvSpPr>
          <p:nvPr>
            <p:ph type="sldImg"/>
          </p:nvPr>
        </p:nvSpPr>
        <p:spPr>
          <a:ln/>
        </p:spPr>
      </p:sp>
      <p:sp>
        <p:nvSpPr>
          <p:cNvPr id="78950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aseline="0">
                <a:solidFill>
                  <a:srgbClr val="000000"/>
                </a:solidFill>
                <a:latin typeface="Arial" charset="0"/>
              </a:rPr>
              <a:pPr/>
              <a:t>198</a:t>
            </a:fld>
            <a:endParaRPr lang="en-US" sz="1200" baseline="0">
              <a:solidFill>
                <a:srgbClr val="000000"/>
              </a:solidFill>
              <a:latin typeface="Arial"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eaLnBrk="1" hangingPunct="1">
              <a:buClrTx/>
              <a:buSzTx/>
              <a:buFontTx/>
              <a:buNone/>
            </a:pPr>
            <a:fld id="{4D0412F2-1EA2-D445-9C4F-177622A7E4A8}" type="slidenum">
              <a:rPr lang="en-US" sz="1200" baseline="0">
                <a:solidFill>
                  <a:srgbClr val="000000"/>
                </a:solidFill>
              </a:rPr>
              <a:pPr algn="r" defTabSz="914400" eaLnBrk="1" hangingPunct="1">
                <a:buClrTx/>
                <a:buSzTx/>
                <a:buFontTx/>
                <a:buNone/>
              </a:pPr>
              <a:t>199</a:t>
            </a:fld>
            <a:endParaRPr lang="en-US" sz="1200" baseline="0">
              <a:solidFill>
                <a:srgbClr val="000000"/>
              </a:solidFill>
            </a:endParaRPr>
          </a:p>
        </p:txBody>
      </p:sp>
      <p:sp>
        <p:nvSpPr>
          <p:cNvPr id="795650" name="Rectangle 1026"/>
          <p:cNvSpPr>
            <a:spLocks noGrp="1" noRot="1" noChangeAspect="1" noChangeArrowheads="1"/>
          </p:cNvSpPr>
          <p:nvPr>
            <p:ph type="sldImg"/>
          </p:nvPr>
        </p:nvSpPr>
        <p:spPr>
          <a:solidFill>
            <a:srgbClr val="FFFFFF"/>
          </a:solidFill>
          <a:ln/>
        </p:spPr>
      </p:sp>
      <p:sp>
        <p:nvSpPr>
          <p:cNvPr id="79565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aseline="0">
                <a:solidFill>
                  <a:srgbClr val="000000"/>
                </a:solidFill>
                <a:latin typeface="Arial" charset="0"/>
              </a:rPr>
              <a:pPr/>
              <a:t>200</a:t>
            </a:fld>
            <a:endParaRPr lang="en-US" sz="1200" baseline="0">
              <a:solidFill>
                <a:srgbClr val="000000"/>
              </a:solidFill>
              <a:latin typeface="Arial"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aseline="0">
                <a:solidFill>
                  <a:srgbClr val="000000"/>
                </a:solidFill>
                <a:latin typeface="Arial" charset="0"/>
              </a:rPr>
              <a:pPr/>
              <a:t>201</a:t>
            </a:fld>
            <a:endParaRPr lang="en-US" sz="1200" baseline="0">
              <a:solidFill>
                <a:srgbClr val="000000"/>
              </a:solidFill>
              <a:latin typeface="Arial"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366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52308D2-54E0-3748-9EA4-9F9A7A7C02C8}" type="slidenum">
              <a:rPr lang="en-US" sz="1200">
                <a:solidFill>
                  <a:srgbClr val="000000"/>
                </a:solidFill>
                <a:cs typeface="Lucida Sans Unicode" charset="0"/>
              </a:rPr>
              <a:pPr/>
              <a:t>25</a:t>
            </a:fld>
            <a:endParaRPr lang="en-US" sz="1200">
              <a:solidFill>
                <a:srgbClr val="000000"/>
              </a:solidFill>
              <a:cs typeface="Lucida Sans Unicode" charset="0"/>
            </a:endParaRPr>
          </a:p>
        </p:txBody>
      </p:sp>
      <p:sp>
        <p:nvSpPr>
          <p:cNvPr id="11366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1366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eaLnBrk="1" hangingPunct="1">
              <a:buClrTx/>
              <a:buSzTx/>
              <a:buFontTx/>
              <a:buNone/>
            </a:pPr>
            <a:fld id="{A1EAC4B6-2AF8-7149-A353-55D090C47E76}" type="slidenum">
              <a:rPr lang="en-US" sz="1200" baseline="0">
                <a:solidFill>
                  <a:srgbClr val="000000"/>
                </a:solidFill>
              </a:rPr>
              <a:pPr algn="r" defTabSz="914400" eaLnBrk="1" hangingPunct="1">
                <a:buClrTx/>
                <a:buSzTx/>
                <a:buFontTx/>
                <a:buNone/>
              </a:pPr>
              <a:t>202</a:t>
            </a:fld>
            <a:endParaRPr lang="en-US" sz="1200" baseline="0">
              <a:solidFill>
                <a:srgbClr val="000000"/>
              </a:solidFill>
            </a:endParaRPr>
          </a:p>
        </p:txBody>
      </p:sp>
      <p:sp>
        <p:nvSpPr>
          <p:cNvPr id="801794" name="Rectangle 1026"/>
          <p:cNvSpPr>
            <a:spLocks noGrp="1" noRot="1" noChangeAspect="1" noChangeArrowheads="1"/>
          </p:cNvSpPr>
          <p:nvPr>
            <p:ph type="sldImg"/>
          </p:nvPr>
        </p:nvSpPr>
        <p:spPr>
          <a:solidFill>
            <a:srgbClr val="FFFFFF"/>
          </a:solidFill>
          <a:ln/>
        </p:spPr>
      </p:sp>
      <p:sp>
        <p:nvSpPr>
          <p:cNvPr id="801795"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1" name="Rectangle 2"/>
          <p:cNvSpPr>
            <a:spLocks noGrp="1" noRot="1" noChangeAspect="1" noChangeArrowheads="1"/>
          </p:cNvSpPr>
          <p:nvPr>
            <p:ph type="sldImg"/>
          </p:nvPr>
        </p:nvSpPr>
        <p:spPr>
          <a:solidFill>
            <a:srgbClr val="FFFFFF"/>
          </a:solidFill>
          <a:ln/>
        </p:spPr>
      </p:sp>
      <p:sp>
        <p:nvSpPr>
          <p:cNvPr id="8038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Rectangle 2"/>
          <p:cNvSpPr>
            <a:spLocks noGrp="1" noRot="1" noChangeAspect="1" noChangeArrowheads="1"/>
          </p:cNvSpPr>
          <p:nvPr>
            <p:ph type="sldImg"/>
          </p:nvPr>
        </p:nvSpPr>
        <p:spPr>
          <a:solidFill>
            <a:srgbClr val="FFFFFF"/>
          </a:solidFill>
          <a:ln/>
        </p:spPr>
      </p:sp>
      <p:sp>
        <p:nvSpPr>
          <p:cNvPr id="8058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Rectangle 2"/>
          <p:cNvSpPr>
            <a:spLocks noGrp="1" noRot="1" noChangeAspect="1" noChangeArrowheads="1"/>
          </p:cNvSpPr>
          <p:nvPr>
            <p:ph type="sldImg"/>
          </p:nvPr>
        </p:nvSpPr>
        <p:spPr>
          <a:solidFill>
            <a:srgbClr val="FFFFFF"/>
          </a:solidFill>
          <a:ln/>
        </p:spPr>
      </p:sp>
      <p:sp>
        <p:nvSpPr>
          <p:cNvPr id="80793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Rectangle 2"/>
          <p:cNvSpPr>
            <a:spLocks noGrp="1" noRot="1" noChangeAspect="1" noChangeArrowheads="1"/>
          </p:cNvSpPr>
          <p:nvPr>
            <p:ph type="sldImg"/>
          </p:nvPr>
        </p:nvSpPr>
        <p:spPr>
          <a:solidFill>
            <a:srgbClr val="FFFFFF"/>
          </a:solidFill>
          <a:ln/>
        </p:spPr>
      </p:sp>
      <p:sp>
        <p:nvSpPr>
          <p:cNvPr id="80998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Rectangle 2"/>
          <p:cNvSpPr>
            <a:spLocks noGrp="1" noRot="1" noChangeAspect="1" noChangeArrowheads="1"/>
          </p:cNvSpPr>
          <p:nvPr>
            <p:ph type="sldImg"/>
          </p:nvPr>
        </p:nvSpPr>
        <p:spPr>
          <a:solidFill>
            <a:srgbClr val="FFFFFF"/>
          </a:solidFill>
          <a:ln/>
        </p:spPr>
      </p:sp>
      <p:sp>
        <p:nvSpPr>
          <p:cNvPr id="8120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Grp="1" noRot="1" noChangeAspect="1" noChangeArrowheads="1"/>
          </p:cNvSpPr>
          <p:nvPr>
            <p:ph type="sldImg"/>
          </p:nvPr>
        </p:nvSpPr>
        <p:spPr>
          <a:solidFill>
            <a:srgbClr val="FFFFFF"/>
          </a:solidFill>
          <a:ln/>
        </p:spPr>
      </p:sp>
      <p:sp>
        <p:nvSpPr>
          <p:cNvPr id="8140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Rectangle 2"/>
          <p:cNvSpPr>
            <a:spLocks noGrp="1" noRot="1" noChangeAspect="1" noChangeArrowheads="1" noTextEdit="1"/>
          </p:cNvSpPr>
          <p:nvPr>
            <p:ph type="sldImg"/>
          </p:nvPr>
        </p:nvSpPr>
        <p:spPr>
          <a:ln/>
        </p:spPr>
      </p:sp>
      <p:sp>
        <p:nvSpPr>
          <p:cNvPr id="8161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Rectangle 2"/>
          <p:cNvSpPr>
            <a:spLocks noGrp="1" noRot="1" noChangeAspect="1" noChangeArrowheads="1" noTextEdit="1"/>
          </p:cNvSpPr>
          <p:nvPr>
            <p:ph type="sldImg"/>
          </p:nvPr>
        </p:nvSpPr>
        <p:spPr>
          <a:ln/>
        </p:spPr>
      </p:sp>
      <p:sp>
        <p:nvSpPr>
          <p:cNvPr id="81817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C8C7FB5-8880-A44D-BEA1-A50663851467}" type="slidenum">
              <a:rPr lang="en-US" sz="1200" baseline="0">
                <a:solidFill>
                  <a:srgbClr val="000000"/>
                </a:solidFill>
                <a:latin typeface="Arial" charset="0"/>
              </a:rPr>
              <a:pPr/>
              <a:t>211</a:t>
            </a:fld>
            <a:endParaRPr lang="en-US" sz="1200" baseline="0">
              <a:solidFill>
                <a:srgbClr val="000000"/>
              </a:solidFill>
              <a:latin typeface="Arial" charset="0"/>
            </a:endParaRPr>
          </a:p>
        </p:txBody>
      </p:sp>
      <p:sp>
        <p:nvSpPr>
          <p:cNvPr id="820226" name="Rectangle 2"/>
          <p:cNvSpPr>
            <a:spLocks noGrp="1" noRot="1" noChangeAspect="1" noChangeArrowheads="1"/>
          </p:cNvSpPr>
          <p:nvPr>
            <p:ph type="sldImg"/>
          </p:nvPr>
        </p:nvSpPr>
        <p:spPr>
          <a:solidFill>
            <a:srgbClr val="FFFFFF"/>
          </a:solidFill>
          <a:ln/>
        </p:spPr>
      </p:sp>
      <p:sp>
        <p:nvSpPr>
          <p:cNvPr id="82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1026"/>
          <p:cNvSpPr>
            <a:spLocks noGrp="1" noRot="1" noChangeAspect="1" noChangeArrowheads="1"/>
          </p:cNvSpPr>
          <p:nvPr>
            <p:ph type="sldImg"/>
          </p:nvPr>
        </p:nvSpPr>
        <p:spPr>
          <a:solidFill>
            <a:srgbClr val="FFFFFF"/>
          </a:solidFill>
          <a:ln/>
        </p:spPr>
      </p:sp>
      <p:sp>
        <p:nvSpPr>
          <p:cNvPr id="5816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32EBA3D9-DC95-144F-9D94-C7CAD5EE4DAA}" type="slidenum">
              <a:rPr lang="en-US" sz="1200" baseline="0">
                <a:solidFill>
                  <a:srgbClr val="000000"/>
                </a:solidFill>
                <a:latin typeface="Arial" charset="0"/>
              </a:rPr>
              <a:pPr algn="r" defTabSz="914400">
                <a:buClrTx/>
                <a:buSzTx/>
                <a:buFontTx/>
                <a:buNone/>
              </a:pPr>
              <a:t>212</a:t>
            </a:fld>
            <a:endParaRPr lang="en-US" sz="1200" baseline="0">
              <a:solidFill>
                <a:srgbClr val="000000"/>
              </a:solidFill>
              <a:latin typeface="Arial" charset="0"/>
            </a:endParaRPr>
          </a:p>
        </p:txBody>
      </p:sp>
      <p:sp>
        <p:nvSpPr>
          <p:cNvPr id="822274" name="Rectangle 2"/>
          <p:cNvSpPr>
            <a:spLocks noGrp="1" noRot="1" noChangeAspect="1" noChangeArrowheads="1"/>
          </p:cNvSpPr>
          <p:nvPr>
            <p:ph type="sldImg"/>
          </p:nvPr>
        </p:nvSpPr>
        <p:spPr>
          <a:solidFill>
            <a:srgbClr val="FFFFFF"/>
          </a:solidFill>
          <a:ln/>
        </p:spPr>
      </p:sp>
      <p:sp>
        <p:nvSpPr>
          <p:cNvPr id="8222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9"/>
        <p:cNvGrpSpPr/>
        <p:nvPr/>
      </p:nvGrpSpPr>
      <p:grpSpPr>
        <a:xfrm>
          <a:off x="0" y="0"/>
          <a:ext cx="0" cy="0"/>
          <a:chOff x="0" y="0"/>
          <a:chExt cx="0" cy="0"/>
        </a:xfrm>
      </p:grpSpPr>
      <p:sp>
        <p:nvSpPr>
          <p:cNvPr id="2200" name="Google Shape;2200;p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Arial"/>
                <a:ea typeface="Arial"/>
                <a:cs typeface="Arial"/>
                <a:sym typeface="Arial"/>
              </a:rPr>
              <a:t>213</a:t>
            </a:fld>
            <a:endParaRPr sz="1200" b="0" i="0" u="none" strike="noStrike" cap="none">
              <a:solidFill>
                <a:schemeClr val="dk1"/>
              </a:solidFill>
              <a:latin typeface="Arial"/>
              <a:ea typeface="Arial"/>
              <a:cs typeface="Arial"/>
              <a:sym typeface="Arial"/>
            </a:endParaRPr>
          </a:p>
        </p:txBody>
      </p:sp>
      <p:sp>
        <p:nvSpPr>
          <p:cNvPr id="2201" name="Google Shape;2201;p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2202" name="Google Shape;2202;p1:notes"/>
          <p:cNvSpPr txBox="1">
            <a:spLocks noGrp="1"/>
          </p:cNvSpPr>
          <p:nvPr>
            <p:ph type="body" idx="1"/>
          </p:nvPr>
        </p:nvSpPr>
        <p:spPr>
          <a:xfrm>
            <a:off x="914400" y="4343400"/>
            <a:ext cx="50292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316525252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6"/>
        <p:cNvGrpSpPr/>
        <p:nvPr/>
      </p:nvGrpSpPr>
      <p:grpSpPr>
        <a:xfrm>
          <a:off x="0" y="0"/>
          <a:ext cx="0" cy="0"/>
          <a:chOff x="0" y="0"/>
          <a:chExt cx="0" cy="0"/>
        </a:xfrm>
      </p:grpSpPr>
      <p:sp>
        <p:nvSpPr>
          <p:cNvPr id="2827" name="Google Shape;2827;p4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215</a:t>
            </a:fld>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8" name="Google Shape;2828;p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2829" name="Google Shape;2829;p4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54986773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6"/>
        <p:cNvGrpSpPr/>
        <p:nvPr/>
      </p:nvGrpSpPr>
      <p:grpSpPr>
        <a:xfrm>
          <a:off x="0" y="0"/>
          <a:ext cx="0" cy="0"/>
          <a:chOff x="0" y="0"/>
          <a:chExt cx="0" cy="0"/>
        </a:xfrm>
      </p:grpSpPr>
      <p:sp>
        <p:nvSpPr>
          <p:cNvPr id="2837" name="Google Shape;2837;p4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216</a:t>
            </a:fld>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8" name="Google Shape;2838;p4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2839" name="Google Shape;2839;p4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289502407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2"/>
          <p:cNvSpPr>
            <a:spLocks noGrp="1" noRot="1" noChangeAspect="1" noChangeArrowheads="1" noTextEdit="1"/>
          </p:cNvSpPr>
          <p:nvPr>
            <p:ph type="sldImg"/>
          </p:nvPr>
        </p:nvSpPr>
        <p:spPr>
          <a:ln/>
        </p:spPr>
      </p:sp>
      <p:sp>
        <p:nvSpPr>
          <p:cNvPr id="83251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2"/>
          <p:cNvSpPr>
            <a:spLocks noGrp="1" noRot="1" noChangeAspect="1" noChangeArrowheads="1" noTextEdit="1"/>
          </p:cNvSpPr>
          <p:nvPr>
            <p:ph type="sldImg"/>
          </p:nvPr>
        </p:nvSpPr>
        <p:spPr>
          <a:ln/>
        </p:spPr>
      </p:sp>
      <p:sp>
        <p:nvSpPr>
          <p:cNvPr id="83456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Building the wall together are 19 of us in leadership.  Not bad considering that our church has 32 adults!  Yet I</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m an idealist so I</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d like to see 100% involvement though!</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2013: 19 of 32</a:t>
            </a:r>
          </a:p>
          <a:p>
            <a:r>
              <a:rPr lang="en-US">
                <a:latin typeface="Times New Roman" charset="0"/>
                <a:ea typeface="ＭＳ Ｐゴシック" charset="0"/>
                <a:cs typeface="ＭＳ Ｐゴシック" charset="0"/>
              </a:rPr>
              <a:t>2009: 28 of 46 </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2E2F2-4A23-ED44-A61B-0A311FD390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7007336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2"/>
          <p:cNvSpPr>
            <a:spLocks noGrp="1" noRot="1" noChangeAspect="1" noChangeArrowheads="1"/>
          </p:cNvSpPr>
          <p:nvPr>
            <p:ph type="sldImg"/>
          </p:nvPr>
        </p:nvSpPr>
        <p:spPr>
          <a:solidFill>
            <a:srgbClr val="FFFFFF"/>
          </a:solidFill>
          <a:ln/>
        </p:spPr>
      </p:sp>
      <p:sp>
        <p:nvSpPr>
          <p:cNvPr id="83865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5" name="Rectangle 2"/>
          <p:cNvSpPr>
            <a:spLocks noGrp="1" noRot="1" noChangeAspect="1" noChangeArrowheads="1"/>
          </p:cNvSpPr>
          <p:nvPr>
            <p:ph type="sldImg"/>
          </p:nvPr>
        </p:nvSpPr>
        <p:spPr>
          <a:solidFill>
            <a:srgbClr val="FFFFFF"/>
          </a:solidFill>
          <a:ln/>
        </p:spPr>
      </p:sp>
      <p:sp>
        <p:nvSpPr>
          <p:cNvPr id="840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2"/>
          <p:cNvSpPr>
            <a:spLocks noGrp="1" noRot="1" noChangeAspect="1" noChangeArrowheads="1"/>
          </p:cNvSpPr>
          <p:nvPr>
            <p:ph type="sldImg"/>
          </p:nvPr>
        </p:nvSpPr>
        <p:spPr>
          <a:solidFill>
            <a:srgbClr val="FFFFFF"/>
          </a:solidFill>
          <a:ln/>
        </p:spPr>
      </p:sp>
      <p:sp>
        <p:nvSpPr>
          <p:cNvPr id="842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1026"/>
          <p:cNvSpPr>
            <a:spLocks noGrp="1" noRot="1" noChangeAspect="1" noChangeArrowheads="1" noTextEdit="1"/>
          </p:cNvSpPr>
          <p:nvPr>
            <p:ph type="sldImg"/>
          </p:nvPr>
        </p:nvSpPr>
        <p:spPr>
          <a:solidFill>
            <a:srgbClr val="FFFFFF"/>
          </a:solidFill>
          <a:ln/>
        </p:spPr>
      </p:sp>
      <p:sp>
        <p:nvSpPr>
          <p:cNvPr id="20582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71802821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2"/>
          <p:cNvSpPr>
            <a:spLocks noGrp="1" noRot="1" noChangeAspect="1" noChangeArrowheads="1"/>
          </p:cNvSpPr>
          <p:nvPr>
            <p:ph type="sldImg"/>
          </p:nvPr>
        </p:nvSpPr>
        <p:spPr>
          <a:solidFill>
            <a:srgbClr val="FFFFFF"/>
          </a:solidFill>
          <a:ln/>
        </p:spPr>
      </p:sp>
      <p:sp>
        <p:nvSpPr>
          <p:cNvPr id="844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2"/>
          <p:cNvSpPr>
            <a:spLocks noGrp="1" noRot="1" noChangeAspect="1" noChangeArrowheads="1"/>
          </p:cNvSpPr>
          <p:nvPr>
            <p:ph type="sldImg"/>
          </p:nvPr>
        </p:nvSpPr>
        <p:spPr>
          <a:solidFill>
            <a:srgbClr val="FFFFFF"/>
          </a:solidFill>
          <a:ln/>
        </p:spPr>
      </p:sp>
      <p:sp>
        <p:nvSpPr>
          <p:cNvPr id="846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8897" name="Rectangle 2"/>
          <p:cNvSpPr>
            <a:spLocks noGrp="1" noRot="1" noChangeAspect="1" noChangeArrowheads="1" noTextEdit="1"/>
          </p:cNvSpPr>
          <p:nvPr>
            <p:ph type="sldImg"/>
          </p:nvPr>
        </p:nvSpPr>
        <p:spPr>
          <a:ln/>
        </p:spPr>
      </p:sp>
      <p:sp>
        <p:nvSpPr>
          <p:cNvPr id="84889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1969" name="Rectangle 2"/>
          <p:cNvSpPr>
            <a:spLocks noGrp="1" noRot="1" noChangeAspect="1" noChangeArrowheads="1" noTextEdit="1"/>
          </p:cNvSpPr>
          <p:nvPr>
            <p:ph type="sldImg"/>
          </p:nvPr>
        </p:nvSpPr>
        <p:spPr>
          <a:ln/>
        </p:spPr>
      </p:sp>
      <p:sp>
        <p:nvSpPr>
          <p:cNvPr id="85197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4017" name="Rectangle 2"/>
          <p:cNvSpPr>
            <a:spLocks noGrp="1" noRot="1" noChangeAspect="1" noChangeArrowheads="1"/>
          </p:cNvSpPr>
          <p:nvPr>
            <p:ph type="sldImg"/>
          </p:nvPr>
        </p:nvSpPr>
        <p:spPr>
          <a:solidFill>
            <a:srgbClr val="FFFFFF"/>
          </a:solidFill>
          <a:ln/>
        </p:spPr>
      </p:sp>
      <p:sp>
        <p:nvSpPr>
          <p:cNvPr id="85401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6065" name="Rectangle 2"/>
          <p:cNvSpPr>
            <a:spLocks noGrp="1" noRot="1" noChangeAspect="1" noChangeArrowheads="1" noTextEdit="1"/>
          </p:cNvSpPr>
          <p:nvPr>
            <p:ph type="sldImg"/>
          </p:nvPr>
        </p:nvSpPr>
        <p:spPr>
          <a:ln/>
        </p:spPr>
      </p:sp>
      <p:sp>
        <p:nvSpPr>
          <p:cNvPr id="85606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8113" name="Rectangle 2"/>
          <p:cNvSpPr>
            <a:spLocks noGrp="1" noRot="1" noChangeAspect="1" noChangeArrowheads="1" noTextEdit="1"/>
          </p:cNvSpPr>
          <p:nvPr>
            <p:ph type="sldImg"/>
          </p:nvPr>
        </p:nvSpPr>
        <p:spPr>
          <a:ln/>
        </p:spPr>
      </p:sp>
      <p:sp>
        <p:nvSpPr>
          <p:cNvPr id="85811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2"/>
          <p:cNvSpPr>
            <a:spLocks noGrp="1" noRot="1" noChangeAspect="1" noChangeArrowheads="1"/>
          </p:cNvSpPr>
          <p:nvPr>
            <p:ph type="sldImg"/>
          </p:nvPr>
        </p:nvSpPr>
        <p:spPr>
          <a:solidFill>
            <a:srgbClr val="FFFFFF"/>
          </a:solidFill>
          <a:ln/>
        </p:spPr>
      </p:sp>
      <p:sp>
        <p:nvSpPr>
          <p:cNvPr id="86016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209" name="Rectangle 2"/>
          <p:cNvSpPr>
            <a:spLocks noGrp="1" noRot="1" noChangeAspect="1" noChangeArrowheads="1" noTextEdit="1"/>
          </p:cNvSpPr>
          <p:nvPr>
            <p:ph type="sldImg"/>
          </p:nvPr>
        </p:nvSpPr>
        <p:spPr>
          <a:ln/>
        </p:spPr>
      </p:sp>
      <p:sp>
        <p:nvSpPr>
          <p:cNvPr id="86221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2"/>
          <p:cNvSpPr>
            <a:spLocks noGrp="1" noRot="1" noChangeAspect="1" noChangeArrowheads="1" noTextEdit="1"/>
          </p:cNvSpPr>
          <p:nvPr>
            <p:ph type="sldImg"/>
          </p:nvPr>
        </p:nvSpPr>
        <p:spPr>
          <a:ln/>
        </p:spPr>
      </p:sp>
      <p:sp>
        <p:nvSpPr>
          <p:cNvPr id="86425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little known fact is that when the founding fathers of the USA got together to form the union, they were anything but united.  We see the flag with 13 stars and 13 stripes, but this didn’t come around for some time.  Each state only had its own flag.</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5" name="Rectangle 2"/>
          <p:cNvSpPr>
            <a:spLocks noGrp="1" noRot="1" noChangeAspect="1" noChangeArrowheads="1" noTextEdit="1"/>
          </p:cNvSpPr>
          <p:nvPr>
            <p:ph type="sldImg"/>
          </p:nvPr>
        </p:nvSpPr>
        <p:spPr>
          <a:ln/>
        </p:spPr>
      </p:sp>
      <p:sp>
        <p:nvSpPr>
          <p:cNvPr id="86630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Many were Christians, but of differing denominational stripes. Some </a:t>
            </a:r>
            <a:r>
              <a:rPr lang="en-US" i="1">
                <a:latin typeface="Times New Roman" charset="0"/>
                <a:ea typeface="ＭＳ Ｐゴシック" charset="0"/>
                <a:cs typeface="ＭＳ Ｐゴシック" charset="0"/>
              </a:rPr>
              <a:t>hated</a:t>
            </a:r>
            <a:r>
              <a:rPr lang="en-US">
                <a:latin typeface="Times New Roman" charset="0"/>
                <a:ea typeface="ＭＳ Ｐゴシック" charset="0"/>
                <a:cs typeface="ＭＳ Ｐゴシック" charset="0"/>
              </a:rPr>
              <a:t> slavery, while others </a:t>
            </a:r>
            <a:r>
              <a:rPr lang="en-US" i="1">
                <a:latin typeface="Times New Roman" charset="0"/>
                <a:ea typeface="ＭＳ Ｐゴシック" charset="0"/>
                <a:cs typeface="ＭＳ Ｐゴシック" charset="0"/>
              </a:rPr>
              <a:t>owned</a:t>
            </a:r>
            <a:r>
              <a:rPr lang="en-US">
                <a:latin typeface="Times New Roman" charset="0"/>
                <a:ea typeface="ＭＳ Ｐゴシック" charset="0"/>
                <a:cs typeface="ＭＳ Ｐゴシック" charset="0"/>
              </a:rPr>
              <a:t> slaves.  When declaring independence, what held them together was a common hatred of England.  But hatred is not a strong glue! The first dozen years after independence, they couldn’t even agree on a common currency. Yet at a deciding moment, when all seemed lost, the great statesman Benjamin Franklin stood up and addressed the group. </a:t>
            </a:r>
          </a:p>
          <a:p>
            <a:r>
              <a:rPr lang="en-US">
                <a:latin typeface="Times New Roman" charset="0"/>
                <a:ea typeface="ＭＳ Ｐゴシック" charset="0"/>
                <a:cs typeface="ＭＳ Ｐゴシック" charset="0"/>
              </a:rPr>
              <a:t>SLIDE ADVANCE: He declared, “We must all hang together, gentlemen... or assuredly we shall all hang separately.” </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2"/>
          <p:cNvSpPr>
            <a:spLocks noGrp="1" noRot="1" noChangeAspect="1" noChangeArrowheads="1" noTextEdit="1"/>
          </p:cNvSpPr>
          <p:nvPr>
            <p:ph type="sldImg"/>
          </p:nvPr>
        </p:nvSpPr>
        <p:spPr>
          <a:ln/>
        </p:spPr>
      </p:sp>
      <p:sp>
        <p:nvSpPr>
          <p:cNvPr id="86835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1" name="Slide Image Placeholder 1"/>
          <p:cNvSpPr>
            <a:spLocks noGrp="1" noRot="1" noChangeAspect="1"/>
          </p:cNvSpPr>
          <p:nvPr>
            <p:ph type="sldImg"/>
          </p:nvPr>
        </p:nvSpPr>
        <p:spPr>
          <a:ln/>
        </p:spPr>
      </p:sp>
      <p:sp>
        <p:nvSpPr>
          <p:cNvPr id="87040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040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D881BE0-5E6A-1D47-9951-EA6DE17F07D0}" type="slidenum">
              <a:rPr lang="en-US" sz="1200" baseline="0">
                <a:solidFill>
                  <a:srgbClr val="000000"/>
                </a:solidFill>
                <a:latin typeface="Calibri" charset="0"/>
              </a:rPr>
              <a:pPr eaLnBrk="1" hangingPunct="1"/>
              <a:t>241</a:t>
            </a:fld>
            <a:endParaRPr lang="en-US" sz="1200" baseline="0">
              <a:solidFill>
                <a:srgbClr val="000000"/>
              </a:solidFill>
              <a:latin typeface="Calibri"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49" name="Slide Image Placeholder 1"/>
          <p:cNvSpPr>
            <a:spLocks noGrp="1" noRot="1" noChangeAspect="1"/>
          </p:cNvSpPr>
          <p:nvPr>
            <p:ph type="sldImg"/>
          </p:nvPr>
        </p:nvSpPr>
        <p:spPr>
          <a:ln/>
        </p:spPr>
      </p:sp>
      <p:sp>
        <p:nvSpPr>
          <p:cNvPr id="87245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245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C540745-0FAB-A84D-8A14-F7EC4B882AFD}" type="slidenum">
              <a:rPr lang="en-US" sz="1200" baseline="0">
                <a:solidFill>
                  <a:srgbClr val="000000"/>
                </a:solidFill>
                <a:latin typeface="Calibri" charset="0"/>
              </a:rPr>
              <a:pPr eaLnBrk="1" hangingPunct="1"/>
              <a:t>242</a:t>
            </a:fld>
            <a:endParaRPr lang="en-US" sz="1200" baseline="0">
              <a:solidFill>
                <a:srgbClr val="000000"/>
              </a:solidFill>
              <a:latin typeface="Calibri"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Arial" charset="0"/>
                <a:ea typeface="ＭＳ Ｐゴシック"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eaLnBrk="1" hangingPunct="1">
              <a:defRPr/>
            </a:pPr>
            <a:fld id="{24C14B78-7375-6A4D-A2EA-1845E9CB28F2}" type="slidenum">
              <a:rPr lang="en-US">
                <a:solidFill>
                  <a:prstClr val="black"/>
                </a:solidFill>
              </a:rPr>
              <a:pPr eaLnBrk="1" hangingPunct="1">
                <a:defRPr/>
              </a:pPr>
              <a:t>245</a:t>
            </a:fld>
            <a:endParaRPr lang="en-US">
              <a:solidFill>
                <a:prstClr val="black"/>
              </a:solidFill>
            </a:endParaRPr>
          </a:p>
        </p:txBody>
      </p:sp>
      <p:sp>
        <p:nvSpPr>
          <p:cNvPr id="876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D6A765DE-A496-0D4A-BA7F-48B668CA65DC}" type="slidenum">
              <a:rPr lang="en-US" sz="1200" baseline="0">
                <a:solidFill>
                  <a:srgbClr val="000000"/>
                </a:solidFill>
                <a:latin typeface="Arial" charset="0"/>
              </a:rPr>
              <a:pPr algn="r" defTabSz="914400">
                <a:buClrTx/>
                <a:buSzTx/>
                <a:buFontTx/>
                <a:buNone/>
              </a:pPr>
              <a:t>245</a:t>
            </a:fld>
            <a:endParaRPr lang="en-US" sz="1200" baseline="0">
              <a:solidFill>
                <a:srgbClr val="000000"/>
              </a:solidFill>
              <a:latin typeface="Arial" charset="0"/>
            </a:endParaRPr>
          </a:p>
        </p:txBody>
      </p:sp>
      <p:sp>
        <p:nvSpPr>
          <p:cNvPr id="876547" name="Rectangle 2"/>
          <p:cNvSpPr>
            <a:spLocks noGrp="1" noRot="1" noChangeAspect="1" noChangeArrowheads="1" noTextEdit="1"/>
          </p:cNvSpPr>
          <p:nvPr>
            <p:ph type="sldImg"/>
          </p:nvPr>
        </p:nvSpPr>
        <p:spPr>
          <a:solidFill>
            <a:srgbClr val="FFFFFF"/>
          </a:solidFill>
          <a:ln/>
        </p:spPr>
      </p:sp>
      <p:sp>
        <p:nvSpPr>
          <p:cNvPr id="63493" name="Rectangle 3"/>
          <p:cNvSpPr>
            <a:spLocks noGrp="1" noChangeArrowheads="1"/>
          </p:cNvSpPr>
          <p:nvPr>
            <p:ph type="body" idx="1"/>
          </p:nvPr>
        </p:nvSpPr>
        <p:spPr>
          <a:solidFill>
            <a:srgbClr val="FFFFFF"/>
          </a:solidFill>
          <a:ln>
            <a:solidFill>
              <a:srgbClr val="000000"/>
            </a:solidFill>
          </a:ln>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en-US" baseline="30000" dirty="0"/>
              <a:t>18</a:t>
            </a:r>
            <a:r>
              <a:rPr lang="en-US" baseline="30000" dirty="0">
                <a:latin typeface="Lucida Grande" charset="0"/>
              </a:rPr>
              <a:t>�</a:t>
            </a:r>
            <a:r>
              <a:rPr lang="en-US" baseline="30000" dirty="0"/>
              <a:t> </a:t>
            </a:r>
            <a:r>
              <a:rPr lang="en-US" dirty="0"/>
              <a:t>Then I told them about how the gracious hand of God had been on me, and about my conversation with the king.</a:t>
            </a:r>
          </a:p>
          <a:p>
            <a:pPr eaLnBrk="1" hangingPunct="1">
              <a:defRPr/>
            </a:pPr>
            <a:r>
              <a:rPr lang="en-US" dirty="0"/>
              <a:t>They replied at once, “Yes, let</a:t>
            </a:r>
            <a:r>
              <a:rPr lang="fr-FR" dirty="0"/>
              <a:t>'</a:t>
            </a:r>
            <a:r>
              <a:rPr lang="en-US" dirty="0"/>
              <a:t>s rebuild the wall!” So they began the good work.</a:t>
            </a:r>
          </a:p>
          <a:p>
            <a:pPr eaLnBrk="1" hangingPunct="1">
              <a:defRPr/>
            </a:pPr>
            <a:r>
              <a:rPr lang="en-US" baseline="30000" dirty="0"/>
              <a:t>19</a:t>
            </a:r>
            <a:r>
              <a:rPr lang="en-US" baseline="30000" dirty="0">
                <a:latin typeface="Lucida Grande" charset="0"/>
              </a:rPr>
              <a:t>�</a:t>
            </a:r>
            <a:r>
              <a:rPr lang="en-US" baseline="30000" dirty="0"/>
              <a:t> </a:t>
            </a:r>
            <a:r>
              <a:rPr lang="en-US" dirty="0"/>
              <a:t>But when </a:t>
            </a:r>
            <a:r>
              <a:rPr lang="en-US" dirty="0" err="1"/>
              <a:t>Sanballat</a:t>
            </a:r>
            <a:r>
              <a:rPr lang="en-US" dirty="0"/>
              <a:t>, </a:t>
            </a:r>
            <a:r>
              <a:rPr lang="en-US" dirty="0" err="1"/>
              <a:t>Tobiah</a:t>
            </a:r>
            <a:r>
              <a:rPr lang="en-US" dirty="0"/>
              <a:t>, and </a:t>
            </a:r>
            <a:r>
              <a:rPr lang="en-US" dirty="0" err="1"/>
              <a:t>Geshem</a:t>
            </a:r>
            <a:r>
              <a:rPr lang="en-US" dirty="0"/>
              <a:t> the Arab heard of our plan, they scoffed contemptuously. “What are you doing? Are you rebelling against the king?” they asked.</a:t>
            </a:r>
          </a:p>
          <a:p>
            <a:pPr eaLnBrk="1" hangingPunct="1">
              <a:defRPr/>
            </a:pPr>
            <a:r>
              <a:rPr lang="en-US" baseline="30000" dirty="0"/>
              <a:t>20</a:t>
            </a:r>
            <a:r>
              <a:rPr lang="en-US" baseline="30000" dirty="0">
                <a:latin typeface="Lucida Grande" charset="0"/>
              </a:rPr>
              <a:t>�</a:t>
            </a:r>
            <a:r>
              <a:rPr lang="en-US" baseline="30000" dirty="0"/>
              <a:t> </a:t>
            </a:r>
            <a:r>
              <a:rPr lang="en-US" dirty="0"/>
              <a:t>I replied, “The God of heaven will help us succeed. We, his servants, will start rebuilding this wall. But you have no share, legal right, or historic claim in Jerusalem.”</a:t>
            </a:r>
          </a:p>
          <a:p>
            <a:pPr eaLnBrk="1" hangingPunct="1">
              <a:defRPr/>
            </a:pPr>
            <a:r>
              <a:rPr lang="en-US" dirty="0"/>
              <a:t>Tyndale House Publishers., Holy Bible : New Living Translation., 2nd ed. (Wheaton, Ill.: Tyndale House Publishers, 2004), Ne 2:18.</a:t>
            </a:r>
          </a:p>
          <a:p>
            <a:pPr eaLnBrk="1" hangingPunct="1">
              <a:spcBef>
                <a:spcPct val="0"/>
              </a:spcBef>
              <a:defRPr/>
            </a:pPr>
            <a:endParaRPr lang="en-US" sz="2400" dirty="0"/>
          </a:p>
          <a:p>
            <a:pPr eaLnBrk="1" hangingPunct="1">
              <a:spcBef>
                <a:spcPct val="0"/>
              </a:spcBef>
              <a:defRPr/>
            </a:pPr>
            <a:r>
              <a:rPr lang="en-US" sz="2400" dirty="0"/>
              <a:t>Map Has Settlements of the Persian Province of Judah According to Ezra and </a:t>
            </a:r>
            <a:r>
              <a:rPr lang="ko-KR" altLang="en-US" sz="2400" dirty="0" err="1"/>
              <a:t>尼希米记</a:t>
            </a:r>
            <a:r>
              <a:rPr lang="en-US" sz="2400" dirty="0"/>
              <a:t> (Logos </a:t>
            </a:r>
            <a:r>
              <a:rPr lang="en-US" sz="2400" dirty="0" err="1"/>
              <a:t>Libronix</a:t>
            </a:r>
            <a:r>
              <a:rPr lang="en-US" sz="2400" dirty="0"/>
              <a:t> Bible Maps, Mac edition, 2008)</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3" name="Slide Image Placeholder 1"/>
          <p:cNvSpPr>
            <a:spLocks noGrp="1" noRot="1" noChangeAspect="1"/>
          </p:cNvSpPr>
          <p:nvPr>
            <p:ph type="sldImg"/>
          </p:nvPr>
        </p:nvSpPr>
        <p:spPr>
          <a:ln/>
        </p:spPr>
      </p:sp>
      <p:sp>
        <p:nvSpPr>
          <p:cNvPr id="88371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371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F511703-9D40-EC47-BF47-EDDF896E890E}" type="slidenum">
              <a:rPr lang="en-US" sz="1200" baseline="0">
                <a:solidFill>
                  <a:srgbClr val="000000"/>
                </a:solidFill>
                <a:latin typeface="Calibri" charset="0"/>
              </a:rPr>
              <a:pPr eaLnBrk="1" hangingPunct="1"/>
              <a:t>248</a:t>
            </a:fld>
            <a:endParaRPr lang="en-US" sz="1200" baseline="0">
              <a:solidFill>
                <a:srgbClr val="000000"/>
              </a:solidFill>
              <a:latin typeface="Calibri"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1" name="Slide Image Placeholder 1"/>
          <p:cNvSpPr>
            <a:spLocks noGrp="1" noRot="1" noChangeAspect="1"/>
          </p:cNvSpPr>
          <p:nvPr>
            <p:ph type="sldImg"/>
          </p:nvPr>
        </p:nvSpPr>
        <p:spPr>
          <a:ln/>
        </p:spPr>
      </p:sp>
      <p:sp>
        <p:nvSpPr>
          <p:cNvPr id="88576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576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CE369A3-8856-D942-828D-5C24F88E7F2F}" type="slidenum">
              <a:rPr lang="en-US" sz="1200" baseline="0">
                <a:solidFill>
                  <a:srgbClr val="000000"/>
                </a:solidFill>
                <a:latin typeface="Calibri" charset="0"/>
              </a:rPr>
              <a:pPr eaLnBrk="1" hangingPunct="1"/>
              <a:t>249</a:t>
            </a:fld>
            <a:endParaRPr lang="en-US" sz="1200" baseline="0">
              <a:solidFill>
                <a:srgbClr val="000000"/>
              </a:solidFill>
              <a:latin typeface="Calibri"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FB5455A-6758-DE49-9FC6-D05741AD9277}" type="slidenum">
              <a:rPr lang="en-US" sz="1200" baseline="0">
                <a:solidFill>
                  <a:srgbClr val="000000"/>
                </a:solidFill>
                <a:latin typeface="Calibri" charset="0"/>
              </a:rPr>
              <a:pPr eaLnBrk="1" hangingPunct="1"/>
              <a:t>250</a:t>
            </a:fld>
            <a:endParaRPr lang="en-US" sz="1200" baseline="0">
              <a:solidFill>
                <a:srgbClr val="000000"/>
              </a:solidFill>
              <a:latin typeface="Calibri"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7" name="Slide Image Placeholder 1"/>
          <p:cNvSpPr>
            <a:spLocks noGrp="1" noRot="1" noChangeAspect="1"/>
          </p:cNvSpPr>
          <p:nvPr>
            <p:ph type="sldImg"/>
          </p:nvPr>
        </p:nvSpPr>
        <p:spPr>
          <a:ln/>
        </p:spPr>
      </p:sp>
      <p:sp>
        <p:nvSpPr>
          <p:cNvPr id="88985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985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7A66065-86EB-B542-81CF-6838192D6B75}" type="slidenum">
              <a:rPr lang="en-US" sz="1200" baseline="0">
                <a:solidFill>
                  <a:srgbClr val="000000"/>
                </a:solidFill>
                <a:latin typeface="Calibri" charset="0"/>
              </a:rPr>
              <a:pPr eaLnBrk="1" hangingPunct="1"/>
              <a:t>251</a:t>
            </a:fld>
            <a:endParaRPr lang="en-US" sz="1200" baseline="0">
              <a:solidFill>
                <a:srgbClr val="000000"/>
              </a:solidFill>
              <a:latin typeface="Calibri"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5" name="Slide Image Placeholder 1"/>
          <p:cNvSpPr>
            <a:spLocks noGrp="1" noRot="1" noChangeAspect="1"/>
          </p:cNvSpPr>
          <p:nvPr>
            <p:ph type="sldImg"/>
          </p:nvPr>
        </p:nvSpPr>
        <p:spPr>
          <a:ln/>
        </p:spPr>
      </p:sp>
      <p:sp>
        <p:nvSpPr>
          <p:cNvPr id="89190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190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6BF7A29-0FA1-5E4E-ADC9-C420859FF217}" type="slidenum">
              <a:rPr lang="en-US" sz="1200" baseline="0">
                <a:solidFill>
                  <a:srgbClr val="000000"/>
                </a:solidFill>
                <a:latin typeface="Calibri" charset="0"/>
              </a:rPr>
              <a:pPr eaLnBrk="1" hangingPunct="1"/>
              <a:t>252</a:t>
            </a:fld>
            <a:endParaRPr lang="en-US" sz="1200" baseline="0">
              <a:solidFill>
                <a:srgbClr val="000000"/>
              </a:solidFill>
              <a:latin typeface="Calibri"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1841743393"/>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Slide Image Placeholder 1"/>
          <p:cNvSpPr>
            <a:spLocks noGrp="1" noRot="1" noChangeAspect="1"/>
          </p:cNvSpPr>
          <p:nvPr>
            <p:ph type="sldImg"/>
          </p:nvPr>
        </p:nvSpPr>
        <p:spPr>
          <a:ln/>
        </p:spPr>
      </p:sp>
      <p:sp>
        <p:nvSpPr>
          <p:cNvPr id="89497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spcBef>
                <a:spcPct val="0"/>
              </a:spcBef>
            </a:pPr>
            <a:r>
              <a:rPr lang="en-US" b="1">
                <a:latin typeface="Arial" charset="0"/>
                <a:ea typeface="ＭＳ Ｐゴシック" charset="0"/>
                <a:cs typeface="Arial" charset="0"/>
                <a:hlinkClick r:id="rId3"/>
              </a:rPr>
              <a:t>www.msnbc.msn.com/id/9034284/</a:t>
            </a:r>
            <a:r>
              <a:rPr lang="en-US" b="1">
                <a:latin typeface="Arial" charset="0"/>
                <a:ea typeface="ＭＳ Ｐゴシック" charset="0"/>
                <a:cs typeface="Arial" charset="0"/>
              </a:rPr>
              <a:t> (point 2 above)</a:t>
            </a:r>
          </a:p>
          <a:p>
            <a:pPr eaLnBrk="1" hangingPunct="1">
              <a:spcBef>
                <a:spcPct val="0"/>
              </a:spcBef>
            </a:pPr>
            <a:r>
              <a:rPr lang="en-US" b="1">
                <a:latin typeface="Arial" charset="0"/>
                <a:ea typeface="ＭＳ Ｐゴシック" charset="0"/>
                <a:cs typeface="Arial" charset="0"/>
                <a:hlinkClick r:id="rId4"/>
              </a:rPr>
              <a:t>www.worldbank.org</a:t>
            </a:r>
            <a:r>
              <a:rPr lang="en-US" b="1">
                <a:latin typeface="Arial" charset="0"/>
                <a:ea typeface="ＭＳ Ｐゴシック" charset="0"/>
                <a:cs typeface="Arial" charset="0"/>
              </a:rPr>
              <a:t> (point 3 above)</a:t>
            </a:r>
          </a:p>
          <a:p>
            <a:pPr eaLnBrk="1" hangingPunct="1">
              <a:spcBef>
                <a:spcPct val="0"/>
              </a:spcBef>
            </a:pPr>
            <a:endParaRPr lang="en-US" b="1">
              <a:latin typeface="Arial" charset="0"/>
              <a:ea typeface="ＭＳ Ｐゴシック" charset="0"/>
              <a:cs typeface="Arial" charset="0"/>
            </a:endParaRPr>
          </a:p>
          <a:p>
            <a:pPr eaLnBrk="1" hangingPunct="1">
              <a:spcBef>
                <a:spcPct val="0"/>
              </a:spcBef>
            </a:pPr>
            <a:endParaRPr lang="en-US">
              <a:latin typeface="Calibri" charset="0"/>
              <a:ea typeface="ＭＳ Ｐゴシック" charset="0"/>
              <a:cs typeface="ＭＳ Ｐゴシック" charset="0"/>
            </a:endParaRPr>
          </a:p>
        </p:txBody>
      </p:sp>
      <p:sp>
        <p:nvSpPr>
          <p:cNvPr id="89497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2EA2535-B6D3-0C43-9228-EC9301E2653C}" type="slidenum">
              <a:rPr lang="en-US" sz="1200" baseline="0">
                <a:solidFill>
                  <a:srgbClr val="000000"/>
                </a:solidFill>
                <a:latin typeface="Calibri" charset="0"/>
              </a:rPr>
              <a:pPr eaLnBrk="1" hangingPunct="1"/>
              <a:t>254</a:t>
            </a:fld>
            <a:endParaRPr lang="en-US" sz="1200" baseline="0">
              <a:solidFill>
                <a:srgbClr val="000000"/>
              </a:solidFill>
              <a:latin typeface="Calibri"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Slide Image Placeholder 1"/>
          <p:cNvSpPr>
            <a:spLocks noGrp="1" noRot="1" noChangeAspect="1"/>
          </p:cNvSpPr>
          <p:nvPr>
            <p:ph type="sldImg"/>
          </p:nvPr>
        </p:nvSpPr>
        <p:spPr>
          <a:ln/>
        </p:spPr>
      </p:sp>
      <p:sp>
        <p:nvSpPr>
          <p:cNvPr id="89702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702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17D08F0B-44B3-F94E-88DC-AD3605E8061E}" type="slidenum">
              <a:rPr lang="en-US" sz="1200" baseline="0">
                <a:solidFill>
                  <a:srgbClr val="000000"/>
                </a:solidFill>
                <a:latin typeface="Calibri" charset="0"/>
              </a:rPr>
              <a:pPr eaLnBrk="1" hangingPunct="1"/>
              <a:t>255</a:t>
            </a:fld>
            <a:endParaRPr lang="en-US" sz="1200" baseline="0">
              <a:solidFill>
                <a:srgbClr val="000000"/>
              </a:solidFill>
              <a:latin typeface="Calibri"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Slide Image Placeholder 1"/>
          <p:cNvSpPr>
            <a:spLocks noGrp="1" noRot="1" noChangeAspect="1"/>
          </p:cNvSpPr>
          <p:nvPr>
            <p:ph type="sldImg"/>
          </p:nvPr>
        </p:nvSpPr>
        <p:spPr>
          <a:ln/>
        </p:spPr>
      </p:sp>
      <p:sp>
        <p:nvSpPr>
          <p:cNvPr id="89907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907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2E8F998-6110-C941-9598-CDE192397533}" type="slidenum">
              <a:rPr lang="en-US" sz="1200" baseline="0">
                <a:solidFill>
                  <a:srgbClr val="000000"/>
                </a:solidFill>
                <a:latin typeface="Calibri" charset="0"/>
              </a:rPr>
              <a:pPr eaLnBrk="1" hangingPunct="1"/>
              <a:t>256</a:t>
            </a:fld>
            <a:endParaRPr lang="en-US" sz="1200" baseline="0">
              <a:solidFill>
                <a:srgbClr val="000000"/>
              </a:solidFill>
              <a:latin typeface="Calibri"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Slide Image Placeholder 1"/>
          <p:cNvSpPr>
            <a:spLocks noGrp="1" noRot="1" noChangeAspect="1"/>
          </p:cNvSpPr>
          <p:nvPr>
            <p:ph type="sldImg"/>
          </p:nvPr>
        </p:nvSpPr>
        <p:spPr>
          <a:ln/>
        </p:spPr>
      </p:sp>
      <p:sp>
        <p:nvSpPr>
          <p:cNvPr id="90112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112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08989322-8C24-094B-B08F-076D9B848988}" type="slidenum">
              <a:rPr lang="en-US" sz="1200" baseline="0">
                <a:solidFill>
                  <a:srgbClr val="000000"/>
                </a:solidFill>
                <a:latin typeface="Calibri" charset="0"/>
              </a:rPr>
              <a:pPr eaLnBrk="1" hangingPunct="1"/>
              <a:t>257</a:t>
            </a:fld>
            <a:endParaRPr lang="en-US" sz="1200" baseline="0">
              <a:solidFill>
                <a:srgbClr val="000000"/>
              </a:solidFill>
              <a:latin typeface="Calibri"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Slide Image Placeholder 1"/>
          <p:cNvSpPr>
            <a:spLocks noGrp="1" noRot="1" noChangeAspect="1"/>
          </p:cNvSpPr>
          <p:nvPr>
            <p:ph type="sldImg"/>
          </p:nvPr>
        </p:nvSpPr>
        <p:spPr>
          <a:ln/>
        </p:spPr>
      </p:sp>
      <p:sp>
        <p:nvSpPr>
          <p:cNvPr id="90317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317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817A46B-9358-3F47-8BCE-529460DE5C1C}" type="slidenum">
              <a:rPr lang="en-US" sz="1200" baseline="0">
                <a:solidFill>
                  <a:srgbClr val="000000"/>
                </a:solidFill>
                <a:latin typeface="Calibri" charset="0"/>
              </a:rPr>
              <a:pPr eaLnBrk="1" hangingPunct="1"/>
              <a:t>258</a:t>
            </a:fld>
            <a:endParaRPr lang="en-US" sz="1200" baseline="0">
              <a:solidFill>
                <a:srgbClr val="000000"/>
              </a:solidFill>
              <a:latin typeface="Calibri"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Slide Image Placeholder 1"/>
          <p:cNvSpPr>
            <a:spLocks noGrp="1" noRot="1" noChangeAspect="1"/>
          </p:cNvSpPr>
          <p:nvPr>
            <p:ph type="sldImg"/>
          </p:nvPr>
        </p:nvSpPr>
        <p:spPr>
          <a:ln/>
        </p:spPr>
      </p:sp>
      <p:sp>
        <p:nvSpPr>
          <p:cNvPr id="90521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521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0326385-5C94-B44B-BA18-62F587E885DB}" type="slidenum">
              <a:rPr lang="en-US" sz="1200" baseline="0">
                <a:solidFill>
                  <a:srgbClr val="000000"/>
                </a:solidFill>
                <a:latin typeface="Calibri" charset="0"/>
              </a:rPr>
              <a:pPr eaLnBrk="1" hangingPunct="1"/>
              <a:t>259</a:t>
            </a:fld>
            <a:endParaRPr lang="en-US" sz="1200" baseline="0">
              <a:solidFill>
                <a:srgbClr val="000000"/>
              </a:solidFill>
              <a:latin typeface="Calibri"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Slide Image Placeholder 1"/>
          <p:cNvSpPr>
            <a:spLocks noGrp="1" noRot="1" noChangeAspect="1"/>
          </p:cNvSpPr>
          <p:nvPr>
            <p:ph type="sldImg"/>
          </p:nvPr>
        </p:nvSpPr>
        <p:spPr>
          <a:ln/>
        </p:spPr>
      </p:sp>
      <p:sp>
        <p:nvSpPr>
          <p:cNvPr id="90726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726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755127-6BF1-C348-85BE-BB473C03F8A4}" type="slidenum">
              <a:rPr lang="en-US" sz="1200" baseline="0">
                <a:solidFill>
                  <a:srgbClr val="000000"/>
                </a:solidFill>
                <a:latin typeface="Calibri" charset="0"/>
              </a:rPr>
              <a:pPr eaLnBrk="1" hangingPunct="1"/>
              <a:t>260</a:t>
            </a:fld>
            <a:endParaRPr lang="en-US" sz="1200" baseline="0">
              <a:solidFill>
                <a:srgbClr val="000000"/>
              </a:solidFill>
              <a:latin typeface="Calibri"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Slide Image Placeholder 1"/>
          <p:cNvSpPr>
            <a:spLocks noGrp="1" noRot="1" noChangeAspect="1"/>
          </p:cNvSpPr>
          <p:nvPr>
            <p:ph type="sldImg"/>
          </p:nvPr>
        </p:nvSpPr>
        <p:spPr>
          <a:ln/>
        </p:spPr>
      </p:sp>
      <p:sp>
        <p:nvSpPr>
          <p:cNvPr id="90931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931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AB3BBCC-B5F6-464A-A00A-FAC2F86351E6}" type="slidenum">
              <a:rPr lang="en-US" sz="1200" baseline="0">
                <a:solidFill>
                  <a:srgbClr val="000000"/>
                </a:solidFill>
                <a:latin typeface="Calibri" charset="0"/>
              </a:rPr>
              <a:pPr eaLnBrk="1" hangingPunct="1"/>
              <a:t>261</a:t>
            </a:fld>
            <a:endParaRPr lang="en-US" sz="1200" baseline="0">
              <a:solidFill>
                <a:srgbClr val="000000"/>
              </a:solidFill>
              <a:latin typeface="Calibri"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Slide Image Placeholder 1"/>
          <p:cNvSpPr>
            <a:spLocks noGrp="1" noRot="1" noChangeAspect="1"/>
          </p:cNvSpPr>
          <p:nvPr>
            <p:ph type="sldImg"/>
          </p:nvPr>
        </p:nvSpPr>
        <p:spPr>
          <a:ln/>
        </p:spPr>
      </p:sp>
      <p:sp>
        <p:nvSpPr>
          <p:cNvPr id="91136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136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E419332-598D-5242-8494-D35EB44F2B9F}" type="slidenum">
              <a:rPr lang="en-US" sz="1200" baseline="0">
                <a:solidFill>
                  <a:srgbClr val="000000"/>
                </a:solidFill>
                <a:latin typeface="Calibri" charset="0"/>
              </a:rPr>
              <a:pPr eaLnBrk="1" hangingPunct="1"/>
              <a:t>262</a:t>
            </a:fld>
            <a:endParaRPr lang="en-US" sz="1200" baseline="0">
              <a:solidFill>
                <a:srgbClr val="000000"/>
              </a:solidFill>
              <a:latin typeface="Calibri"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Slide Image Placeholder 1"/>
          <p:cNvSpPr>
            <a:spLocks noGrp="1" noRot="1" noChangeAspect="1"/>
          </p:cNvSpPr>
          <p:nvPr>
            <p:ph type="sldImg"/>
          </p:nvPr>
        </p:nvSpPr>
        <p:spPr>
          <a:ln/>
        </p:spPr>
      </p:sp>
      <p:sp>
        <p:nvSpPr>
          <p:cNvPr id="9134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34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23C0545-3B4D-FE46-9FF9-37F06B8253B8}" type="slidenum">
              <a:rPr lang="en-US" sz="1200" baseline="0">
                <a:solidFill>
                  <a:srgbClr val="000000"/>
                </a:solidFill>
                <a:latin typeface="Calibri" charset="0"/>
              </a:rPr>
              <a:pPr eaLnBrk="1" hangingPunct="1"/>
              <a:t>263</a:t>
            </a:fld>
            <a:endParaRPr lang="en-US" sz="1200" baseline="0">
              <a:solidFill>
                <a:srgbClr val="000000"/>
              </a:solidFill>
              <a:latin typeface="Calibri"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0BAC76F-E394-674A-ABA8-ED6EB5F3223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6451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6451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62191877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Slide Image Placeholder 1"/>
          <p:cNvSpPr>
            <a:spLocks noGrp="1" noRot="1" noChangeAspect="1"/>
          </p:cNvSpPr>
          <p:nvPr>
            <p:ph type="sldImg"/>
          </p:nvPr>
        </p:nvSpPr>
        <p:spPr>
          <a:ln/>
        </p:spPr>
      </p:sp>
      <p:sp>
        <p:nvSpPr>
          <p:cNvPr id="91545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545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A6C6C9F-4892-D444-8C28-8376771D41F6}" type="slidenum">
              <a:rPr lang="en-US" sz="1200" baseline="0">
                <a:solidFill>
                  <a:srgbClr val="000000"/>
                </a:solidFill>
                <a:latin typeface="Calibri" charset="0"/>
              </a:rPr>
              <a:pPr eaLnBrk="1" hangingPunct="1"/>
              <a:t>264</a:t>
            </a:fld>
            <a:endParaRPr lang="en-US" sz="1200" baseline="0">
              <a:solidFill>
                <a:srgbClr val="000000"/>
              </a:solidFill>
              <a:latin typeface="Calibri"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Slide Image Placeholder 1"/>
          <p:cNvSpPr>
            <a:spLocks noGrp="1" noRot="1" noChangeAspect="1"/>
          </p:cNvSpPr>
          <p:nvPr>
            <p:ph type="sldImg"/>
          </p:nvPr>
        </p:nvSpPr>
        <p:spPr>
          <a:ln/>
        </p:spPr>
      </p:sp>
      <p:sp>
        <p:nvSpPr>
          <p:cNvPr id="91750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750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82D1CB2-084E-264D-B237-9A12E0A2EDFA}" type="slidenum">
              <a:rPr lang="en-US" sz="1200" baseline="0">
                <a:solidFill>
                  <a:srgbClr val="000000"/>
                </a:solidFill>
                <a:latin typeface="Calibri" charset="0"/>
              </a:rPr>
              <a:pPr eaLnBrk="1" hangingPunct="1"/>
              <a:t>265</a:t>
            </a:fld>
            <a:endParaRPr lang="en-US" sz="1200" baseline="0">
              <a:solidFill>
                <a:srgbClr val="000000"/>
              </a:solidFill>
              <a:latin typeface="Calibri"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Slide Image Placeholder 1"/>
          <p:cNvSpPr>
            <a:spLocks noGrp="1" noRot="1" noChangeAspect="1"/>
          </p:cNvSpPr>
          <p:nvPr>
            <p:ph type="sldImg"/>
          </p:nvPr>
        </p:nvSpPr>
        <p:spPr>
          <a:ln/>
        </p:spPr>
      </p:sp>
      <p:sp>
        <p:nvSpPr>
          <p:cNvPr id="91955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955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A1D87E6-32C7-1A4B-AAF2-8299E62DA890}" type="slidenum">
              <a:rPr lang="en-US" sz="1200" baseline="0">
                <a:solidFill>
                  <a:srgbClr val="000000"/>
                </a:solidFill>
                <a:latin typeface="Calibri" charset="0"/>
              </a:rPr>
              <a:pPr eaLnBrk="1" hangingPunct="1"/>
              <a:t>266</a:t>
            </a:fld>
            <a:endParaRPr lang="en-US" sz="1200" baseline="0">
              <a:solidFill>
                <a:srgbClr val="000000"/>
              </a:solidFill>
              <a:latin typeface="Calibri"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Slide Image Placeholder 1"/>
          <p:cNvSpPr>
            <a:spLocks noGrp="1" noRot="1" noChangeAspect="1"/>
          </p:cNvSpPr>
          <p:nvPr>
            <p:ph type="sldImg"/>
          </p:nvPr>
        </p:nvSpPr>
        <p:spPr>
          <a:ln/>
        </p:spPr>
      </p:sp>
      <p:sp>
        <p:nvSpPr>
          <p:cNvPr id="92160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160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4280F3C-6B22-5D4D-80D8-D22D04568607}" type="slidenum">
              <a:rPr lang="en-US" sz="1200" baseline="0">
                <a:solidFill>
                  <a:srgbClr val="000000"/>
                </a:solidFill>
                <a:latin typeface="Calibri" charset="0"/>
              </a:rPr>
              <a:pPr eaLnBrk="1" hangingPunct="1"/>
              <a:t>267</a:t>
            </a:fld>
            <a:endParaRPr lang="en-US" sz="1200" baseline="0">
              <a:solidFill>
                <a:srgbClr val="000000"/>
              </a:solidFill>
              <a:latin typeface="Calibri"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Slide Image Placeholder 1"/>
          <p:cNvSpPr>
            <a:spLocks noGrp="1" noRot="1" noChangeAspect="1"/>
          </p:cNvSpPr>
          <p:nvPr>
            <p:ph type="sldImg"/>
          </p:nvPr>
        </p:nvSpPr>
        <p:spPr>
          <a:ln/>
        </p:spPr>
      </p:sp>
      <p:sp>
        <p:nvSpPr>
          <p:cNvPr id="92365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365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4B48CAC-E4F3-5A4B-A272-723EB42224C6}" type="slidenum">
              <a:rPr lang="en-US" sz="1200" baseline="0">
                <a:solidFill>
                  <a:srgbClr val="000000"/>
                </a:solidFill>
                <a:latin typeface="Calibri" charset="0"/>
              </a:rPr>
              <a:pPr eaLnBrk="1" hangingPunct="1"/>
              <a:t>268</a:t>
            </a:fld>
            <a:endParaRPr lang="en-US" sz="1200" baseline="0">
              <a:solidFill>
                <a:srgbClr val="000000"/>
              </a:solidFill>
              <a:latin typeface="Calibri"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Slide Image Placeholder 1"/>
          <p:cNvSpPr>
            <a:spLocks noGrp="1" noRot="1" noChangeAspect="1"/>
          </p:cNvSpPr>
          <p:nvPr>
            <p:ph type="sldImg"/>
          </p:nvPr>
        </p:nvSpPr>
        <p:spPr>
          <a:ln/>
        </p:spPr>
      </p:sp>
      <p:sp>
        <p:nvSpPr>
          <p:cNvPr id="92774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774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8F2CE1-3210-C443-9A4F-70F9596F9018}" type="slidenum">
              <a:rPr lang="en-US" sz="1200" baseline="0">
                <a:solidFill>
                  <a:srgbClr val="000000"/>
                </a:solidFill>
                <a:latin typeface="Calibri" charset="0"/>
              </a:rPr>
              <a:pPr eaLnBrk="1" hangingPunct="1"/>
              <a:t>269</a:t>
            </a:fld>
            <a:endParaRPr lang="en-US" sz="1200" baseline="0">
              <a:solidFill>
                <a:srgbClr val="000000"/>
              </a:solidFill>
              <a:latin typeface="Calibri"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Slide Image Placeholder 1"/>
          <p:cNvSpPr>
            <a:spLocks noGrp="1" noRot="1" noChangeAspect="1"/>
          </p:cNvSpPr>
          <p:nvPr>
            <p:ph type="sldImg"/>
          </p:nvPr>
        </p:nvSpPr>
        <p:spPr>
          <a:ln/>
        </p:spPr>
      </p:sp>
      <p:sp>
        <p:nvSpPr>
          <p:cNvPr id="92979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979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D50114B-358B-B847-AEE2-2EF882C4ED00}" type="slidenum">
              <a:rPr lang="en-US" sz="1200" baseline="0">
                <a:solidFill>
                  <a:srgbClr val="000000"/>
                </a:solidFill>
                <a:latin typeface="Calibri" charset="0"/>
              </a:rPr>
              <a:pPr eaLnBrk="1" hangingPunct="1"/>
              <a:t>270</a:t>
            </a:fld>
            <a:endParaRPr lang="en-US" sz="1200" baseline="0">
              <a:solidFill>
                <a:srgbClr val="000000"/>
              </a:solidFill>
              <a:latin typeface="Calibri"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5" name="Rectangle 1031"/>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005194-CE5A-AB42-AB6D-1261B11A2384}" type="slidenum">
              <a:rPr lang="en-US" sz="1200" baseline="0">
                <a:solidFill>
                  <a:srgbClr val="000000"/>
                </a:solidFill>
                <a:latin typeface="Verdana" charset="0"/>
              </a:rPr>
              <a:pPr eaLnBrk="1" hangingPunct="1"/>
              <a:t>272</a:t>
            </a:fld>
            <a:endParaRPr lang="en-US" sz="1200" baseline="0">
              <a:solidFill>
                <a:srgbClr val="000000"/>
              </a:solidFill>
              <a:latin typeface="Verdana" charset="0"/>
            </a:endParaRPr>
          </a:p>
        </p:txBody>
      </p:sp>
      <p:sp>
        <p:nvSpPr>
          <p:cNvPr id="932866" name="Rectangle 2"/>
          <p:cNvSpPr>
            <a:spLocks noGrp="1" noRot="1" noChangeAspect="1" noChangeArrowheads="1" noTextEdit="1"/>
          </p:cNvSpPr>
          <p:nvPr>
            <p:ph type="sldImg"/>
          </p:nvPr>
        </p:nvSpPr>
        <p:spPr>
          <a:ln/>
        </p:spPr>
      </p:sp>
      <p:sp>
        <p:nvSpPr>
          <p:cNvPr id="9328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1"/>
          <p:cNvSpPr>
            <a:spLocks noGrp="1" noRot="1" noChangeAspect="1" noChangeArrowheads="1"/>
          </p:cNvSpPr>
          <p:nvPr>
            <p:ph type="sldImg"/>
          </p:nvPr>
        </p:nvSpPr>
        <p:spPr>
          <a:solidFill>
            <a:srgbClr val="FFFFFF"/>
          </a:solidFill>
          <a:ln/>
        </p:spPr>
      </p:sp>
      <p:sp>
        <p:nvSpPr>
          <p:cNvPr id="232450" name="Rectangle 2"/>
          <p:cNvSpPr>
            <a:spLocks noGrp="1" noChangeArrowheads="1"/>
          </p:cNvSpPr>
          <p:nvPr>
            <p:ph type="body" idx="1"/>
          </p:nvPr>
        </p:nvSpPr>
        <p:spPr>
          <a:ln/>
        </p:spPr>
        <p:txBody>
          <a:bodyPr/>
          <a:lstStyle/>
          <a:p>
            <a:pPr eaLnBrk="1" hangingPunct="1">
              <a:defRPr/>
            </a:pPr>
            <a:r>
              <a:rPr lang="en-US" dirty="0">
                <a:cs typeface="ＭＳ Ｐゴシック" charset="0"/>
              </a:rPr>
              <a:t>From 1997-2018 God has seen fit to grant me the privilege to train pastors in 12 other countries on 65 trips.  I have taught Homiletics in 8 of these countries.</a:t>
            </a:r>
          </a:p>
        </p:txBody>
      </p:sp>
    </p:spTree>
    <p:extLst>
      <p:ext uri="{BB962C8B-B14F-4D97-AF65-F5344CB8AC3E}">
        <p14:creationId xmlns:p14="http://schemas.microsoft.com/office/powerpoint/2010/main" val="151724236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CD1452-832C-F142-A0F2-7761CC4A337A}" type="slidenum">
              <a:rPr lang="en-US" sz="1200">
                <a:solidFill>
                  <a:srgbClr val="000000"/>
                </a:solidFill>
              </a:rPr>
              <a:pPr eaLnBrk="1" hangingPunct="1"/>
              <a:t>274</a:t>
            </a:fld>
            <a:endParaRPr lang="en-US" sz="1200">
              <a:solidFill>
                <a:srgbClr val="000000"/>
              </a:solidFill>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885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29BB19D-4D84-934F-8FC4-D49E332F44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885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885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6771438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NT Survey link: http://biblestudydownloads.org/resource/</a:t>
            </a:r>
            <a:r>
              <a:rPr lang="en-US" dirty="0">
                <a:latin typeface="SimHei" panose="02010609060101010101" pitchFamily="49" charset="-122"/>
                <a:ea typeface="SimHei" panose="02010609060101010101" pitchFamily="49" charset="-122"/>
                <a:cs typeface="ＭＳ Ｐゴシック" charset="0"/>
              </a:rPr>
              <a:t>%e6%96%b0%e7%ba%a6%e5%85%a8%e4%b9%a6/</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A402096-7CFA-3346-AEDA-431E6BCFE845}" type="slidenum">
              <a:rPr lang="en-US" sz="1200" baseline="0">
                <a:solidFill>
                  <a:srgbClr val="000000"/>
                </a:solidFill>
              </a:rPr>
              <a:pPr eaLnBrk="1" hangingPunct="1"/>
              <a:t>276</a:t>
            </a:fld>
            <a:endParaRPr lang="en-US" sz="1200" baseline="0">
              <a:solidFill>
                <a:srgbClr val="000000"/>
              </a:solidFill>
            </a:endParaRPr>
          </a:p>
        </p:txBody>
      </p:sp>
      <p:sp>
        <p:nvSpPr>
          <p:cNvPr id="941058" name="Rectangle 2"/>
          <p:cNvSpPr>
            <a:spLocks noGrp="1" noRot="1" noChangeAspect="1" noChangeArrowheads="1"/>
          </p:cNvSpPr>
          <p:nvPr>
            <p:ph type="sldImg"/>
          </p:nvPr>
        </p:nvSpPr>
        <p:spPr>
          <a:xfrm>
            <a:off x="1130300" y="674688"/>
            <a:ext cx="4597400" cy="3448050"/>
          </a:xfrm>
          <a:solidFill>
            <a:srgbClr val="FFFFFF"/>
          </a:solidFill>
          <a:ln/>
        </p:spPr>
      </p:sp>
      <p:sp>
        <p:nvSpPr>
          <p:cNvPr id="941059"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 teach my students in English..</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310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F6D0D1-B831-C742-97F2-201A91CA0DB6}" type="slidenum">
              <a:rPr lang="en-US" sz="1200" baseline="0">
                <a:solidFill>
                  <a:srgbClr val="000000"/>
                </a:solidFill>
              </a:rPr>
              <a:pPr eaLnBrk="1" hangingPunct="1"/>
              <a:t>277</a:t>
            </a:fld>
            <a:endParaRPr lang="en-US" sz="1200" baseline="0">
              <a:solidFill>
                <a:srgbClr val="000000"/>
              </a:solidFill>
            </a:endParaRPr>
          </a:p>
        </p:txBody>
      </p:sp>
      <p:sp>
        <p:nvSpPr>
          <p:cNvPr id="943107"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endParaRPr lang="en-US" sz="1800" baseline="0">
              <a:solidFill>
                <a:srgbClr val="000000"/>
              </a:solidFill>
              <a:latin typeface="Arial" charset="0"/>
            </a:endParaRPr>
          </a:p>
        </p:txBody>
      </p:sp>
      <p:sp>
        <p:nvSpPr>
          <p:cNvPr id="943108" name="Text Box 3"/>
          <p:cNvSpPr>
            <a:spLocks noGrp="1" noChangeArrowheads="1"/>
          </p:cNvSpPr>
          <p:nvPr>
            <p:ph type="body"/>
          </p:nvPr>
        </p:nvSpPr>
        <p:spPr>
          <a:xfrm>
            <a:off x="685800" y="4343400"/>
            <a:ext cx="5486400" cy="411638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nchor="ctr"/>
          <a:lstStyle/>
          <a:p>
            <a:pPr eaLnBrk="1" hangingPunct="1"/>
            <a:r>
              <a:rPr lang="en-US">
                <a:latin typeface="Arial" charset="0"/>
                <a:ea typeface="ＭＳ Ｐゴシック" charset="0"/>
                <a:cs typeface="ＭＳ Ｐゴシック" charset="0"/>
              </a:rPr>
              <a:t>And they translate into Indonesian…</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D1DC053-AB51-D64E-A0ED-93EAA00AE40B}" type="slidenum">
              <a:rPr lang="en-US" sz="1200" baseline="0">
                <a:solidFill>
                  <a:srgbClr val="000000"/>
                </a:solidFill>
              </a:rPr>
              <a:pPr eaLnBrk="1" hangingPunct="1"/>
              <a:t>278</a:t>
            </a:fld>
            <a:endParaRPr lang="en-US" sz="1200" baseline="0">
              <a:solidFill>
                <a:srgbClr val="000000"/>
              </a:solidFill>
            </a:endParaRPr>
          </a:p>
        </p:txBody>
      </p:sp>
      <p:sp>
        <p:nvSpPr>
          <p:cNvPr id="945154" name="Rectangle 2"/>
          <p:cNvSpPr>
            <a:spLocks noGrp="1" noRot="1" noChangeAspect="1" noChangeArrowheads="1" noTextEdit="1"/>
          </p:cNvSpPr>
          <p:nvPr>
            <p:ph type="sldImg"/>
          </p:nvPr>
        </p:nvSpPr>
        <p:spPr>
          <a:xfrm>
            <a:off x="1130300" y="674688"/>
            <a:ext cx="4597400" cy="3448050"/>
          </a:xfrm>
          <a:solidFill>
            <a:srgbClr val="FFFFFF"/>
          </a:solidFill>
          <a:ln/>
        </p:spPr>
      </p:sp>
      <p:sp>
        <p:nvSpPr>
          <p:cNvPr id="945155"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Or Chinese so they can teach it to their own people.</a:t>
            </a: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D119110-B594-5E48-9C12-6A082AB042D5}" type="slidenum">
              <a:rPr lang="en-US" sz="1200" baseline="0">
                <a:solidFill>
                  <a:srgbClr val="000000"/>
                </a:solidFill>
                <a:latin typeface="Arial" charset="0"/>
              </a:rPr>
              <a:pPr eaLnBrk="1" hangingPunct="1"/>
              <a:t>279</a:t>
            </a:fld>
            <a:endParaRPr lang="en-US" sz="1200" baseline="0">
              <a:solidFill>
                <a:srgbClr val="000000"/>
              </a:solidFill>
              <a:latin typeface="Arial" charset="0"/>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INTERVIEWER: And Susan, what ministries has the Lord granted you?</a:t>
            </a:r>
          </a:p>
          <a:p>
            <a:pPr eaLnBrk="1" hangingPunct="1"/>
            <a:r>
              <a:rPr lang="en-US">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a:latin typeface="Arial" charset="0"/>
                <a:ea typeface="ＭＳ Ｐゴシック" charset="0"/>
                <a:cs typeface="ＭＳ Ｐゴシック" charset="0"/>
              </a:rPr>
              <a:t>SUSAN: I also lead the woman's Bible study at our church</a:t>
            </a: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4D0DD1B-2A9B-DA4E-B482-E7E52912A724}" type="slidenum">
              <a:rPr lang="en-US" sz="1200" baseline="0">
                <a:solidFill>
                  <a:srgbClr val="000000"/>
                </a:solidFill>
                <a:latin typeface="Arial" charset="0"/>
              </a:rPr>
              <a:pPr eaLnBrk="1" hangingPunct="1"/>
              <a:t>280</a:t>
            </a:fld>
            <a:endParaRPr lang="en-US" sz="1200" baseline="0">
              <a:solidFill>
                <a:srgbClr val="000000"/>
              </a:solidFill>
              <a:latin typeface="Arial" charset="0"/>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INTERVIEWER: And Susan, what ministries has the Lord granted you?</a:t>
            </a:r>
          </a:p>
          <a:p>
            <a:pPr eaLnBrk="1" hangingPunct="1"/>
            <a:r>
              <a:rPr lang="en-US">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a:latin typeface="Arial" charset="0"/>
                <a:ea typeface="ＭＳ Ｐゴシック" charset="0"/>
                <a:cs typeface="ＭＳ Ｐゴシック" charset="0"/>
              </a:rPr>
              <a:t>SUSAN: I also lead the woman's Bible study at our church</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7" name="Slide Image Placeholder 1"/>
          <p:cNvSpPr>
            <a:spLocks noGrp="1" noRot="1" noChangeAspect="1"/>
          </p:cNvSpPr>
          <p:nvPr>
            <p:ph type="sldImg"/>
          </p:nvPr>
        </p:nvSpPr>
        <p:spPr>
          <a:ln/>
        </p:spPr>
      </p:sp>
      <p:sp>
        <p:nvSpPr>
          <p:cNvPr id="95129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129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7983887-06D6-4A4C-A4F2-C51130CFF6B3}" type="slidenum">
              <a:rPr lang="en-US" sz="1200" baseline="0">
                <a:solidFill>
                  <a:srgbClr val="000000"/>
                </a:solidFill>
                <a:latin typeface="Calibri" charset="0"/>
              </a:rPr>
              <a:pPr eaLnBrk="1" hangingPunct="1"/>
              <a:t>281</a:t>
            </a:fld>
            <a:endParaRPr lang="en-US" sz="1200" baseline="0">
              <a:solidFill>
                <a:srgbClr val="000000"/>
              </a:solidFill>
              <a:latin typeface="Calibri"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5" name="Slide Image Placeholder 1"/>
          <p:cNvSpPr>
            <a:spLocks noGrp="1" noRot="1" noChangeAspect="1"/>
          </p:cNvSpPr>
          <p:nvPr>
            <p:ph type="sldImg"/>
          </p:nvPr>
        </p:nvSpPr>
        <p:spPr>
          <a:ln/>
        </p:spPr>
      </p:sp>
      <p:sp>
        <p:nvSpPr>
          <p:cNvPr id="95334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334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B73303B-CDE2-AD41-9E50-4BEB7B1D29F8}" type="slidenum">
              <a:rPr lang="en-US" sz="1200" baseline="0">
                <a:solidFill>
                  <a:srgbClr val="000000"/>
                </a:solidFill>
                <a:latin typeface="Calibri" charset="0"/>
              </a:rPr>
              <a:pPr eaLnBrk="1" hangingPunct="1"/>
              <a:t>282</a:t>
            </a:fld>
            <a:endParaRPr lang="en-US" sz="1200" baseline="0">
              <a:solidFill>
                <a:srgbClr val="000000"/>
              </a:solidFill>
              <a:latin typeface="Calibri"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Slide Image Placeholder 1"/>
          <p:cNvSpPr>
            <a:spLocks noGrp="1" noRot="1" noChangeAspect="1"/>
          </p:cNvSpPr>
          <p:nvPr>
            <p:ph type="sldImg"/>
          </p:nvPr>
        </p:nvSpPr>
        <p:spPr>
          <a:ln/>
        </p:spPr>
      </p:sp>
      <p:sp>
        <p:nvSpPr>
          <p:cNvPr id="95539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539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CFAC81F-0667-5C43-93D9-00329863E1D6}" type="slidenum">
              <a:rPr lang="en-US" sz="1200" baseline="0">
                <a:solidFill>
                  <a:srgbClr val="000000"/>
                </a:solidFill>
                <a:latin typeface="Calibri" charset="0"/>
              </a:rPr>
              <a:pPr eaLnBrk="1" hangingPunct="1"/>
              <a:t>283</a:t>
            </a:fld>
            <a:endParaRPr lang="en-US" sz="1200" baseline="0">
              <a:solidFill>
                <a:srgbClr val="000000"/>
              </a:solidFill>
              <a:latin typeface="Calibri"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Slide Image Placeholder 1"/>
          <p:cNvSpPr>
            <a:spLocks noGrp="1" noRot="1" noChangeAspect="1"/>
          </p:cNvSpPr>
          <p:nvPr>
            <p:ph type="sldImg"/>
          </p:nvPr>
        </p:nvSpPr>
        <p:spPr>
          <a:ln/>
        </p:spPr>
      </p:sp>
      <p:sp>
        <p:nvSpPr>
          <p:cNvPr id="95744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744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24F4559-1D75-D44C-8EDC-29B690D9B1FB}" type="slidenum">
              <a:rPr lang="en-US" sz="1200" baseline="0">
                <a:solidFill>
                  <a:srgbClr val="000000"/>
                </a:solidFill>
                <a:latin typeface="Calibri" charset="0"/>
              </a:rPr>
              <a:pPr eaLnBrk="1" hangingPunct="1"/>
              <a:t>284</a:t>
            </a:fld>
            <a:endParaRPr lang="en-US" sz="1200" baseline="0">
              <a:solidFill>
                <a:srgbClr val="000000"/>
              </a:solidFill>
              <a:latin typeface="Calibri"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3A7E3AE4-90A2-774C-A14D-13626A80DFC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089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090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81861666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89" name="Slide Image Placeholder 1"/>
          <p:cNvSpPr>
            <a:spLocks noGrp="1" noRot="1" noChangeAspect="1"/>
          </p:cNvSpPr>
          <p:nvPr>
            <p:ph type="sldImg"/>
          </p:nvPr>
        </p:nvSpPr>
        <p:spPr>
          <a:ln/>
        </p:spPr>
      </p:sp>
      <p:sp>
        <p:nvSpPr>
          <p:cNvPr id="95949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949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557F8CA-784E-7E42-9852-080E8C81058B}" type="slidenum">
              <a:rPr lang="en-US" sz="1200" baseline="0">
                <a:solidFill>
                  <a:srgbClr val="000000"/>
                </a:solidFill>
                <a:latin typeface="Calibri" charset="0"/>
              </a:rPr>
              <a:pPr eaLnBrk="1" hangingPunct="1"/>
              <a:t>285</a:t>
            </a:fld>
            <a:endParaRPr lang="en-US" sz="1200" baseline="0">
              <a:solidFill>
                <a:srgbClr val="000000"/>
              </a:solidFill>
              <a:latin typeface="Calibri"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Slide Image Placeholder 1"/>
          <p:cNvSpPr>
            <a:spLocks noGrp="1" noRot="1" noChangeAspect="1"/>
          </p:cNvSpPr>
          <p:nvPr>
            <p:ph type="sldImg"/>
          </p:nvPr>
        </p:nvSpPr>
        <p:spPr>
          <a:ln/>
        </p:spPr>
      </p:sp>
      <p:sp>
        <p:nvSpPr>
          <p:cNvPr id="96973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6973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78A74C69-79C7-364C-A01E-0DD40471584A}" type="slidenum">
              <a:rPr lang="en-US" sz="1200" baseline="0">
                <a:solidFill>
                  <a:srgbClr val="000000"/>
                </a:solidFill>
                <a:latin typeface="Calibri" charset="0"/>
              </a:rPr>
              <a:pPr eaLnBrk="1" hangingPunct="1"/>
              <a:t>294</a:t>
            </a:fld>
            <a:endParaRPr lang="en-US" sz="1200" baseline="0">
              <a:solidFill>
                <a:srgbClr val="000000"/>
              </a:solidFill>
              <a:latin typeface="Calibri"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14653C0-AD86-8E4E-9A48-A67855CD9A54}" type="slidenum">
              <a:rPr lang="en-US" sz="1200" baseline="0">
                <a:solidFill>
                  <a:srgbClr val="000000"/>
                </a:solidFill>
                <a:latin typeface="Arial" charset="0"/>
                <a:cs typeface="Arial" charset="0"/>
              </a:rPr>
              <a:pPr eaLnBrk="1" hangingPunct="1"/>
              <a:t>300</a:t>
            </a:fld>
            <a:endParaRPr lang="en-US" sz="1200" baseline="0">
              <a:solidFill>
                <a:srgbClr val="000000"/>
              </a:solidFill>
              <a:latin typeface="Arial" charset="0"/>
              <a:cs typeface="Arial" charset="0"/>
            </a:endParaRPr>
          </a:p>
        </p:txBody>
      </p:sp>
      <p:sp>
        <p:nvSpPr>
          <p:cNvPr id="977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164271F5-FE9A-7648-B624-AF7F90075977}" type="slidenum">
              <a:rPr lang="en-US" sz="1200" baseline="0">
                <a:solidFill>
                  <a:srgbClr val="000000"/>
                </a:solidFill>
                <a:latin typeface="Arial" charset="0"/>
              </a:rPr>
              <a:pPr algn="r" defTabSz="914400">
                <a:buClrTx/>
                <a:buSzTx/>
                <a:buFontTx/>
                <a:buNone/>
              </a:pPr>
              <a:t>300</a:t>
            </a:fld>
            <a:endParaRPr lang="en-US" sz="1200" baseline="0">
              <a:solidFill>
                <a:srgbClr val="000000"/>
              </a:solidFill>
              <a:latin typeface="Arial" charset="0"/>
            </a:endParaRPr>
          </a:p>
        </p:txBody>
      </p:sp>
      <p:sp>
        <p:nvSpPr>
          <p:cNvPr id="977923" name="Rectangle 2"/>
          <p:cNvSpPr>
            <a:spLocks noGrp="1" noRot="1" noChangeAspect="1" noChangeArrowheads="1" noTextEdit="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aseline="30000" dirty="0">
                <a:latin typeface="Times New Roman" charset="0"/>
                <a:ea typeface="ＭＳ Ｐゴシック" charset="0"/>
                <a:cs typeface="ＭＳ Ｐゴシック" charset="0"/>
              </a:rPr>
              <a:t>18</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dirty="0">
                <a:latin typeface="Times New Roman" charset="0"/>
                <a:ea typeface="ＭＳ Ｐゴシック" charset="0"/>
                <a:cs typeface="ＭＳ Ｐゴシック" charset="0"/>
              </a:rPr>
              <a:t>They replied at once, “Yes,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rebuild the wall!” So they began the good work.</a:t>
            </a:r>
          </a:p>
          <a:p>
            <a:pPr eaLnBrk="1" hangingPunct="1"/>
            <a:r>
              <a:rPr lang="en-US" baseline="30000" dirty="0">
                <a:latin typeface="Times New Roman" charset="0"/>
                <a:ea typeface="ＭＳ Ｐゴシック" charset="0"/>
                <a:cs typeface="ＭＳ Ｐゴシック" charset="0"/>
              </a:rPr>
              <a:t>19</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baseline="30000" dirty="0">
                <a:latin typeface="Times New Roman" charset="0"/>
                <a:ea typeface="ＭＳ Ｐゴシック" charset="0"/>
                <a:cs typeface="ＭＳ Ｐゴシック" charset="0"/>
              </a:rPr>
              <a:t>20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dirty="0">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2400" dirty="0">
              <a:latin typeface="Times New Roman" charset="0"/>
              <a:ea typeface="ＭＳ Ｐゴシック" charset="0"/>
              <a:cs typeface="ＭＳ Ｐゴシック" charset="0"/>
            </a:endParaRPr>
          </a:p>
          <a:p>
            <a:pPr eaLnBrk="1" hangingPunct="1">
              <a:spcBef>
                <a:spcPct val="0"/>
              </a:spcBef>
            </a:pPr>
            <a:r>
              <a:rPr lang="en-US" sz="2400" dirty="0">
                <a:latin typeface="Times New Roman" charset="0"/>
                <a:ea typeface="ＭＳ Ｐゴシック" charset="0"/>
                <a:cs typeface="ＭＳ Ｐゴシック" charset="0"/>
              </a:rPr>
              <a:t>Map Has Settlements of the Persian Province of Judah According to Ezra and </a:t>
            </a:r>
            <a:r>
              <a:rPr lang="ko-KR" altLang="en-US" sz="2400" dirty="0" err="1">
                <a:latin typeface="Times New Roman" charset="0"/>
                <a:ea typeface="ＭＳ Ｐゴシック" charset="0"/>
                <a:cs typeface="ＭＳ Ｐゴシック" charset="0"/>
              </a:rPr>
              <a:t>尼希米记</a:t>
            </a:r>
            <a:r>
              <a:rPr lang="en-US" sz="2400" dirty="0">
                <a:latin typeface="Times New Roman" charset="0"/>
                <a:ea typeface="ＭＳ Ｐゴシック" charset="0"/>
                <a:cs typeface="ＭＳ Ｐゴシック" charset="0"/>
              </a:rPr>
              <a:t> (Logos </a:t>
            </a:r>
            <a:r>
              <a:rPr lang="en-US" sz="2400" dirty="0" err="1">
                <a:latin typeface="Times New Roman" charset="0"/>
                <a:ea typeface="ＭＳ Ｐゴシック" charset="0"/>
                <a:cs typeface="ＭＳ Ｐゴシック" charset="0"/>
              </a:rPr>
              <a:t>Libronix</a:t>
            </a:r>
            <a:r>
              <a:rPr lang="en-US" sz="2400" dirty="0">
                <a:latin typeface="Times New Roman" charset="0"/>
                <a:ea typeface="ＭＳ Ｐゴシック" charset="0"/>
                <a:cs typeface="ＭＳ Ｐゴシック" charset="0"/>
              </a:rPr>
              <a:t> Bible Maps, Mac edition, 2008)</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69" name="Slide Image Placeholder 1"/>
          <p:cNvSpPr>
            <a:spLocks noGrp="1" noRot="1" noChangeAspect="1"/>
          </p:cNvSpPr>
          <p:nvPr>
            <p:ph type="sldImg"/>
          </p:nvPr>
        </p:nvSpPr>
        <p:spPr>
          <a:ln/>
        </p:spPr>
      </p:sp>
      <p:sp>
        <p:nvSpPr>
          <p:cNvPr id="97997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7997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0C67E3F-B8D0-604C-BD88-35FCAAC43723}" type="slidenum">
              <a:rPr lang="en-US" sz="1200" baseline="0">
                <a:solidFill>
                  <a:srgbClr val="000000"/>
                </a:solidFill>
                <a:latin typeface="Calibri" charset="0"/>
              </a:rPr>
              <a:pPr eaLnBrk="1" hangingPunct="1"/>
              <a:t>301</a:t>
            </a:fld>
            <a:endParaRPr lang="en-US" sz="1200" baseline="0">
              <a:solidFill>
                <a:srgbClr val="000000"/>
              </a:solidFill>
              <a:latin typeface="Calibri"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1" name="Slide Image Placeholder 1"/>
          <p:cNvSpPr>
            <a:spLocks noGrp="1" noRot="1" noChangeAspect="1"/>
          </p:cNvSpPr>
          <p:nvPr>
            <p:ph type="sldImg"/>
          </p:nvPr>
        </p:nvSpPr>
        <p:spPr>
          <a:ln/>
        </p:spPr>
      </p:sp>
      <p:sp>
        <p:nvSpPr>
          <p:cNvPr id="98304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304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25B6479-8EAC-1F4A-BF6C-AA03115A3760}" type="slidenum">
              <a:rPr lang="en-US" sz="1200" baseline="0">
                <a:solidFill>
                  <a:srgbClr val="000000"/>
                </a:solidFill>
                <a:latin typeface="Calibri" charset="0"/>
              </a:rPr>
              <a:pPr eaLnBrk="1" hangingPunct="1"/>
              <a:t>303</a:t>
            </a:fld>
            <a:endParaRPr lang="en-US" sz="1200" baseline="0">
              <a:solidFill>
                <a:srgbClr val="000000"/>
              </a:solidFill>
              <a:latin typeface="Calibri"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89" name="Slide Image Placeholder 1"/>
          <p:cNvSpPr>
            <a:spLocks noGrp="1" noRot="1" noChangeAspect="1"/>
          </p:cNvSpPr>
          <p:nvPr>
            <p:ph type="sldImg"/>
          </p:nvPr>
        </p:nvSpPr>
        <p:spPr>
          <a:ln/>
        </p:spPr>
      </p:sp>
      <p:sp>
        <p:nvSpPr>
          <p:cNvPr id="98509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509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C371592-551D-0448-B439-F08180D222E0}" type="slidenum">
              <a:rPr lang="en-US" sz="1200" baseline="0">
                <a:solidFill>
                  <a:srgbClr val="000000"/>
                </a:solidFill>
                <a:latin typeface="Calibri" charset="0"/>
              </a:rPr>
              <a:pPr eaLnBrk="1" hangingPunct="1"/>
              <a:t>304</a:t>
            </a:fld>
            <a:endParaRPr lang="en-US" sz="1200" baseline="0">
              <a:solidFill>
                <a:srgbClr val="000000"/>
              </a:solidFill>
              <a:latin typeface="Calibri"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Slide Image Placeholder 1"/>
          <p:cNvSpPr>
            <a:spLocks noGrp="1" noRot="1" noChangeAspect="1"/>
          </p:cNvSpPr>
          <p:nvPr>
            <p:ph type="sldImg"/>
          </p:nvPr>
        </p:nvSpPr>
        <p:spPr>
          <a:ln/>
        </p:spPr>
      </p:sp>
      <p:sp>
        <p:nvSpPr>
          <p:cNvPr id="98713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713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56E6B2F-EC64-FC40-B61D-2B2208B8FE75}" type="slidenum">
              <a:rPr lang="en-US" sz="1200" baseline="0">
                <a:solidFill>
                  <a:srgbClr val="000000"/>
                </a:solidFill>
                <a:latin typeface="Calibri" charset="0"/>
              </a:rPr>
              <a:pPr eaLnBrk="1" hangingPunct="1"/>
              <a:t>305</a:t>
            </a:fld>
            <a:endParaRPr lang="en-US" sz="1200" baseline="0">
              <a:solidFill>
                <a:srgbClr val="000000"/>
              </a:solidFill>
              <a:latin typeface="Calibri"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1" name="Slide Number Placeholder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66EC787-276D-9045-BB31-836320AB0476}" type="slidenum">
              <a:rPr lang="en-US" sz="1200" baseline="0">
                <a:solidFill>
                  <a:srgbClr val="000000"/>
                </a:solidFill>
              </a:rPr>
              <a:pPr/>
              <a:t>310</a:t>
            </a:fld>
            <a:endParaRPr lang="en-US" sz="1200" baseline="0">
              <a:solidFill>
                <a:srgbClr val="000000"/>
              </a:solidFill>
            </a:endParaRPr>
          </a:p>
        </p:txBody>
      </p:sp>
      <p:sp>
        <p:nvSpPr>
          <p:cNvPr id="993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4EF42876-33D1-CC47-968C-5F33EFE65994}" type="slidenum">
              <a:rPr lang="en-US" sz="1200" baseline="0">
                <a:solidFill>
                  <a:srgbClr val="000000"/>
                </a:solidFill>
                <a:latin typeface="Arial" charset="0"/>
              </a:rPr>
              <a:pPr algn="r" defTabSz="914400">
                <a:buClrTx/>
                <a:buSzTx/>
                <a:buFontTx/>
                <a:buNone/>
              </a:pPr>
              <a:t>310</a:t>
            </a:fld>
            <a:endParaRPr lang="en-US" sz="1200" baseline="0">
              <a:solidFill>
                <a:srgbClr val="000000"/>
              </a:solidFill>
              <a:latin typeface="Arial" charset="0"/>
            </a:endParaRPr>
          </a:p>
        </p:txBody>
      </p:sp>
      <p:sp>
        <p:nvSpPr>
          <p:cNvPr id="993283" name="Rectangle 2"/>
          <p:cNvSpPr>
            <a:spLocks noGrp="1" noRot="1" noChangeAspect="1" noChangeArrowheads="1" noTextEdit="1"/>
          </p:cNvSpPr>
          <p:nvPr>
            <p:ph type="sldImg"/>
          </p:nvPr>
        </p:nvSpPr>
        <p:spPr>
          <a:ln/>
        </p:spPr>
      </p:sp>
      <p:sp>
        <p:nvSpPr>
          <p:cNvPr id="99328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1D51C27-EACD-934A-8B35-032105E045BC}" type="slidenum">
              <a:rPr lang="en-US" sz="1200" baseline="0">
                <a:solidFill>
                  <a:srgbClr val="000000"/>
                </a:solidFill>
                <a:latin typeface="Arial" charset="0"/>
              </a:rPr>
              <a:pPr>
                <a:buClr>
                  <a:srgbClr val="0000FF"/>
                </a:buClr>
              </a:pPr>
              <a:t>322</a:t>
            </a:fld>
            <a:endParaRPr lang="en-US" sz="1200" baseline="0">
              <a:solidFill>
                <a:srgbClr val="000000"/>
              </a:solidFill>
              <a:latin typeface="Arial" charset="0"/>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US Air Force personnel had been told that they might express their beliefs as long as they do not "make others uncomfortable." This rule led to an officer being asked to remove a copy of the Bible from his desk. According to the Fox News report the "officer was told he could no longer keep a Bible on his desk because it '[might]' appear that he was condoning a particular religion."</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The U.S. military ordered soldiers to take down a steeple and board-up the cross-shaped windows of a chapel at remote Forward Operating Base Orgun-E in Afghanistan. The soldiers were required to keep the chapel religiously neutral. </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In 2011, a similar situation occurred where soldiers were forced to remove a cross at a chapel at Camp Marmal, Afghanistan.</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Army Master Sergeant, Nathan Sommers, was punished for serving Chick-fil-A sandwiches at his own promotion party in honor of the Defense of Marriage Act (DOMA). Sommers was investigated, reprimanded, threatened with judicial action, and given a bad efficiency report.</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Family Research Council email by Lt. Gen. (US Army-Ret.) William "Jerry" Boykin Executive Vice President 14 Aug 2013</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F0A7632-2ABE-F145-950A-F8C2ADCC78D2}" type="slidenum">
              <a:rPr lang="en-US" sz="1200" baseline="0">
                <a:solidFill>
                  <a:srgbClr val="000000"/>
                </a:solidFill>
                <a:latin typeface="Arial" charset="0"/>
              </a:rPr>
              <a:pPr>
                <a:buClr>
                  <a:srgbClr val="0000FF"/>
                </a:buClr>
              </a:pPr>
              <a:t>323</a:t>
            </a:fld>
            <a:endParaRPr lang="en-US" sz="1200" baseline="0">
              <a:solidFill>
                <a:srgbClr val="000000"/>
              </a:solidFill>
              <a:latin typeface="Arial" charset="0"/>
            </a:endParaRPr>
          </a:p>
        </p:txBody>
      </p:sp>
      <p:sp>
        <p:nvSpPr>
          <p:cNvPr id="1008642" name="Rectangle 2"/>
          <p:cNvSpPr>
            <a:spLocks noGrp="1" noRot="1" noChangeAspect="1" noChangeArrowheads="1"/>
          </p:cNvSpPr>
          <p:nvPr>
            <p:ph type="sldImg"/>
          </p:nvPr>
        </p:nvSpPr>
        <p:spPr>
          <a:solidFill>
            <a:srgbClr val="FFFFFF"/>
          </a:solidFill>
          <a:ln/>
        </p:spPr>
      </p:sp>
      <p:sp>
        <p:nvSpPr>
          <p:cNvPr id="1008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9AA669AC-CC30-874B-9C5D-26F9F4E791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294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294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442345403"/>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7EC5AA-2055-CF4C-87D6-371B25D1E701}" type="slidenum">
              <a:rPr lang="en-US" sz="1200" baseline="0">
                <a:solidFill>
                  <a:srgbClr val="000000"/>
                </a:solidFill>
                <a:latin typeface="Arial" charset="0"/>
              </a:rPr>
              <a:pPr/>
              <a:t>341</a:t>
            </a:fld>
            <a:endParaRPr lang="en-US" sz="1200" baseline="0">
              <a:solidFill>
                <a:srgbClr val="000000"/>
              </a:solidFill>
              <a:latin typeface="Arial" charset="0"/>
            </a:endParaRPr>
          </a:p>
        </p:txBody>
      </p:sp>
      <p:sp>
        <p:nvSpPr>
          <p:cNvPr id="1027074" name="Rectangle 1026"/>
          <p:cNvSpPr>
            <a:spLocks noGrp="1" noRot="1" noChangeAspect="1" noChangeArrowheads="1"/>
          </p:cNvSpPr>
          <p:nvPr>
            <p:ph type="sldImg"/>
          </p:nvPr>
        </p:nvSpPr>
        <p:spPr>
          <a:solidFill>
            <a:srgbClr val="FFFFFF"/>
          </a:solidFill>
          <a:ln/>
        </p:spPr>
      </p:sp>
      <p:sp>
        <p:nvSpPr>
          <p:cNvPr id="10270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1C39E82-3894-4C4F-A6E0-B08B2F2D9A25}" type="slidenum">
              <a:rPr lang="en-US" sz="1200" baseline="0">
                <a:solidFill>
                  <a:srgbClr val="000000"/>
                </a:solidFill>
                <a:latin typeface="Arial" charset="0"/>
              </a:rPr>
              <a:pPr/>
              <a:t>342</a:t>
            </a:fld>
            <a:endParaRPr lang="en-US" sz="1200" baseline="0">
              <a:solidFill>
                <a:srgbClr val="000000"/>
              </a:solidFill>
              <a:latin typeface="Arial" charset="0"/>
            </a:endParaRPr>
          </a:p>
        </p:txBody>
      </p:sp>
      <p:sp>
        <p:nvSpPr>
          <p:cNvPr id="1029122" name="Rectangle 2"/>
          <p:cNvSpPr>
            <a:spLocks noGrp="1" noRot="1" noChangeAspect="1" noChangeArrowheads="1"/>
          </p:cNvSpPr>
          <p:nvPr>
            <p:ph type="sldImg"/>
          </p:nvPr>
        </p:nvSpPr>
        <p:spPr>
          <a:solidFill>
            <a:srgbClr val="FFFFFF"/>
          </a:solidFill>
          <a:ln/>
        </p:spPr>
      </p:sp>
      <p:sp>
        <p:nvSpPr>
          <p:cNvPr id="102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latin typeface="Arial"/>
                <a:cs typeface="Arial"/>
              </a:rPr>
              <a:t>God has blessed us, so we should</a:t>
            </a:r>
            <a:r>
              <a:rPr lang="en-US" baseline="0">
                <a:latin typeface="Arial"/>
                <a:cs typeface="Arial"/>
              </a:rPr>
              <a:t> be a blessing to him in what we do.</a:t>
            </a:r>
            <a:endParaRPr lang="en-US">
              <a:latin typeface="Arial"/>
              <a:cs typeface="Arial"/>
            </a:endParaRPr>
          </a:p>
          <a:p>
            <a:endParaRPr lang="en-US" dirty="0"/>
          </a:p>
        </p:txBody>
      </p:sp>
    </p:spTree>
    <p:extLst>
      <p:ext uri="{BB962C8B-B14F-4D97-AF65-F5344CB8AC3E}">
        <p14:creationId xmlns:p14="http://schemas.microsoft.com/office/powerpoint/2010/main" val="666346264"/>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extLst>
      <p:ext uri="{BB962C8B-B14F-4D97-AF65-F5344CB8AC3E}">
        <p14:creationId xmlns:p14="http://schemas.microsoft.com/office/powerpoint/2010/main" val="256849103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194029813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revere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424059420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for the Jews</a:t>
            </a:r>
            <a:r>
              <a:rPr lang="en-US" sz="1200" kern="1200" baseline="0">
                <a:solidFill>
                  <a:schemeClr val="tx1"/>
                </a:solidFill>
                <a:effectLst/>
                <a:latin typeface="Arial"/>
                <a:ea typeface="ＭＳ Ｐゴシック" pitchFamily="-112" charset="-128"/>
                <a:cs typeface="Arial"/>
              </a:rPr>
              <a:t> </a:t>
            </a:r>
            <a:r>
              <a:rPr lang="en-US" sz="1200" kern="1200">
                <a:solidFill>
                  <a:schemeClr val="tx1"/>
                </a:solidFill>
                <a:effectLst/>
                <a:latin typeface="Arial"/>
                <a:ea typeface="ＭＳ Ｐゴシック" pitchFamily="-112" charset="-128"/>
                <a:cs typeface="Arial"/>
              </a:rPr>
              <a:t>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revere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163028928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49" name="Rectangle 2"/>
          <p:cNvSpPr>
            <a:spLocks noGrp="1" noRot="1" noChangeAspect="1" noChangeArrowheads="1" noTextEdit="1"/>
          </p:cNvSpPr>
          <p:nvPr>
            <p:ph type="sldImg"/>
          </p:nvPr>
        </p:nvSpPr>
        <p:spPr>
          <a:ln/>
        </p:spPr>
      </p:sp>
      <p:sp>
        <p:nvSpPr>
          <p:cNvPr id="105165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C00934-04BB-5E45-A360-6668B3FC50F0}" type="slidenum">
              <a:rPr lang="en-US" sz="1200">
                <a:solidFill>
                  <a:prstClr val="black"/>
                </a:solidFill>
              </a:rPr>
              <a:pPr/>
              <a:t>372</a:t>
            </a:fld>
            <a:endParaRPr lang="en-US" sz="1200">
              <a:solidFill>
                <a:prstClr val="black"/>
              </a:solidFill>
            </a:endParaRPr>
          </a:p>
        </p:txBody>
      </p:sp>
      <p:sp>
        <p:nvSpPr>
          <p:cNvPr id="97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pPr>
            <a:fld id="{55903786-F736-EB45-844D-F40BDAACE69B}" type="slidenum">
              <a:rPr lang="en-US" sz="1200" smtClean="0">
                <a:solidFill>
                  <a:prstClr val="black"/>
                </a:solidFill>
              </a:rPr>
              <a:pPr algn="r" defTabSz="914400">
                <a:buClrTx/>
                <a:buSzTx/>
                <a:buFontTx/>
                <a:buNone/>
              </a:pPr>
              <a:t>372</a:t>
            </a:fld>
            <a:endParaRPr lang="en-US" sz="1200">
              <a:solidFill>
                <a:prstClr val="black"/>
              </a:solidFill>
            </a:endParaRPr>
          </a:p>
        </p:txBody>
      </p:sp>
      <p:sp>
        <p:nvSpPr>
          <p:cNvPr id="164867"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9728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spcBef>
                <a:spcPct val="0"/>
              </a:spcBef>
            </a:pPr>
            <a:endParaRPr lang="en-GB" sz="2400">
              <a:latin typeface="Arial"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741621-EE69-A04F-916B-5D42B47A11ED}" type="slidenum">
              <a:rPr lang="en-US" sz="1200">
                <a:solidFill>
                  <a:prstClr val="black"/>
                </a:solidFill>
              </a:rPr>
              <a:pPr/>
              <a:t>377</a:t>
            </a:fld>
            <a:endParaRPr lang="en-US" sz="1200">
              <a:solidFill>
                <a:prstClr val="black"/>
              </a:solidFill>
            </a:endParaRPr>
          </a:p>
        </p:txBody>
      </p:sp>
      <p:sp>
        <p:nvSpPr>
          <p:cNvPr id="1300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hangingPunct="1">
              <a:buClrTx/>
              <a:buSzTx/>
              <a:buFontTx/>
              <a:buNone/>
            </a:pPr>
            <a:fld id="{152B8613-F4A9-B64B-8BD1-61869E68E307}" type="slidenum">
              <a:rPr lang="en-US" sz="1200" smtClean="0">
                <a:solidFill>
                  <a:prstClr val="black"/>
                </a:solidFill>
              </a:rPr>
              <a:pPr algn="r" defTabSz="914400" eaLnBrk="1" hangingPunct="1">
                <a:buClrTx/>
                <a:buSzTx/>
                <a:buFontTx/>
                <a:buNone/>
              </a:pPr>
              <a:t>377</a:t>
            </a:fld>
            <a:endParaRPr lang="en-US" sz="1200">
              <a:solidFill>
                <a:prstClr val="black"/>
              </a:solidFill>
            </a:endParaRPr>
          </a:p>
        </p:txBody>
      </p:sp>
      <p:sp>
        <p:nvSpPr>
          <p:cNvPr id="97283"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0052"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499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8AA1FC8E-10DC-6C4F-84E9-B9B0F51E34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499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499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94465583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0A0223-BAC1-0249-8D4B-F4A6A285AA1D}" type="slidenum">
              <a:rPr lang="en-US" sz="1200">
                <a:solidFill>
                  <a:prstClr val="black"/>
                </a:solidFill>
              </a:rPr>
              <a:pPr/>
              <a:t>379</a:t>
            </a:fld>
            <a:endParaRPr lang="en-US" sz="1200">
              <a:solidFill>
                <a:prstClr val="black"/>
              </a:solidFill>
            </a:endParaRPr>
          </a:p>
        </p:txBody>
      </p:sp>
      <p:sp>
        <p:nvSpPr>
          <p:cNvPr id="1372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hangingPunct="1">
              <a:buClrTx/>
              <a:buSzTx/>
              <a:buFontTx/>
              <a:buNone/>
            </a:pPr>
            <a:fld id="{DDB92087-44A6-284B-840F-A17A57726BA8}" type="slidenum">
              <a:rPr lang="en-US" sz="1200" smtClean="0">
                <a:solidFill>
                  <a:prstClr val="black"/>
                </a:solidFill>
              </a:rPr>
              <a:pPr algn="r" defTabSz="914400" eaLnBrk="1" hangingPunct="1">
                <a:buClrTx/>
                <a:buSzTx/>
                <a:buFontTx/>
                <a:buNone/>
              </a:pPr>
              <a:t>379</a:t>
            </a:fld>
            <a:endParaRPr lang="en-US" sz="1200">
              <a:solidFill>
                <a:prstClr val="black"/>
              </a:solidFill>
            </a:endParaRPr>
          </a:p>
        </p:txBody>
      </p:sp>
      <p:sp>
        <p:nvSpPr>
          <p:cNvPr id="99331"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20"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A2199E-64EA-6745-B153-DCEDF8729943}" type="slidenum">
              <a:rPr lang="en-US" sz="1200">
                <a:solidFill>
                  <a:prstClr val="black"/>
                </a:solidFill>
              </a:rPr>
              <a:pPr/>
              <a:t>380</a:t>
            </a:fld>
            <a:endParaRPr lang="en-US" sz="1200">
              <a:solidFill>
                <a:prstClr val="black"/>
              </a:solidFill>
            </a:endParaRPr>
          </a:p>
        </p:txBody>
      </p:sp>
      <p:sp>
        <p:nvSpPr>
          <p:cNvPr id="716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dirty="0"/>
              <a:t>Settlements of the Persian Province of Judah According to Ezra and </a:t>
            </a:r>
            <a:r>
              <a:rPr lang="ko-KR" altLang="en-US" dirty="0" err="1"/>
              <a:t>尼希米记</a:t>
            </a:r>
            <a:r>
              <a:rPr lang="en-US" dirty="0"/>
              <a:t> (Logos </a:t>
            </a:r>
            <a:r>
              <a:rPr lang="en-US" dirty="0" err="1"/>
              <a:t>Libronix</a:t>
            </a:r>
            <a:r>
              <a:rPr lang="en-US" dirty="0"/>
              <a:t> Bible Maps, Mac edition, 2008)</a:t>
            </a: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58AB6D-6B7A-9F45-BEBC-CCBA200D7722}" type="slidenum">
              <a:rPr lang="en-US" sz="1200">
                <a:solidFill>
                  <a:prstClr val="black"/>
                </a:solidFill>
              </a:rPr>
              <a:pPr/>
              <a:t>381</a:t>
            </a:fld>
            <a:endParaRPr lang="en-US" sz="1200">
              <a:solidFill>
                <a:prstClr val="black"/>
              </a:solidFill>
            </a:endParaRPr>
          </a:p>
        </p:txBody>
      </p:sp>
      <p:sp>
        <p:nvSpPr>
          <p:cNvPr id="7373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FEF2B7-5182-8041-8DA2-9991AD3AF0F2}" type="slidenum">
              <a:rPr lang="en-US" sz="1200">
                <a:solidFill>
                  <a:prstClr val="black"/>
                </a:solidFill>
              </a:rPr>
              <a:pPr/>
              <a:t>382</a:t>
            </a:fld>
            <a:endParaRPr lang="en-US" sz="1200">
              <a:solidFill>
                <a:prstClr val="black"/>
              </a:solidFill>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D3C778E-A210-CE4D-82DE-688806A27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97614071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60BAC76F-E394-674A-ABA8-ED6EB5F3223D}" type="slidenum">
              <a:rPr lang="en-US" sz="1200">
                <a:solidFill>
                  <a:srgbClr val="000000"/>
                </a:solidFill>
                <a:cs typeface="Lucida Sans Unicode" charset="0"/>
              </a:rPr>
              <a:pPr/>
              <a:t>388</a:t>
            </a:fld>
            <a:endParaRPr lang="en-US" sz="1200">
              <a:solidFill>
                <a:srgbClr val="000000"/>
              </a:solidFill>
              <a:cs typeface="Lucida Sans Unicode" charset="0"/>
            </a:endParaRPr>
          </a:p>
        </p:txBody>
      </p:sp>
      <p:sp>
        <p:nvSpPr>
          <p:cNvPr id="6451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6451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DFC7297-E647-134B-AFBA-A9B357C581C0}" type="slidenum">
              <a:rPr lang="en-US" sz="1200">
                <a:solidFill>
                  <a:srgbClr val="000000"/>
                </a:solidFill>
                <a:latin typeface="Garamond" charset="0"/>
              </a:rPr>
              <a:pPr eaLnBrk="1" hangingPunct="1"/>
              <a:t>389</a:t>
            </a:fld>
            <a:endParaRPr lang="en-US" sz="1200">
              <a:solidFill>
                <a:srgbClr val="000000"/>
              </a:solidFill>
              <a:latin typeface="Garamond"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704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A80424C-7D9A-BE48-B233-8D80AE8A26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704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704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344283775"/>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A28C38-7615-2049-AC0F-31DDD4E3A4EC}" type="slidenum">
              <a:rPr lang="en-US" sz="1200">
                <a:solidFill>
                  <a:prstClr val="black"/>
                </a:solidFill>
              </a:rPr>
              <a:pPr eaLnBrk="1" hangingPunct="1"/>
              <a:t>391</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392</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2134005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393</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6221495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656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AE92AE4-C298-A64A-94B6-A3AA8C44A091}" type="slidenum">
              <a:rPr lang="en-US" sz="1200">
                <a:solidFill>
                  <a:srgbClr val="000000"/>
                </a:solidFill>
                <a:cs typeface="Lucida Sans Unicode" charset="0"/>
              </a:rPr>
              <a:pPr/>
              <a:t>394</a:t>
            </a:fld>
            <a:endParaRPr lang="en-US" sz="1200">
              <a:solidFill>
                <a:srgbClr val="000000"/>
              </a:solidFill>
              <a:cs typeface="Lucida Sans Unicode" charset="0"/>
            </a:endParaRPr>
          </a:p>
        </p:txBody>
      </p:sp>
      <p:sp>
        <p:nvSpPr>
          <p:cNvPr id="6656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656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1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0FD9ADC3-5678-4E4B-B364-27622D4EC181}" type="slidenum">
              <a:rPr lang="en-US" sz="1200">
                <a:solidFill>
                  <a:srgbClr val="000000"/>
                </a:solidFill>
                <a:cs typeface="Lucida Sans Unicode" charset="0"/>
              </a:rPr>
              <a:pPr/>
              <a:t>395</a:t>
            </a:fld>
            <a:endParaRPr lang="en-US" sz="1200">
              <a:solidFill>
                <a:srgbClr val="000000"/>
              </a:solidFill>
              <a:cs typeface="Lucida Sans Unicode" charset="0"/>
            </a:endParaRPr>
          </a:p>
        </p:txBody>
      </p:sp>
      <p:sp>
        <p:nvSpPr>
          <p:cNvPr id="6861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861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latin typeface="Arial"/>
                <a:cs typeface="Arial"/>
              </a:rPr>
              <a:t>Reverencing the L</a:t>
            </a:r>
            <a:r>
              <a:rPr lang="en-US" sz="1100">
                <a:latin typeface="Arial"/>
                <a:cs typeface="Arial"/>
              </a:rPr>
              <a:t>ORD</a:t>
            </a:r>
            <a:r>
              <a:rPr lang="en-US">
                <a:latin typeface="Arial"/>
                <a:cs typeface="Arial"/>
              </a:rPr>
              <a:t> is only natural when we see</a:t>
            </a:r>
            <a:r>
              <a:rPr lang="en-US" baseline="0">
                <a:latin typeface="Arial"/>
                <a:cs typeface="Arial"/>
              </a:rPr>
              <a:t> how he has rebuilt our lives.</a:t>
            </a:r>
            <a:endParaRPr lang="en-US">
              <a:latin typeface="Arial"/>
              <a:cs typeface="Arial"/>
            </a:endParaRPr>
          </a:p>
          <a:p>
            <a:endParaRPr lang="en-US" dirty="0"/>
          </a:p>
        </p:txBody>
      </p:sp>
    </p:spTree>
    <p:extLst>
      <p:ext uri="{BB962C8B-B14F-4D97-AF65-F5344CB8AC3E}">
        <p14:creationId xmlns:p14="http://schemas.microsoft.com/office/powerpoint/2010/main" val="399168531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extLst>
      <p:ext uri="{BB962C8B-B14F-4D97-AF65-F5344CB8AC3E}">
        <p14:creationId xmlns:p14="http://schemas.microsoft.com/office/powerpoint/2010/main" val="1278011711"/>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a:latin typeface="Arial"/>
                <a:cs typeface="Arial"/>
              </a:rPr>
              <a:t> works</a:t>
            </a:r>
            <a:r>
              <a:rPr lang="en-US" baseline="0">
                <a:latin typeface="Arial"/>
                <a:cs typeface="Arial"/>
              </a:rPr>
              <a:t> so much for us! Shouldn</a:t>
            </a:r>
            <a:r>
              <a:rPr lang="mr-IN" baseline="0">
                <a:latin typeface="Arial"/>
                <a:cs typeface="Arial"/>
              </a:rPr>
              <a:t>'</a:t>
            </a:r>
            <a:r>
              <a:rPr lang="en-US" baseline="0">
                <a:latin typeface="Arial"/>
                <a:cs typeface="Arial"/>
              </a:rPr>
              <a:t>t we work for him? Shouldn</a:t>
            </a:r>
            <a:r>
              <a:rPr lang="mr-IN" baseline="0">
                <a:latin typeface="Arial"/>
                <a:cs typeface="Arial"/>
              </a:rPr>
              <a:t>'</a:t>
            </a:r>
            <a:r>
              <a:rPr lang="en-US" baseline="0">
                <a:latin typeface="Arial"/>
                <a:cs typeface="Arial"/>
              </a:rPr>
              <a:t>t we honor him?</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2324948803"/>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1544592177"/>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revere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6150368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09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E7BD65FF-63A4-E748-A65C-CF377236DCF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909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909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931248692"/>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What would change for you if you saw Jesus clearly?</a:t>
            </a:r>
          </a:p>
        </p:txBody>
      </p:sp>
    </p:spTree>
    <p:extLst>
      <p:ext uri="{BB962C8B-B14F-4D97-AF65-F5344CB8AC3E}">
        <p14:creationId xmlns:p14="http://schemas.microsoft.com/office/powerpoint/2010/main" val="139268417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If you served diligently…</a:t>
            </a:r>
          </a:p>
          <a:p>
            <a:r>
              <a:rPr lang="en-US">
                <a:latin typeface="Arial"/>
                <a:cs typeface="Arial"/>
              </a:rPr>
              <a:t>Maybe you would do the PPT for this church.</a:t>
            </a:r>
          </a:p>
          <a:p>
            <a:r>
              <a:rPr lang="en-US">
                <a:latin typeface="Arial"/>
                <a:cs typeface="Arial"/>
              </a:rPr>
              <a:t>You might even help with our website.</a:t>
            </a:r>
          </a:p>
          <a:p>
            <a:r>
              <a:rPr lang="en-US">
                <a:latin typeface="Arial"/>
                <a:cs typeface="Arial"/>
              </a:rPr>
              <a:t>You would get serious about being a member.</a:t>
            </a:r>
          </a:p>
        </p:txBody>
      </p:sp>
    </p:spTree>
    <p:extLst>
      <p:ext uri="{BB962C8B-B14F-4D97-AF65-F5344CB8AC3E}">
        <p14:creationId xmlns:p14="http://schemas.microsoft.com/office/powerpoint/2010/main" val="271227891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If you worshipped diligently…</a:t>
            </a:r>
          </a:p>
          <a:p>
            <a:r>
              <a:rPr lang="en-US">
                <a:latin typeface="Arial"/>
                <a:cs typeface="Arial"/>
              </a:rPr>
              <a:t>Perhaps you would play bass in our worship team!</a:t>
            </a:r>
          </a:p>
          <a:p>
            <a:r>
              <a:rPr lang="en-US">
                <a:latin typeface="Arial"/>
                <a:cs typeface="Arial"/>
              </a:rPr>
              <a:t>You would sing the first song with us in our services.</a:t>
            </a:r>
          </a:p>
        </p:txBody>
      </p:sp>
    </p:spTree>
    <p:extLst>
      <p:ext uri="{BB962C8B-B14F-4D97-AF65-F5344CB8AC3E}">
        <p14:creationId xmlns:p14="http://schemas.microsoft.com/office/powerpoint/2010/main" val="184563690"/>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eaLnBrk="1" hangingPunct="1"/>
            <a:fld id="{E71FD3BA-F0B8-DA4C-B590-69A23FF2915B}" type="slidenum">
              <a:rPr lang="en-US" sz="1200" b="0">
                <a:solidFill>
                  <a:srgbClr val="000000"/>
                </a:solidFill>
                <a:latin typeface="Times New Roman" charset="0"/>
              </a:rPr>
              <a:pPr eaLnBrk="1" hangingPunct="1"/>
              <a:t>405</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extLst>
      <p:ext uri="{BB962C8B-B14F-4D97-AF65-F5344CB8AC3E}">
        <p14:creationId xmlns:p14="http://schemas.microsoft.com/office/powerpoint/2010/main" val="589377569"/>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065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47FF1CA8-5788-8343-8B53-43B3920A88DB}" type="slidenum">
              <a:rPr lang="en-US" sz="1200">
                <a:solidFill>
                  <a:srgbClr val="000000"/>
                </a:solidFill>
                <a:cs typeface="Lucida Sans Unicode" charset="0"/>
              </a:rPr>
              <a:pPr/>
              <a:t>406</a:t>
            </a:fld>
            <a:endParaRPr lang="en-US" sz="1200">
              <a:solidFill>
                <a:srgbClr val="000000"/>
              </a:solidFill>
              <a:cs typeface="Lucida Sans Unicode" charset="0"/>
            </a:endParaRPr>
          </a:p>
        </p:txBody>
      </p:sp>
      <p:sp>
        <p:nvSpPr>
          <p:cNvPr id="7065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066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270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3EBFB0F4-BED3-F644-95E9-66D4FBE0C4BE}" type="slidenum">
              <a:rPr lang="en-US" sz="1200">
                <a:solidFill>
                  <a:srgbClr val="000000"/>
                </a:solidFill>
                <a:cs typeface="Lucida Sans Unicode" charset="0"/>
              </a:rPr>
              <a:pPr/>
              <a:t>407</a:t>
            </a:fld>
            <a:endParaRPr lang="en-US" sz="1200">
              <a:solidFill>
                <a:srgbClr val="000000"/>
              </a:solidFill>
              <a:cs typeface="Lucida Sans Unicode" charset="0"/>
            </a:endParaRPr>
          </a:p>
        </p:txBody>
      </p:sp>
      <p:sp>
        <p:nvSpPr>
          <p:cNvPr id="7270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270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475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7909F958-88B8-6949-9891-EBABF0396886}" type="slidenum">
              <a:rPr lang="en-US" sz="1200">
                <a:solidFill>
                  <a:srgbClr val="000000"/>
                </a:solidFill>
                <a:cs typeface="Lucida Sans Unicode" charset="0"/>
              </a:rPr>
              <a:pPr/>
              <a:t>408</a:t>
            </a:fld>
            <a:endParaRPr lang="en-US" sz="1200">
              <a:solidFill>
                <a:srgbClr val="000000"/>
              </a:solidFill>
              <a:cs typeface="Lucida Sans Unicode" charset="0"/>
            </a:endParaRPr>
          </a:p>
        </p:txBody>
      </p:sp>
      <p:sp>
        <p:nvSpPr>
          <p:cNvPr id="7475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475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409</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113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737AF74C-AC47-E241-B5E2-13952554BE1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113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114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6674999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318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4ADDE1FD-457E-E149-B7C8-A38AEDE13CA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318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318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41135925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CD904D25-A1C2-FD47-8C5A-188210518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523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523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92704435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8EE8BA65-03B6-D940-8485-0967F1955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728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728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5095398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E045E76-7E72-7E40-BCB5-BCFEF6B571F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933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933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6792117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137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4B7B6B9-1C61-B44E-8B2C-22685904F3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137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138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6002733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342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2DB473C2-BED6-1041-B8BE-299C5DAD3CF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342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342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7869068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547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77BBC00A-9B5F-8346-8431-E45CCEC589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547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547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85833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693352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It</a:t>
            </a:r>
            <a:r>
              <a:rPr lang="mr-IN">
                <a:latin typeface="Arial"/>
                <a:cs typeface="Arial"/>
              </a:rPr>
              <a:t>'</a:t>
            </a:r>
            <a:r>
              <a:rPr lang="en-US">
                <a:latin typeface="Arial"/>
                <a:cs typeface="Arial"/>
              </a:rPr>
              <a:t>s </a:t>
            </a:r>
            <a:r>
              <a:rPr lang="en-US" sz="1200" kern="1200">
                <a:solidFill>
                  <a:schemeClr val="tx1"/>
                </a:solidFill>
                <a:effectLst/>
                <a:latin typeface="Arial"/>
                <a:ea typeface="ＭＳ Ｐゴシック" pitchFamily="-112" charset="-128"/>
                <a:cs typeface="Arial"/>
              </a:rPr>
              <a:t>easy to take for granted what others do for us</a:t>
            </a:r>
            <a:r>
              <a:rPr lang="en-SG" sz="1200" kern="1200">
                <a:solidFill>
                  <a:schemeClr val="tx1"/>
                </a:solidFill>
                <a:effectLst/>
                <a:latin typeface="Arial"/>
                <a:ea typeface="ＭＳ Ｐゴシック" pitchFamily="-112" charset="-128"/>
                <a:cs typeface="Arial"/>
              </a:rPr>
              <a:t>.</a:t>
            </a:r>
            <a:endParaRPr lang="en-US">
              <a:latin typeface="Arial"/>
              <a:cs typeface="Arial"/>
            </a:endParaRPr>
          </a:p>
        </p:txBody>
      </p:sp>
    </p:spTree>
    <p:extLst>
      <p:ext uri="{BB962C8B-B14F-4D97-AF65-F5344CB8AC3E}">
        <p14:creationId xmlns:p14="http://schemas.microsoft.com/office/powerpoint/2010/main" val="33340374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How do you respond to people who serve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How often do you say thanks?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How often do you use the sandwich principle?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How do you respond to God who restores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Has God restored your life?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How would you respond if someone asked you what the Lord has done for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Think of the ways God has restored you (examples from my life—broken family, no school for sons, no inheritance, etc.).</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p:txBody>
      </p:sp>
    </p:spTree>
    <p:extLst>
      <p:ext uri="{BB962C8B-B14F-4D97-AF65-F5344CB8AC3E}">
        <p14:creationId xmlns:p14="http://schemas.microsoft.com/office/powerpoint/2010/main" val="56285215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extLst>
      <p:ext uri="{BB962C8B-B14F-4D97-AF65-F5344CB8AC3E}">
        <p14:creationId xmlns:p14="http://schemas.microsoft.com/office/powerpoint/2010/main" val="490050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DD3C778E-A210-CE4D-82DE-688806A2782C}" type="slidenum">
              <a:rPr lang="en-US" sz="1200">
                <a:solidFill>
                  <a:srgbClr val="000000"/>
                </a:solidFill>
                <a:cs typeface="Lucida Sans Unicode" charset="0"/>
              </a:rPr>
              <a:pPr/>
              <a:t>10</a:t>
            </a:fld>
            <a:endParaRPr lang="en-US" sz="1200">
              <a:solidFill>
                <a:srgbClr val="000000"/>
              </a:solidFill>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1026"/>
          <p:cNvSpPr>
            <a:spLocks noGrp="1" noRot="1" noChangeAspect="1" noChangeArrowheads="1" noTextEdit="1"/>
          </p:cNvSpPr>
          <p:nvPr>
            <p:ph type="sldImg"/>
          </p:nvPr>
        </p:nvSpPr>
        <p:spPr>
          <a:solidFill>
            <a:srgbClr val="FFFFFF"/>
          </a:solidFill>
          <a:ln/>
        </p:spPr>
      </p:sp>
      <p:sp>
        <p:nvSpPr>
          <p:cNvPr id="2078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9914185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A9E76A2-D181-074B-8547-0249C0A31502}" type="slidenum">
              <a:rPr lang="en-US" sz="1200">
                <a:solidFill>
                  <a:prstClr val="black"/>
                </a:solidFill>
              </a:rPr>
              <a:pPr eaLnBrk="1" hangingPunct="1"/>
              <a:t>50</a:t>
            </a:fld>
            <a:endParaRPr lang="en-US" sz="1200">
              <a:solidFill>
                <a:prstClr val="black"/>
              </a:solidFill>
            </a:endParaRPr>
          </a:p>
        </p:txBody>
      </p:sp>
      <p:sp>
        <p:nvSpPr>
          <p:cNvPr id="501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501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4A601F-BDBE-BB42-ACA2-AD21554E4591}" type="slidenum">
              <a:rPr lang="en-US" sz="1200">
                <a:solidFill>
                  <a:prstClr val="black"/>
                </a:solidFill>
              </a:rPr>
              <a:pPr eaLnBrk="1" hangingPunct="1"/>
              <a:t>51</a:t>
            </a:fld>
            <a:endParaRPr lang="en-US" sz="1200">
              <a:solidFill>
                <a:prstClr val="black"/>
              </a:solidFill>
            </a:endParaRPr>
          </a:p>
        </p:txBody>
      </p:sp>
      <p:sp>
        <p:nvSpPr>
          <p:cNvPr id="68611"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686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118FCC-E4C8-ED49-B794-DF8DE1A18A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213658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E6389D-15FE-204E-A03B-1D1C984D348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a:p>
            <a:pPr>
              <a:spcBef>
                <a:spcPct val="0"/>
              </a:spcBef>
            </a:pPr>
            <a:r>
              <a:rPr lang="en-GB" sz="2400">
                <a:latin typeface="Arial" charset="0"/>
                <a:ea typeface="ＭＳ Ｐゴシック" charset="0"/>
                <a:cs typeface="ＭＳ Ｐゴシック" charset="0"/>
              </a:rPr>
              <a:t>The temple had been rebuilt</a:t>
            </a:r>
            <a:r>
              <a:rPr lang="en-GB" sz="2400" baseline="0">
                <a:latin typeface="Arial" charset="0"/>
                <a:ea typeface="ＭＳ Ｐゴシック" charset="0"/>
                <a:cs typeface="ＭＳ Ｐゴシック" charset="0"/>
              </a:rPr>
              <a:t> a century earlier under Zerubbabel.</a:t>
            </a:r>
            <a:endParaRPr lang="en-GB"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4346514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775B81-AE8A-E748-98CD-950681BD6C6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9251746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361814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Yet the people</a:t>
            </a:r>
            <a:r>
              <a:rPr lang="en-US" baseline="0">
                <a:latin typeface="Arial"/>
                <a:ea typeface="ＭＳ Ｐゴシック" charset="0"/>
                <a:cs typeface="Arial"/>
              </a:rPr>
              <a:t> were still a</a:t>
            </a:r>
            <a:r>
              <a:rPr lang="mr-IN" baseline="0">
                <a:latin typeface="Arial"/>
                <a:ea typeface="ＭＳ Ｐゴシック" charset="0"/>
                <a:cs typeface="Arial"/>
              </a:rPr>
              <a:t>…</a:t>
            </a:r>
            <a:endParaRPr lang="en-US" baseline="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Ruins: They still had a broken down wall around the city. </a:t>
            </a:r>
          </a:p>
        </p:txBody>
      </p:sp>
    </p:spTree>
    <p:extLst>
      <p:ext uri="{BB962C8B-B14F-4D97-AF65-F5344CB8AC3E}">
        <p14:creationId xmlns:p14="http://schemas.microsoft.com/office/powerpoint/2010/main" val="73248332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253841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632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F4406EA9-685E-BB47-BC80-FE42CAAC5E0A}" type="slidenum">
              <a:rPr lang="en-US" sz="1200">
                <a:solidFill>
                  <a:srgbClr val="000000"/>
                </a:solidFill>
                <a:cs typeface="Lucida Sans Unicode" charset="0"/>
              </a:rPr>
              <a:pPr/>
              <a:t>59</a:t>
            </a:fld>
            <a:endParaRPr lang="en-US" sz="1200">
              <a:solidFill>
                <a:srgbClr val="000000"/>
              </a:solidFill>
              <a:cs typeface="Lucida Sans Unicode" charset="0"/>
            </a:endParaRPr>
          </a:p>
        </p:txBody>
      </p:sp>
      <p:sp>
        <p:nvSpPr>
          <p:cNvPr id="5632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5632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081689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1026"/>
          <p:cNvSpPr>
            <a:spLocks noGrp="1" noRot="1" noChangeAspect="1" noChangeArrowheads="1" noTextEdit="1"/>
          </p:cNvSpPr>
          <p:nvPr>
            <p:ph type="sldImg"/>
          </p:nvPr>
        </p:nvSpPr>
        <p:spPr>
          <a:solidFill>
            <a:srgbClr val="FFFFFF"/>
          </a:solidFill>
          <a:ln/>
        </p:spPr>
      </p:sp>
      <p:sp>
        <p:nvSpPr>
          <p:cNvPr id="20582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8615691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6779850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D3C778E-A210-CE4D-82DE-688806A27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38937195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extLst>
      <p:ext uri="{BB962C8B-B14F-4D97-AF65-F5344CB8AC3E}">
        <p14:creationId xmlns:p14="http://schemas.microsoft.com/office/powerpoint/2010/main" val="16552944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178383401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262159075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work for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38034436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1026"/>
          <p:cNvSpPr>
            <a:spLocks noGrp="1" noRot="1" noChangeAspect="1" noChangeArrowheads="1"/>
          </p:cNvSpPr>
          <p:nvPr>
            <p:ph type="sldImg"/>
          </p:nvPr>
        </p:nvSpPr>
        <p:spPr>
          <a:solidFill>
            <a:srgbClr val="FFFFFF"/>
          </a:solidFill>
          <a:ln/>
        </p:spPr>
      </p:sp>
      <p:sp>
        <p:nvSpPr>
          <p:cNvPr id="563202"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God met me in Jerusalem in December 1995.</a:t>
            </a:r>
          </a:p>
          <a:p>
            <a:r>
              <a:rPr lang="en-US">
                <a:latin typeface="Times New Roman" charset="0"/>
                <a:ea typeface="ＭＳ Ｐゴシック" charset="0"/>
                <a:cs typeface="ＭＳ Ｐゴシック" charset="0"/>
              </a:rPr>
              <a:t>You see, at that time I had served on the faculty of Singapore Bible College for four years and I started teaching some courses for the fourth time––that can lose its challenge.</a:t>
            </a:r>
          </a:p>
          <a:p>
            <a:r>
              <a:rPr lang="en-US">
                <a:latin typeface="Times New Roman" charset="0"/>
                <a:ea typeface="ＭＳ Ｐゴシック" charset="0"/>
                <a:cs typeface="ＭＳ Ｐゴシック" charset="0"/>
              </a:rPr>
              <a:t>But the chance came to lead trips to Israel.  I’d never been there before, but 25 brave souls braved to pay the $3000 to come with me.</a:t>
            </a:r>
          </a:p>
          <a:p>
            <a:r>
              <a:rPr lang="en-US">
                <a:latin typeface="Times New Roman" charset="0"/>
                <a:ea typeface="ＭＳ Ｐゴシック" charset="0"/>
                <a:cs typeface="ＭＳ Ｐゴシック" charset="0"/>
              </a:rPr>
              <a:t>But at the antiquities shop in Jerusalem I was stunned to see one of my tour members argue with the shop owner about the price of an artifact.  “What? You want $20?  I saw this for $18 down the street!”</a:t>
            </a:r>
          </a:p>
          <a:p>
            <a:r>
              <a:rPr lang="en-US">
                <a:latin typeface="Times New Roman" charset="0"/>
                <a:ea typeface="ＭＳ Ｐゴシック" charset="0"/>
                <a:cs typeface="ＭＳ Ｐゴシック" charset="0"/>
              </a:rPr>
              <a:t>I was so embarrassed that I left the shop, sat down on the curb, and pouted like Elijah.  “What are you doing here, Rick?” I sensed God say to me (not audibly, yet still real).</a:t>
            </a:r>
          </a:p>
          <a:p>
            <a:r>
              <a:rPr lang="en-US">
                <a:latin typeface="Times New Roman" charset="0"/>
                <a:ea typeface="ＭＳ Ｐゴシック" charset="0"/>
                <a:cs typeface="ＭＳ Ｐゴシック" charset="0"/>
              </a:rPr>
              <a:t>“Lord, I’m bringing Your people to Your land to get to know Your Word.”</a:t>
            </a:r>
          </a:p>
          <a:p>
            <a:r>
              <a:rPr lang="en-US">
                <a:latin typeface="Times New Roman" charset="0"/>
                <a:ea typeface="ＭＳ Ｐゴシック" charset="0"/>
                <a:cs typeface="ＭＳ Ｐゴシック" charset="0"/>
              </a:rPr>
              <a:t>“No, you’re not,” I sensed God saying to me.  “You can’t afford to come Israel so you rounded up 25 wealthy people to pay your way.”</a:t>
            </a:r>
          </a:p>
          <a:p>
            <a:r>
              <a:rPr lang="en-US">
                <a:latin typeface="Times New Roman" charset="0"/>
                <a:ea typeface="ＭＳ Ｐゴシック" charset="0"/>
                <a:cs typeface="ＭＳ Ｐゴシック" charset="0"/>
              </a:rPr>
              <a:t>Then it struck me how little time Jesus spent in Jerusalem.  Sure, he was a faithful Jew who made the required pilgrimages three times a year––and he spent the last week of his life in Jerusalem since he came there to die.  But Jesus wasn’t impressed with the wealth and power of Jerusalem.</a:t>
            </a:r>
          </a:p>
          <a:p>
            <a:r>
              <a:rPr lang="en-US">
                <a:latin typeface="Times New Roman" charset="0"/>
                <a:ea typeface="ＭＳ Ｐゴシック" charset="0"/>
                <a:cs typeface="ＭＳ Ｐゴシック" charset="0"/>
              </a:rPr>
              <a:t>Instead, he wanted to change the world through the poor. Jesus said that he had come to preach the gospel to the poor. And, as I thought about it, I realized that Jesus spent most of his ministry up in the poor north, in Galilee. He spent his time and energy in what people considered to be the place for roughnecks and insurrectionists.</a:t>
            </a:r>
          </a:p>
          <a:p>
            <a:r>
              <a:rPr lang="en-US">
                <a:latin typeface="Times New Roman" charset="0"/>
                <a:ea typeface="ＭＳ Ｐゴシック" charset="0"/>
                <a:cs typeface="ＭＳ Ｐゴシック" charset="0"/>
              </a:rPr>
              <a:t>Then I thought about the students that I had at SBC up to that point.  I realized that the ones who came from the wealthy churches had to return back to their wealthy churches to pay back these churches for their support during seminary.</a:t>
            </a:r>
          </a:p>
          <a:p>
            <a:r>
              <a:rPr lang="en-US">
                <a:latin typeface="Times New Roman" charset="0"/>
                <a:ea typeface="ＭＳ Ｐゴシック" charset="0"/>
                <a:cs typeface="ＭＳ Ｐゴシック" charset="0"/>
              </a:rPr>
              <a:t>However, the ones from the poor countries returned to their countries had a tremendous impact for the cause of Christ.</a:t>
            </a:r>
          </a:p>
          <a:p>
            <a:r>
              <a:rPr lang="en-US">
                <a:latin typeface="Times New Roman" charset="0"/>
                <a:ea typeface="ＭＳ Ｐゴシック" charset="0"/>
                <a:cs typeface="ＭＳ Ｐゴシック" charset="0"/>
              </a:rPr>
              <a:t>So I said to the Lord, “OK, Lord, what do you want me to do? Where do you want me to go?”</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1026"/>
          <p:cNvSpPr>
            <a:spLocks noGrp="1" noRot="1" noChangeAspect="1" noChangeArrowheads="1"/>
          </p:cNvSpPr>
          <p:nvPr>
            <p:ph type="sldImg"/>
          </p:nvPr>
        </p:nvSpPr>
        <p:spPr>
          <a:solidFill>
            <a:srgbClr val="FFFFFF"/>
          </a:solidFill>
          <a:ln/>
        </p:spPr>
      </p:sp>
      <p:sp>
        <p:nvSpPr>
          <p:cNvPr id="565250"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Mongolia</a:t>
            </a:r>
            <a:endParaRPr lang="en-US" sz="1400">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Then God put on my mind Mongolia.  “Mongolia?  Are you telling me to go to Mongolia? I don’t know a soul in Mongolia!</a:t>
            </a:r>
          </a:p>
          <a:p>
            <a:r>
              <a:rPr lang="en-US">
                <a:latin typeface="Times New Roman" charset="0"/>
                <a:ea typeface="ＭＳ Ｐゴシック" charset="0"/>
                <a:cs typeface="ＭＳ Ｐゴシック" charset="0"/>
              </a:rPr>
              <a:t>Besides, I am a tropical missionary.  My blood has thinned in the five years I have lived in Singapore.”</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1026"/>
          <p:cNvSpPr>
            <a:spLocks noGrp="1" noRot="1" noChangeAspect="1" noChangeArrowheads="1"/>
          </p:cNvSpPr>
          <p:nvPr>
            <p:ph type="sldImg"/>
          </p:nvPr>
        </p:nvSpPr>
        <p:spPr>
          <a:solidFill>
            <a:srgbClr val="FFFFFF"/>
          </a:solidFill>
          <a:ln/>
        </p:spPr>
      </p:sp>
      <p:sp>
        <p:nvSpPr>
          <p:cNvPr id="567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a:latin typeface="Arial"/>
                <a:cs typeface="Arial"/>
              </a:rPr>
              <a:t>What would be the</a:t>
            </a:r>
            <a:r>
              <a:rPr lang="en-US" baseline="0">
                <a:latin typeface="Arial"/>
                <a:cs typeface="Arial"/>
              </a:rPr>
              <a:t> right way to say thanks to the L</a:t>
            </a:r>
            <a:r>
              <a:rPr lang="en-US" sz="1100" baseline="0">
                <a:latin typeface="Arial"/>
                <a:cs typeface="Arial"/>
              </a:rPr>
              <a:t>ORD</a:t>
            </a:r>
            <a:r>
              <a:rPr lang="en-US" baseline="0">
                <a:latin typeface="Arial"/>
                <a:cs typeface="Arial"/>
              </a:rPr>
              <a:t> for all he has done for you?</a:t>
            </a:r>
            <a:endParaRPr lang="en-US">
              <a:latin typeface="Arial"/>
              <a:cs typeface="Arial"/>
            </a:endParaRPr>
          </a:p>
          <a:p>
            <a:endParaRPr lang="en-US">
              <a:cs typeface="ＭＳ Ｐゴシック" charset="0"/>
            </a:endParaRPr>
          </a:p>
        </p:txBody>
      </p:sp>
    </p:spTree>
    <p:extLst>
      <p:ext uri="{BB962C8B-B14F-4D97-AF65-F5344CB8AC3E}">
        <p14:creationId xmlns:p14="http://schemas.microsoft.com/office/powerpoint/2010/main" val="116799473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1026"/>
          <p:cNvSpPr>
            <a:spLocks noGrp="1" noRot="1" noChangeAspect="1" noChangeArrowheads="1"/>
          </p:cNvSpPr>
          <p:nvPr>
            <p:ph type="sldImg"/>
          </p:nvPr>
        </p:nvSpPr>
        <p:spPr>
          <a:solidFill>
            <a:srgbClr val="FFFFFF"/>
          </a:solidFill>
          <a:ln/>
        </p:spPr>
      </p:sp>
      <p:sp>
        <p:nvSpPr>
          <p:cNvPr id="633858" name="Rectangle 1027"/>
          <p:cNvSpPr>
            <a:spLocks noGrp="1" noChangeArrowheads="1"/>
          </p:cNvSpPr>
          <p:nvPr>
            <p:ph type="body" idx="1"/>
          </p:nvPr>
        </p:nvSpPr>
        <p:spPr>
          <a:solidFill>
            <a:srgbClr val="FFFFFF"/>
          </a:solidFill>
          <a:ln>
            <a:solidFill>
              <a:srgbClr val="000000"/>
            </a:solidFill>
          </a:ln>
        </p:spPr>
        <p:txBody>
          <a:bodyPr/>
          <a:lstStyle/>
          <a:p>
            <a:pPr>
              <a:spcBef>
                <a:spcPts val="1800"/>
              </a:spcBef>
            </a:pPr>
            <a:r>
              <a:rPr lang="en-US" dirty="0">
                <a:latin typeface="Times New Roman" charset="0"/>
                <a:ea typeface="ＭＳ Ｐゴシック" charset="0"/>
                <a:cs typeface="ＭＳ Ｐゴシック" charset="0"/>
              </a:rPr>
              <a:t>These are the memoirs of </a:t>
            </a:r>
            <a:r>
              <a:rPr lang="ko-KR" altLang="en-US" dirty="0" err="1">
                <a:latin typeface="Times New Roman" charset="0"/>
                <a:ea typeface="ＭＳ Ｐゴシック" charset="0"/>
                <a:cs typeface="ＭＳ Ｐゴシック" charset="0"/>
              </a:rPr>
              <a:t>尼希米记</a:t>
            </a:r>
            <a:r>
              <a:rPr lang="en-US" dirty="0">
                <a:latin typeface="Times New Roman" charset="0"/>
                <a:ea typeface="ＭＳ Ｐゴシック" charset="0"/>
                <a:cs typeface="ＭＳ Ｐゴシック" charset="0"/>
              </a:rPr>
              <a:t> son of Hacaliah.</a:t>
            </a:r>
          </a:p>
          <a:p>
            <a:r>
              <a:rPr lang="en-US" dirty="0">
                <a:latin typeface="Times New Roman" charset="0"/>
                <a:ea typeface="ＭＳ Ｐゴシック" charset="0"/>
                <a:cs typeface="ＭＳ Ｐゴシック" charset="0"/>
              </a:rPr>
              <a:t>In late autumn, in the month of Kislev, in the twentieth year of King Artaxerxes</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reign,</a:t>
            </a:r>
            <a:r>
              <a:rPr lang="en-US" altLang="ja-JP" baseline="30000" dirty="0">
                <a:solidFill>
                  <a:srgbClr val="008000"/>
                </a:solidFill>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I was at the fortress of Susa. </a:t>
            </a:r>
            <a:r>
              <a:rPr lang="en-US" altLang="ja-JP" baseline="30000" dirty="0">
                <a:latin typeface="Times New Roman" charset="0"/>
                <a:ea typeface="ＭＳ Ｐゴシック" charset="0"/>
                <a:cs typeface="ＭＳ Ｐゴシック" charset="0"/>
              </a:rPr>
              <a:t>2</a:t>
            </a:r>
            <a:r>
              <a:rPr lang="en-US" altLang="ja-JP" baseline="30000" dirty="0">
                <a:latin typeface="Lucida Grande" charset="0"/>
                <a:ea typeface="ＭＳ Ｐゴシック" charset="0"/>
                <a:cs typeface="ＭＳ Ｐゴシック" charset="0"/>
              </a:rPr>
              <a:t>�</a:t>
            </a:r>
            <a:r>
              <a:rPr lang="en-US" altLang="ja-JP" baseline="30000" dirty="0">
                <a:latin typeface="Times New Roman" charset="0"/>
                <a:ea typeface="ＭＳ Ｐゴシック" charset="0"/>
                <a:cs typeface="ＭＳ Ｐゴシック" charset="0"/>
              </a:rPr>
              <a:t> </a:t>
            </a:r>
            <a:r>
              <a:rPr lang="en-US" altLang="ja-JP" dirty="0">
                <a:latin typeface="Times New Roman" charset="0"/>
                <a:ea typeface="ＭＳ Ｐゴシック" charset="0"/>
                <a:cs typeface="ＭＳ Ｐゴシック" charset="0"/>
              </a:rPr>
              <a:t>Hanani, one of my brothers, came to visit me with some other men who had just arrived from Judah. I asked them about the Jews who had returned there from captivity and about how things were going in Jerusalem.</a:t>
            </a:r>
          </a:p>
          <a:p>
            <a:r>
              <a:rPr lang="en-US" baseline="30000" dirty="0">
                <a:latin typeface="Times New Roman" charset="0"/>
                <a:ea typeface="ＭＳ Ｐゴシック" charset="0"/>
                <a:cs typeface="ＭＳ Ｐゴシック" charset="0"/>
              </a:rPr>
              <a:t>3</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They said to me,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Things are not going well for those who returned to the province of Judah. They are in great trouble and disgrace. The wall of Jerusalem has been torn down, and the gates have been destroyed by fire.</a:t>
            </a:r>
            <a:r>
              <a:rPr lang="ja-JP" altLang="en-US">
                <a:latin typeface="Times New Roman" charset="0"/>
                <a:ea typeface="ＭＳ Ｐゴシック" charset="0"/>
                <a:cs typeface="ＭＳ Ｐゴシック" charset="0"/>
              </a:rPr>
              <a:t>”</a:t>
            </a:r>
            <a:endParaRPr lang="en-US" altLang="ja-JP"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a:p>
            <a:pPr lvl="1"/>
            <a:r>
              <a:rPr lang="en-US" dirty="0">
                <a:latin typeface="Times New Roman" charset="0"/>
                <a:ea typeface="ＭＳ Ｐゴシック" charset="0"/>
              </a:rPr>
              <a:t>Tyndale House Publishers., Holy Bible : New Living Translation., 2nd ed. (Wheaton, Ill.: Tyndale House Publishers, 2004), Ne 1:1.</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A9A5A4-ECE2-5448-B733-0B0C3A7B365C}" type="slidenum">
              <a:rPr lang="en-US" sz="1200">
                <a:solidFill>
                  <a:prstClr val="black"/>
                </a:solidFill>
              </a:rPr>
              <a:pPr eaLnBrk="1" hangingPunct="1"/>
              <a:t>94</a:t>
            </a:fld>
            <a:endParaRPr lang="en-US" sz="1200">
              <a:solidFill>
                <a:prstClr val="black"/>
              </a:solidFill>
            </a:endParaRPr>
          </a:p>
        </p:txBody>
      </p:sp>
      <p:sp>
        <p:nvSpPr>
          <p:cNvPr id="48131" name="Rectangle 2"/>
          <p:cNvSpPr>
            <a:spLocks noGrp="1" noRot="1" noChangeAspect="1" noChangeArrowheads="1" noTextEdit="1"/>
          </p:cNvSpPr>
          <p:nvPr>
            <p:ph type="sldImg"/>
          </p:nvPr>
        </p:nvSpPr>
        <p:spPr>
          <a:solidFill>
            <a:srgbClr val="FFFFFF"/>
          </a:solidFill>
          <a:ln/>
        </p:spPr>
      </p:sp>
      <p:sp>
        <p:nvSpPr>
          <p:cNvPr id="48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eaLnBrk="1" hangingPunct="1"/>
            <a:fld id="{05CB773A-F3D3-2A4E-AC45-801226053B6A}" type="slidenum">
              <a:rPr lang="en-US" sz="1200"/>
              <a:pPr eaLnBrk="1" hangingPunct="1"/>
              <a:t>95</a:t>
            </a:fld>
            <a:endParaRPr lang="en-US" sz="1200"/>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8D0EBA43-3F6F-DF4D-9D8B-94AC00C318E2}" type="slidenum">
              <a:rPr kumimoji="0" lang="zh-CN" alt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97</a:t>
            </a:fld>
            <a:endParaRPr kumimoji="0" lang="en-US" altLang="zh-CN"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OP-04-Num-170</a:t>
            </a:r>
          </a:p>
          <a:p>
            <a:pPr eaLnBrk="1" hangingPunct="1"/>
            <a:endParaRPr lang="en-US" altLang="zh-CN" dirty="0">
              <a:latin typeface="Arial"/>
              <a:ea typeface="ＭＳ Ｐゴシック" charset="0"/>
              <a:cs typeface="Arial"/>
            </a:endParaRPr>
          </a:p>
          <a:p>
            <a:pPr eaLnBrk="1" hangingPunct="1"/>
            <a:r>
              <a:rPr lang="en-US" altLang="zh-CN" dirty="0">
                <a:latin typeface="Arial"/>
                <a:ea typeface="ＭＳ Ｐゴシック" charset="0"/>
                <a:cs typeface="Arial"/>
              </a:rPr>
              <a:t>God’s promised land stretched </a:t>
            </a:r>
            <a:r>
              <a:rPr lang="en-US" altLang="zh-CN" dirty="0" err="1">
                <a:latin typeface="Arial"/>
                <a:ea typeface="ＭＳ Ｐゴシック" charset="0"/>
                <a:cs typeface="Arial"/>
              </a:rPr>
              <a:t>northeard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5981542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buClrTx/>
              <a:buSzTx/>
              <a:buFontTx/>
              <a:buNone/>
            </a:pPr>
            <a:fld id="{C79E7ECD-18EB-6843-847D-F1E99DC1389D}" type="slidenum">
              <a:rPr lang="en-US" sz="1200" baseline="0">
                <a:solidFill>
                  <a:srgbClr val="000000"/>
                </a:solidFill>
                <a:latin typeface="Calibri" charset="0"/>
              </a:rPr>
              <a:pPr algn="r" eaLnBrk="1" hangingPunct="1">
                <a:buClrTx/>
                <a:buSzTx/>
                <a:buFontTx/>
                <a:buNone/>
              </a:pPr>
              <a:t>98</a:t>
            </a:fld>
            <a:endParaRPr lang="en-US" sz="1200" baseline="0">
              <a:solidFill>
                <a:srgbClr val="000000"/>
              </a:solidFill>
              <a:latin typeface="Calibri" charset="0"/>
            </a:endParaRPr>
          </a:p>
        </p:txBody>
      </p:sp>
      <p:sp>
        <p:nvSpPr>
          <p:cNvPr id="644098" name="Rectangle 2"/>
          <p:cNvSpPr>
            <a:spLocks noGrp="1" noRot="1" noChangeAspect="1" noChangeArrowheads="1" noTextEdit="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p:spPr>
        <p:txBody>
          <a:bodyPr/>
          <a:lstStyle/>
          <a:p>
            <a:pPr marL="228600" indent="-228600" defTabSz="457200">
              <a:lnSpc>
                <a:spcPct val="80000"/>
              </a:lnSpc>
              <a:spcBef>
                <a:spcPct val="0"/>
              </a:spcBef>
            </a:pPr>
            <a:r>
              <a:rPr lang="en-US" b="1">
                <a:latin typeface="Times New Roman" charset="0"/>
                <a:ea typeface="ＭＳ Ｐゴシック" charset="0"/>
                <a:cs typeface="ＭＳ Ｐゴシック" charset="0"/>
              </a:rPr>
              <a:t>Bethlehem in the Old Testament</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Micah</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Levite priest (Jud 17:1-13).</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Ruth harvested in the fields of Boaz in Bethlehem. </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Three generations after Ruth, David was born in Bethlehem (Ruth was David</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great-grandmother).</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David was anointed king in Bethlehem (1 Sam 16:1-13), but he chose not to make this city his capital.</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Joab, Abishai, and Asahel.  Asahel was buried here (2 Sam 2:32).</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also the home of Elhanan, one of David</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mighty men (2 Sam 23:24; 1 Chr 11:26).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Rehoboam fortified Bethlehem (2 Chr 11:6).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Many Jews fled to Bethlehem after Gedaliah was killed (Jer 41:17).</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The city was rebuilt after the return from Babylonian exile (Ezra 2:21; Neh 7:25).</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named as the place of the Messiah</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birth (Micah 5:2; John 7:42).</a:t>
            </a:r>
            <a:endParaRPr lang="en-US" altLang="ja-JP" b="1">
              <a:latin typeface="Times New Roman" charset="0"/>
              <a:ea typeface="ＭＳ Ｐゴシック" charset="0"/>
              <a:cs typeface="ＭＳ Ｐゴシック" charset="0"/>
            </a:endParaRPr>
          </a:p>
          <a:p>
            <a:pPr marL="228600" indent="-228600" defTabSz="457200">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2"/>
          <p:cNvSpPr>
            <a:spLocks noGrp="1" noRot="1" noChangeAspect="1" noChangeArrowheads="1"/>
          </p:cNvSpPr>
          <p:nvPr>
            <p:ph type="sldImg"/>
          </p:nvPr>
        </p:nvSpPr>
        <p:spPr>
          <a:solidFill>
            <a:srgbClr val="FFFFFF"/>
          </a:solidFill>
          <a:ln/>
        </p:spPr>
      </p:sp>
      <p:sp>
        <p:nvSpPr>
          <p:cNvPr id="6461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1026"/>
          <p:cNvSpPr>
            <a:spLocks noGrp="1" noRot="1" noChangeAspect="1" noChangeArrowheads="1"/>
          </p:cNvSpPr>
          <p:nvPr>
            <p:ph type="sldImg"/>
          </p:nvPr>
        </p:nvSpPr>
        <p:spPr>
          <a:solidFill>
            <a:srgbClr val="FFFFFF"/>
          </a:solidFill>
          <a:ln/>
        </p:spPr>
      </p:sp>
      <p:sp>
        <p:nvSpPr>
          <p:cNvPr id="6481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1026"/>
          <p:cNvSpPr>
            <a:spLocks noGrp="1" noRot="1" noChangeAspect="1" noChangeArrowheads="1"/>
          </p:cNvSpPr>
          <p:nvPr>
            <p:ph type="sldImg"/>
          </p:nvPr>
        </p:nvSpPr>
        <p:spPr>
          <a:solidFill>
            <a:srgbClr val="FFFFFF"/>
          </a:solidFill>
          <a:ln/>
        </p:spPr>
      </p:sp>
      <p:sp>
        <p:nvSpPr>
          <p:cNvPr id="65024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5463451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1026"/>
          <p:cNvSpPr>
            <a:spLocks noGrp="1" noRot="1" noChangeAspect="1" noChangeArrowheads="1"/>
          </p:cNvSpPr>
          <p:nvPr>
            <p:ph type="sldImg"/>
          </p:nvPr>
        </p:nvSpPr>
        <p:spPr>
          <a:solidFill>
            <a:srgbClr val="FFFFFF"/>
          </a:solidFill>
          <a:ln/>
        </p:spPr>
      </p:sp>
      <p:sp>
        <p:nvSpPr>
          <p:cNvPr id="6522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1026"/>
          <p:cNvSpPr>
            <a:spLocks noGrp="1" noRot="1" noChangeAspect="1" noChangeArrowheads="1"/>
          </p:cNvSpPr>
          <p:nvPr>
            <p:ph type="sldImg"/>
          </p:nvPr>
        </p:nvSpPr>
        <p:spPr>
          <a:solidFill>
            <a:srgbClr val="FFFFFF"/>
          </a:solidFill>
          <a:ln/>
        </p:spPr>
      </p:sp>
      <p:sp>
        <p:nvSpPr>
          <p:cNvPr id="654338"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Well, you may wonder what happened to my December 1995 prayer about Mongolia.  I returned to Singapore and three weeks later in the new semester, in walked a young lady and sat right in the front row—right in front of me.  He name was Sarnai, and—you guest it—she was from Mongolia!  She also ended up babysitting our boys!</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1026"/>
          <p:cNvSpPr>
            <a:spLocks noGrp="1" noRot="1" noChangeAspect="1" noChangeArrowheads="1"/>
          </p:cNvSpPr>
          <p:nvPr>
            <p:ph type="sldImg"/>
          </p:nvPr>
        </p:nvSpPr>
        <p:spPr>
          <a:solidFill>
            <a:srgbClr val="FFFFFF"/>
          </a:solidFill>
          <a:ln/>
        </p:spPr>
      </p:sp>
      <p:sp>
        <p:nvSpPr>
          <p:cNvPr id="65638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65997CB1-5011-8042-8C7F-70352D5DBACB}" type="slidenum">
              <a:rPr lang="en-GB" sz="1200" baseline="0">
                <a:solidFill>
                  <a:srgbClr val="FFFFFF"/>
                </a:solidFill>
                <a:latin typeface="Comic Sans MS" charset="0"/>
              </a:rPr>
              <a:pPr/>
              <a:t>106</a:t>
            </a:fld>
            <a:endParaRPr lang="en-GB" sz="1200" baseline="0">
              <a:solidFill>
                <a:srgbClr val="FFFFFF"/>
              </a:solidFill>
              <a:latin typeface="Comic Sans MS" charset="0"/>
            </a:endParaRPr>
          </a:p>
        </p:txBody>
      </p:sp>
      <p:sp>
        <p:nvSpPr>
          <p:cNvPr id="1545218" name="Rectangle 1026"/>
          <p:cNvSpPr>
            <a:spLocks noGrp="1" noRot="1" noChangeAspect="1" noChangeArrowheads="1"/>
          </p:cNvSpPr>
          <p:nvPr>
            <p:ph type="sldImg"/>
          </p:nvPr>
        </p:nvSpPr>
        <p:spPr>
          <a:solidFill>
            <a:srgbClr val="FFFFFF"/>
          </a:solidFill>
          <a:ln/>
        </p:spPr>
      </p:sp>
      <p:sp>
        <p:nvSpPr>
          <p:cNvPr id="15452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01AA70A-1A7C-D349-AF98-73990AC4B240}" type="slidenum">
              <a:rPr lang="en-GB" sz="1200" baseline="0">
                <a:solidFill>
                  <a:srgbClr val="FFFFFF"/>
                </a:solidFill>
                <a:latin typeface="Comic Sans MS" charset="0"/>
              </a:rPr>
              <a:pPr/>
              <a:t>107</a:t>
            </a:fld>
            <a:endParaRPr lang="en-GB" sz="1200" baseline="0">
              <a:solidFill>
                <a:srgbClr val="FFFFFF"/>
              </a:solidFill>
              <a:latin typeface="Comic Sans MS" charset="0"/>
            </a:endParaRPr>
          </a:p>
        </p:txBody>
      </p:sp>
      <p:sp>
        <p:nvSpPr>
          <p:cNvPr id="1546242" name="Rectangle 1026"/>
          <p:cNvSpPr>
            <a:spLocks noGrp="1" noRot="1" noChangeAspect="1" noChangeArrowheads="1"/>
          </p:cNvSpPr>
          <p:nvPr>
            <p:ph type="sldImg"/>
          </p:nvPr>
        </p:nvSpPr>
        <p:spPr>
          <a:solidFill>
            <a:srgbClr val="FFFFFF"/>
          </a:solidFill>
          <a:ln/>
        </p:spPr>
      </p:sp>
      <p:sp>
        <p:nvSpPr>
          <p:cNvPr id="15462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2"/>
          <p:cNvSpPr>
            <a:spLocks noGrp="1" noRot="1" noChangeAspect="1" noChangeArrowheads="1"/>
          </p:cNvSpPr>
          <p:nvPr>
            <p:ph type="sldImg"/>
          </p:nvPr>
        </p:nvSpPr>
        <p:spPr>
          <a:solidFill>
            <a:srgbClr val="FFFFFF"/>
          </a:solidFill>
          <a:ln/>
        </p:spPr>
      </p:sp>
      <p:sp>
        <p:nvSpPr>
          <p:cNvPr id="6604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147258351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1026"/>
          <p:cNvSpPr>
            <a:spLocks noGrp="1" noRot="1" noChangeAspect="1" noChangeArrowheads="1"/>
          </p:cNvSpPr>
          <p:nvPr>
            <p:ph type="sldImg"/>
          </p:nvPr>
        </p:nvSpPr>
        <p:spPr>
          <a:solidFill>
            <a:srgbClr val="FFFFFF"/>
          </a:solidFill>
          <a:ln/>
        </p:spPr>
      </p:sp>
      <p:sp>
        <p:nvSpPr>
          <p:cNvPr id="6645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1026"/>
          <p:cNvSpPr>
            <a:spLocks noGrp="1" noRot="1" noChangeAspect="1" noChangeArrowheads="1"/>
          </p:cNvSpPr>
          <p:nvPr>
            <p:ph type="sldImg"/>
          </p:nvPr>
        </p:nvSpPr>
        <p:spPr>
          <a:solidFill>
            <a:srgbClr val="FFFFFF"/>
          </a:solidFill>
          <a:ln/>
        </p:spPr>
      </p:sp>
      <p:sp>
        <p:nvSpPr>
          <p:cNvPr id="666626"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lang="en-US" b="1" dirty="0">
                <a:latin typeface="Times New Roman" charset="0"/>
                <a:ea typeface="ＭＳ Ｐゴシック" charset="0"/>
              </a:rPr>
              <a:t>It’s interesting how this day in </a:t>
            </a:r>
            <a:r>
              <a:rPr lang="ko-KR" altLang="en-US" b="1" dirty="0" err="1">
                <a:latin typeface="Times New Roman" charset="0"/>
                <a:ea typeface="ＭＳ Ｐゴシック" charset="0"/>
              </a:rPr>
              <a:t>尼希米记</a:t>
            </a:r>
            <a:r>
              <a:rPr lang="en-US" b="1" dirty="0">
                <a:latin typeface="Times New Roman" charset="0"/>
                <a:ea typeface="ＭＳ Ｐゴシック" charset="0"/>
              </a:rPr>
              <a:t>’s life likely began as did any other—he got up, did his job, etc.—but he was open to God giving him a vision that day that would change his life and the life of Israel through him forever!</a:t>
            </a:r>
          </a:p>
          <a:p>
            <a:pPr lvl="1" algn="just">
              <a:spcBef>
                <a:spcPts val="1200"/>
              </a:spcBef>
              <a:spcAft>
                <a:spcPts val="300"/>
              </a:spcAft>
            </a:pPr>
            <a:endParaRPr lang="en-US" b="1" dirty="0">
              <a:latin typeface="Times New Roman" charset="0"/>
              <a:ea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31818538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1026"/>
          <p:cNvSpPr>
            <a:spLocks noGrp="1" noRot="1" noChangeAspect="1" noChangeArrowheads="1"/>
          </p:cNvSpPr>
          <p:nvPr>
            <p:ph type="sldImg"/>
          </p:nvPr>
        </p:nvSpPr>
        <p:spPr>
          <a:solidFill>
            <a:srgbClr val="FFFFFF"/>
          </a:solidFill>
          <a:ln/>
        </p:spPr>
      </p:sp>
      <p:sp>
        <p:nvSpPr>
          <p:cNvPr id="670722"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fr-FR"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fr-FR"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fr-FR"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1026"/>
          <p:cNvSpPr>
            <a:spLocks noGrp="1" noRot="1" noChangeAspect="1" noChangeArrowheads="1"/>
          </p:cNvSpPr>
          <p:nvPr>
            <p:ph type="sldImg"/>
          </p:nvPr>
        </p:nvSpPr>
        <p:spPr>
          <a:solidFill>
            <a:srgbClr val="FFFFFF"/>
          </a:solidFill>
          <a:ln/>
        </p:spPr>
      </p:sp>
      <p:sp>
        <p:nvSpPr>
          <p:cNvPr id="672770"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fr-FR"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fr-FR"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fr-FR"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1026"/>
          <p:cNvSpPr>
            <a:spLocks noGrp="1" noRot="1" noChangeAspect="1" noChangeArrowheads="1"/>
          </p:cNvSpPr>
          <p:nvPr>
            <p:ph type="sldImg"/>
          </p:nvPr>
        </p:nvSpPr>
        <p:spPr>
          <a:solidFill>
            <a:srgbClr val="FFFFFF"/>
          </a:solidFill>
          <a:ln/>
        </p:spPr>
      </p:sp>
      <p:sp>
        <p:nvSpPr>
          <p:cNvPr id="67481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1" algn="just">
              <a:spcBef>
                <a:spcPts val="1200"/>
              </a:spcBef>
              <a:spcAft>
                <a:spcPts val="300"/>
              </a:spcAft>
            </a:pPr>
            <a:endParaRPr lang="en-US" b="1">
              <a:latin typeface="Times New Roman" charset="0"/>
              <a:ea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5" name="Rectangle 1026"/>
          <p:cNvSpPr>
            <a:spLocks noGrp="1" noRot="1" noChangeAspect="1" noChangeArrowheads="1"/>
          </p:cNvSpPr>
          <p:nvPr>
            <p:ph type="sldImg"/>
          </p:nvPr>
        </p:nvSpPr>
        <p:spPr>
          <a:solidFill>
            <a:srgbClr val="FFFFFF"/>
          </a:solidFill>
          <a:ln/>
        </p:spPr>
      </p:sp>
      <p:sp>
        <p:nvSpPr>
          <p:cNvPr id="67686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1026"/>
          <p:cNvSpPr>
            <a:spLocks noGrp="1" noRot="1" noChangeAspect="1" noChangeArrowheads="1"/>
          </p:cNvSpPr>
          <p:nvPr>
            <p:ph type="sldImg"/>
          </p:nvPr>
        </p:nvSpPr>
        <p:spPr>
          <a:solidFill>
            <a:srgbClr val="FFFFFF"/>
          </a:solidFill>
          <a:ln/>
        </p:spPr>
      </p:sp>
      <p:sp>
        <p:nvSpPr>
          <p:cNvPr id="67891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1026"/>
          <p:cNvSpPr>
            <a:spLocks noGrp="1" noRot="1" noChangeAspect="1" noChangeArrowheads="1"/>
          </p:cNvSpPr>
          <p:nvPr>
            <p:ph type="sldImg"/>
          </p:nvPr>
        </p:nvSpPr>
        <p:spPr>
          <a:solidFill>
            <a:srgbClr val="FFFFFF"/>
          </a:solidFill>
          <a:ln/>
        </p:spPr>
      </p:sp>
      <p:sp>
        <p:nvSpPr>
          <p:cNvPr id="6809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1026"/>
          <p:cNvSpPr>
            <a:spLocks noGrp="1" noRot="1" noChangeAspect="1" noChangeArrowheads="1"/>
          </p:cNvSpPr>
          <p:nvPr>
            <p:ph type="sldImg"/>
          </p:nvPr>
        </p:nvSpPr>
        <p:spPr>
          <a:solidFill>
            <a:srgbClr val="FFFFFF"/>
          </a:solidFill>
          <a:ln/>
        </p:spPr>
      </p:sp>
      <p:sp>
        <p:nvSpPr>
          <p:cNvPr id="683010" name="Rectangle 1027"/>
          <p:cNvSpPr>
            <a:spLocks noGrp="1" noChangeArrowheads="1"/>
          </p:cNvSpPr>
          <p:nvPr>
            <p:ph type="body" idx="1"/>
          </p:nvPr>
        </p:nvSpPr>
        <p:spPr>
          <a:solidFill>
            <a:srgbClr val="FFFFFF"/>
          </a:solidFill>
          <a:ln>
            <a:solidFill>
              <a:srgbClr val="000000"/>
            </a:solidFill>
          </a:ln>
        </p:spPr>
        <p:txBody>
          <a:bodyPr/>
          <a:lstStyle/>
          <a:p>
            <a:pPr>
              <a:spcBef>
                <a:spcPts val="900"/>
              </a:spcBef>
            </a:pPr>
            <a:r>
              <a:rPr lang="en-US" dirty="0" err="1">
                <a:latin typeface="Times New Roman" charset="0"/>
                <a:ea typeface="ＭＳ Ｐゴシック" charset="0"/>
                <a:cs typeface="ＭＳ Ｐゴシック" charset="0"/>
              </a:rPr>
              <a:t>I</a:t>
            </a:r>
            <a:r>
              <a:rPr lang="en-US" dirty="0" err="1">
                <a:latin typeface="Times" charset="0"/>
                <a:ea typeface="ＭＳ Ｐゴシック" charset="0"/>
                <a:cs typeface="ＭＳ Ｐゴシック" charset="0"/>
              </a:rPr>
              <a:t>Wiersbe</a:t>
            </a:r>
            <a:r>
              <a:rPr lang="en-US" dirty="0">
                <a:latin typeface="Times" charset="0"/>
                <a:ea typeface="ＭＳ Ｐゴシック" charset="0"/>
                <a:cs typeface="ＭＳ Ｐゴシック" charset="0"/>
              </a:rPr>
              <a:t> also notes,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A cupbearer was much more than our modern </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butler</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(see Gen. </a:t>
            </a:r>
            <a:r>
              <a:rPr lang="en-US" altLang="ja-JP" dirty="0">
                <a:solidFill>
                  <a:srgbClr val="000080"/>
                </a:solidFill>
                <a:latin typeface="Times" charset="0"/>
                <a:ea typeface="ＭＳ Ｐゴシック" charset="0"/>
                <a:cs typeface="ＭＳ Ｐゴシック" charset="0"/>
              </a:rPr>
              <a:t>40</a:t>
            </a:r>
            <a:r>
              <a:rPr lang="en-US" altLang="ja-JP" dirty="0">
                <a:latin typeface="Times" charset="0"/>
                <a:ea typeface="ＭＳ Ｐゴシック" charset="0"/>
                <a:cs typeface="ＭＳ Ｐゴシック" charset="0"/>
              </a:rPr>
              <a:t>). It was a position of great responsibility and privilege. At each meal, he tested the king</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s wine to make sure it </a:t>
            </a:r>
            <a:r>
              <a:rPr lang="en-US" altLang="ja-JP" dirty="0" err="1">
                <a:latin typeface="Times" charset="0"/>
                <a:ea typeface="ＭＳ Ｐゴシック" charset="0"/>
                <a:cs typeface="ＭＳ Ｐゴシック" charset="0"/>
              </a:rPr>
              <a:t>wasn</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 poisoned. A man who stood that close to the king in public had to be handsome, cultured, knowledgeable in court procedures, and able to converse with the king and advise him if asked (see </a:t>
            </a:r>
            <a:r>
              <a:rPr lang="en-US" altLang="ja-JP" dirty="0">
                <a:solidFill>
                  <a:srgbClr val="000080"/>
                </a:solidFill>
                <a:latin typeface="Times" charset="0"/>
                <a:ea typeface="ＭＳ Ｐゴシック" charset="0"/>
                <a:cs typeface="ＭＳ Ｐゴシック" charset="0"/>
              </a:rPr>
              <a:t>41:1–13</a:t>
            </a:r>
            <a:r>
              <a:rPr lang="en-US" altLang="ja-JP" dirty="0">
                <a:latin typeface="Times" charset="0"/>
                <a:ea typeface="ＭＳ Ｐゴシック" charset="0"/>
                <a:cs typeface="ＭＳ Ｐゴシック" charset="0"/>
              </a:rPr>
              <a:t>). Because he had access to the king, the cupbearer was a man of great influence, which he could use for good or for evil.</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That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a Jew, held such an important position in the palace speaks well of his character and ability (</a:t>
            </a:r>
            <a:r>
              <a:rPr lang="en-US" altLang="ja-JP" dirty="0">
                <a:solidFill>
                  <a:srgbClr val="000080"/>
                </a:solidFill>
                <a:latin typeface="Times" charset="0"/>
                <a:ea typeface="ＭＳ Ｐゴシック" charset="0"/>
                <a:cs typeface="ＭＳ Ｐゴシック" charset="0"/>
              </a:rPr>
              <a:t>Dan. 1:1–4</a:t>
            </a:r>
            <a:r>
              <a:rPr lang="en-US" altLang="ja-JP" dirty="0">
                <a:latin typeface="Times" charset="0"/>
                <a:ea typeface="ＭＳ Ｐゴシック" charset="0"/>
                <a:cs typeface="ＭＳ Ｐゴシック" charset="0"/>
              </a:rPr>
              <a:t>). For nearly a century, the Jewish remnant had been back in their own land, and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could have joined them; but he chose to remain in the palace. It turned out that God had a work for him to do there that he could not have accomplished elsewhere. God put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in Susa just as He had put Esther there a generation before, and just as He had put Joseph in Egypt and Daniel in Babylon. When God wants to accomplish a work, He always prepares His workers and puts them in the right places at the right time.</a:t>
            </a:r>
            <a:r>
              <a:rPr lang="ja-JP" altLang="en-US">
                <a:latin typeface="Times" charset="0"/>
                <a:ea typeface="ＭＳ Ｐゴシック" charset="0"/>
                <a:cs typeface="ＭＳ Ｐゴシック" charset="0"/>
              </a:rPr>
              <a:t>”</a:t>
            </a:r>
            <a:endParaRPr lang="en-US" altLang="ja-JP" dirty="0">
              <a:latin typeface="Times" charset="0"/>
              <a:ea typeface="ＭＳ Ｐゴシック" charset="0"/>
              <a:cs typeface="ＭＳ Ｐゴシック" charset="0"/>
            </a:endParaRPr>
          </a:p>
          <a:p>
            <a:pPr lvl="3">
              <a:spcBef>
                <a:spcPts val="1200"/>
              </a:spcBef>
              <a:spcAft>
                <a:spcPts val="300"/>
              </a:spcAft>
            </a:pPr>
            <a:r>
              <a:rPr lang="en-US" dirty="0">
                <a:latin typeface="Times New Roman" charset="0"/>
                <a:ea typeface="ＭＳ Ｐゴシック" charset="0"/>
              </a:rPr>
              <a:t>Ibid.</a:t>
            </a:r>
          </a:p>
          <a:p>
            <a:pPr>
              <a:spcBef>
                <a:spcPts val="900"/>
              </a:spcBef>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Was Nehemiah</a:t>
            </a:r>
            <a:r>
              <a:rPr lang="en-US" baseline="0">
                <a:latin typeface="Arial"/>
                <a:ea typeface="ＭＳ Ｐゴシック" charset="0"/>
                <a:cs typeface="Arial"/>
              </a:rPr>
              <a:t> in secular work? After all, he worked for the king. Ravi Zacharias notes</a:t>
            </a:r>
            <a:r>
              <a:rPr lang="mr-IN" baseline="0">
                <a:latin typeface="Arial"/>
                <a:ea typeface="ＭＳ Ｐゴシック" charset="0"/>
                <a:cs typeface="Arial"/>
              </a:rPr>
              <a:t>…</a:t>
            </a:r>
            <a:endParaRPr lang="en-US" baseline="0">
              <a:latin typeface="Arial"/>
              <a:ea typeface="ＭＳ Ｐゴシック" charset="0"/>
              <a:cs typeface="Arial"/>
            </a:endParaRPr>
          </a:p>
          <a:p>
            <a:endParaRPr lang="en-US">
              <a:latin typeface="Arial"/>
              <a:ea typeface="ＭＳ Ｐゴシック" charset="0"/>
              <a:cs typeface="Arial"/>
            </a:endParaRPr>
          </a:p>
          <a:p>
            <a:r>
              <a:rPr lang="en-US">
                <a:latin typeface="Arial"/>
                <a:cs typeface="Arial"/>
                <a:hlinkClick r:id="rId3"/>
              </a:rPr>
              <a:t>The Grand Weaver: How God Shapes Us Through the Events of Our Lives</a:t>
            </a:r>
            <a:r>
              <a:rPr lang="en-US">
                <a:latin typeface="Arial"/>
                <a:cs typeface="Arial"/>
              </a:rPr>
              <a:t> </a:t>
            </a:r>
          </a:p>
          <a:p>
            <a:endParaRPr lang="en-US">
              <a:latin typeface="Arial"/>
              <a:ea typeface="ＭＳ Ｐゴシック" charset="0"/>
              <a:cs typeface="Arial"/>
            </a:endParaRPr>
          </a:p>
        </p:txBody>
      </p:sp>
    </p:spTree>
    <p:extLst>
      <p:ext uri="{BB962C8B-B14F-4D97-AF65-F5344CB8AC3E}">
        <p14:creationId xmlns:p14="http://schemas.microsoft.com/office/powerpoint/2010/main" val="42196774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D3F06-9D71-7648-9C61-8557543370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29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8608319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The natural reaction to seeing God</a:t>
            </a:r>
            <a:r>
              <a:rPr lang="mr-IN" sz="1200" kern="1200">
                <a:solidFill>
                  <a:schemeClr val="tx1"/>
                </a:solidFill>
                <a:effectLst/>
                <a:latin typeface="Arial"/>
                <a:ea typeface="ＭＳ Ｐゴシック" pitchFamily="-112" charset="-128"/>
                <a:cs typeface="Arial"/>
              </a:rPr>
              <a:t>'</a:t>
            </a:r>
            <a:r>
              <a:rPr lang="en-US" sz="1200" kern="1200">
                <a:solidFill>
                  <a:schemeClr val="tx1"/>
                </a:solidFill>
                <a:effectLst/>
                <a:latin typeface="Arial"/>
                <a:ea typeface="ＭＳ Ｐゴシック" pitchFamily="-112" charset="-128"/>
                <a:cs typeface="Arial"/>
              </a:rPr>
              <a:t>s loyal hand is to revere him</a:t>
            </a:r>
            <a:r>
              <a:rPr lang="en-SG" sz="1200" kern="1200">
                <a:solidFill>
                  <a:schemeClr val="tx1"/>
                </a:solidFill>
                <a:effectLst/>
                <a:latin typeface="Arial"/>
                <a:ea typeface="ＭＳ Ｐゴシック" pitchFamily="-112" charset="-128"/>
                <a:cs typeface="Arial"/>
              </a:rPr>
              <a:t>.</a:t>
            </a:r>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40174835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7" name="Rectangle 1026"/>
          <p:cNvSpPr>
            <a:spLocks noGrp="1" noRot="1" noChangeAspect="1" noChangeArrowheads="1"/>
          </p:cNvSpPr>
          <p:nvPr>
            <p:ph type="sldImg"/>
          </p:nvPr>
        </p:nvSpPr>
        <p:spPr>
          <a:solidFill>
            <a:srgbClr val="FFFFFF"/>
          </a:solidFill>
          <a:ln/>
        </p:spPr>
      </p:sp>
      <p:sp>
        <p:nvSpPr>
          <p:cNvPr id="685058"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Well, the physical climate hasn’t changed––but the spiritual climate sure has!</a:t>
            </a:r>
          </a:p>
          <a:p>
            <a:r>
              <a:rPr lang="en-US">
                <a:latin typeface="Times New Roman" charset="0"/>
                <a:ea typeface="ＭＳ Ｐゴシック" charset="0"/>
                <a:cs typeface="ＭＳ Ｐゴシック" charset="0"/>
              </a:rPr>
              <a:t>On my first trip to teach preaching there in 1997, three of my 34 students volunteered to preach in the class.  All three have become pastors, come to SBC to earn their master degree, and returned to train hundreds of more pastors.</a:t>
            </a:r>
          </a:p>
          <a:p>
            <a:r>
              <a:rPr lang="en-US">
                <a:latin typeface="Times New Roman" charset="0"/>
                <a:ea typeface="ＭＳ Ｐゴシック" charset="0"/>
                <a:cs typeface="ＭＳ Ｐゴシック" charset="0"/>
              </a:rPr>
              <a:t>One was involved here at CIC—Budmaa Mongol, who directs Evangelism Explosion throughout Mongolia.</a:t>
            </a:r>
          </a:p>
          <a:p>
            <a:r>
              <a:rPr lang="en-US">
                <a:latin typeface="Times New Roman" charset="0"/>
                <a:ea typeface="ＭＳ Ｐゴシック" charset="0"/>
                <a:cs typeface="ＭＳ Ｐゴシック" charset="0"/>
              </a:rPr>
              <a:t>We have had over 10 Mongols graduate from SBC!</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1FCAF87-D9C8-6A43-8F1F-78EE0D433F2A}" type="slidenum">
              <a:rPr lang="en-US" sz="1200" baseline="0">
                <a:solidFill>
                  <a:srgbClr val="000000"/>
                </a:solidFill>
                <a:latin typeface="Arial" charset="0"/>
              </a:rPr>
              <a:pPr/>
              <a:t>123</a:t>
            </a:fld>
            <a:endParaRPr lang="en-US" sz="1200" baseline="0">
              <a:solidFill>
                <a:srgbClr val="000000"/>
              </a:solidFill>
              <a:latin typeface="Arial" charset="0"/>
            </a:endParaRPr>
          </a:p>
        </p:txBody>
      </p:sp>
      <p:sp>
        <p:nvSpPr>
          <p:cNvPr id="687106" name="Rectangle 2"/>
          <p:cNvSpPr>
            <a:spLocks noGrp="1" noRot="1" noChangeAspect="1" noChangeArrowheads="1"/>
          </p:cNvSpPr>
          <p:nvPr>
            <p:ph type="sldImg"/>
          </p:nvPr>
        </p:nvSpPr>
        <p:spPr>
          <a:solidFill>
            <a:srgbClr val="FFFFFF"/>
          </a:solidFill>
          <a:ln/>
        </p:spPr>
      </p:sp>
      <p:sp>
        <p:nvSpPr>
          <p:cNvPr id="687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From 1997-July 2013 God has seen fit to grant me the privilege to train pastors in 12 other countries on 50 trips.</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16F43041-BC24-AB4B-8430-B0BAA08E0E87}" type="slidenum">
              <a:rPr lang="en-US" sz="1200" baseline="0">
                <a:solidFill>
                  <a:srgbClr val="000000"/>
                </a:solidFill>
                <a:latin typeface="Arial" charset="0"/>
              </a:rPr>
              <a:pPr algn="r" defTabSz="914400">
                <a:buClrTx/>
                <a:buSzTx/>
                <a:buFontTx/>
                <a:buNone/>
              </a:pPr>
              <a:t>124</a:t>
            </a:fld>
            <a:endParaRPr lang="en-US" sz="1200" baseline="0">
              <a:solidFill>
                <a:srgbClr val="000000"/>
              </a:solidFill>
              <a:latin typeface="Arial" charset="0"/>
            </a:endParaRPr>
          </a:p>
        </p:txBody>
      </p:sp>
      <p:sp>
        <p:nvSpPr>
          <p:cNvPr id="689154" name="Rectangle 2"/>
          <p:cNvSpPr>
            <a:spLocks noGrp="1" noRot="1" noChangeAspect="1" noChangeArrowheads="1"/>
          </p:cNvSpPr>
          <p:nvPr>
            <p:ph type="sldImg"/>
          </p:nvPr>
        </p:nvSpPr>
        <p:spPr>
          <a:solidFill>
            <a:srgbClr val="FFFFFF"/>
          </a:solidFill>
          <a:ln/>
        </p:spPr>
      </p:sp>
      <p:sp>
        <p:nvSpPr>
          <p:cNvPr id="689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1" name="Rectangle 1026"/>
          <p:cNvSpPr>
            <a:spLocks noGrp="1" noRot="1" noChangeAspect="1" noChangeArrowheads="1"/>
          </p:cNvSpPr>
          <p:nvPr>
            <p:ph type="sldImg"/>
          </p:nvPr>
        </p:nvSpPr>
        <p:spPr>
          <a:solidFill>
            <a:srgbClr val="FFFFFF"/>
          </a:solidFill>
          <a:ln/>
        </p:spPr>
      </p:sp>
      <p:sp>
        <p:nvSpPr>
          <p:cNvPr id="6912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7" name="Rectangle 1026"/>
          <p:cNvSpPr>
            <a:spLocks noGrp="1" noRot="1" noChangeAspect="1" noChangeArrowheads="1"/>
          </p:cNvSpPr>
          <p:nvPr>
            <p:ph type="sldImg"/>
          </p:nvPr>
        </p:nvSpPr>
        <p:spPr>
          <a:solidFill>
            <a:srgbClr val="FFFFFF"/>
          </a:solidFill>
          <a:ln/>
        </p:spPr>
      </p:sp>
      <p:sp>
        <p:nvSpPr>
          <p:cNvPr id="695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364274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1026"/>
          <p:cNvSpPr>
            <a:spLocks noGrp="1" noRot="1" noChangeAspect="1" noChangeArrowheads="1"/>
          </p:cNvSpPr>
          <p:nvPr>
            <p:ph type="sldImg"/>
          </p:nvPr>
        </p:nvSpPr>
        <p:spPr>
          <a:solidFill>
            <a:srgbClr val="FFFFFF"/>
          </a:solidFill>
          <a:ln/>
        </p:spPr>
      </p:sp>
      <p:sp>
        <p:nvSpPr>
          <p:cNvPr id="697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3" name="Rectangle 1026"/>
          <p:cNvSpPr>
            <a:spLocks noGrp="1" noRot="1" noChangeAspect="1" noChangeArrowheads="1"/>
          </p:cNvSpPr>
          <p:nvPr>
            <p:ph type="sldImg"/>
          </p:nvPr>
        </p:nvSpPr>
        <p:spPr>
          <a:solidFill>
            <a:srgbClr val="FFFFFF"/>
          </a:solidFill>
          <a:ln/>
        </p:spPr>
      </p:sp>
      <p:sp>
        <p:nvSpPr>
          <p:cNvPr id="699394"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In 2009 Evan shared with me his vision to set up a coffee station at the door.  He’s in banking and this is below his abilities, but he had the vision to do it.  He only asked me for the position of influence, so I said, “You’re hired!”  We have had our coffee and tea and snacks table ever since then, even though Evan now serves in Hong Kong.  But it started with a vision.</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1" name="Rectangle 1026"/>
          <p:cNvSpPr>
            <a:spLocks noGrp="1" noRot="1" noChangeAspect="1" noChangeArrowheads="1"/>
          </p:cNvSpPr>
          <p:nvPr>
            <p:ph type="sldImg"/>
          </p:nvPr>
        </p:nvSpPr>
        <p:spPr>
          <a:solidFill>
            <a:srgbClr val="FFFFFF"/>
          </a:solidFill>
          <a:ln/>
        </p:spPr>
      </p:sp>
      <p:sp>
        <p:nvSpPr>
          <p:cNvPr id="701442"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What knowledge, faith, and place of influence has He given </a:t>
            </a:r>
            <a:r>
              <a:rPr lang="en-US" i="1">
                <a:latin typeface="Times New Roman" charset="0"/>
                <a:ea typeface="ＭＳ Ｐゴシック" charset="0"/>
                <a:cs typeface="ＭＳ Ｐゴシック" charset="0"/>
              </a:rPr>
              <a:t>you</a:t>
            </a:r>
            <a:r>
              <a:rPr lang="en-US">
                <a:latin typeface="Times New Roman" charset="0"/>
                <a:ea typeface="ＭＳ Ｐゴシック" charset="0"/>
                <a:cs typeface="ＭＳ Ｐゴシック" charset="0"/>
              </a:rPr>
              <a:t>?  What does God want you to do with it?  What burden has the Lord placed on your heart?  Soul care?  How can we help you achieve this vision so you have all you need to do His will </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005981-F859-EC4E-824B-2487C13A673D}" type="slidenum">
              <a:rPr lang="en-US" sz="1200" baseline="0">
                <a:solidFill>
                  <a:prstClr val="black"/>
                </a:solidFill>
              </a:rPr>
              <a:pPr/>
              <a:t>131</a:t>
            </a:fld>
            <a:endParaRPr lang="en-US" sz="1200" baseline="0">
              <a:solidFill>
                <a:prstClr val="black"/>
              </a:solidFill>
            </a:endParaRPr>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hemeOverride" Target="../theme/themeOverride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C06F1387-DAB6-AE44-BB7A-8BC8FFB000F1}" type="slidenum">
              <a:rPr lang="en-US"/>
              <a:pPr/>
              <a:t>‹#›</a:t>
            </a:fld>
            <a:endParaRPr lang="en-US"/>
          </a:p>
        </p:txBody>
      </p:sp>
    </p:spTree>
    <p:extLst>
      <p:ext uri="{BB962C8B-B14F-4D97-AF65-F5344CB8AC3E}">
        <p14:creationId xmlns:p14="http://schemas.microsoft.com/office/powerpoint/2010/main" val="3871059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F5CEFCC0-5350-6D49-865A-4E2420A0D54A}" type="slidenum">
              <a:rPr lang="en-US"/>
              <a:pPr/>
              <a:t>‹#›</a:t>
            </a:fld>
            <a:endParaRPr lang="en-US"/>
          </a:p>
        </p:txBody>
      </p:sp>
    </p:spTree>
    <p:extLst>
      <p:ext uri="{BB962C8B-B14F-4D97-AF65-F5344CB8AC3E}">
        <p14:creationId xmlns:p14="http://schemas.microsoft.com/office/powerpoint/2010/main" val="425437490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735701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144F623-1023-448F-BE89-130FACCE3734}"/>
              </a:ext>
            </a:extLst>
          </p:cNvPr>
          <p:cNvSpPr>
            <a:spLocks noGrp="1"/>
          </p:cNvSpPr>
          <p:nvPr>
            <p:ph type="dt" sz="half" idx="10"/>
          </p:nvPr>
        </p:nvSpPr>
        <p:spPr/>
        <p:txBody>
          <a:bodyPr/>
          <a:lstStyle>
            <a:lvl1pPr>
              <a:defRPr/>
            </a:lvl1pPr>
          </a:lstStyle>
          <a:p>
            <a:pPr>
              <a:defRPr/>
            </a:pPr>
            <a:fld id="{327150A5-D12B-40D1-AEF0-53F3C4936B26}"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7F015FAE-043D-415B-865C-B9ADA3B7FF3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08DFC5A6-D632-4C95-A733-F377004DD24B}"/>
              </a:ext>
            </a:extLst>
          </p:cNvPr>
          <p:cNvSpPr>
            <a:spLocks noGrp="1"/>
          </p:cNvSpPr>
          <p:nvPr>
            <p:ph type="sldNum" sz="quarter" idx="12"/>
          </p:nvPr>
        </p:nvSpPr>
        <p:spPr/>
        <p:txBody>
          <a:bodyPr/>
          <a:lstStyle>
            <a:lvl1pPr>
              <a:defRPr/>
            </a:lvl1pPr>
          </a:lstStyle>
          <a:p>
            <a:fld id="{226B1C59-D71D-440F-A603-4552803267E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2446662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C474DE2-7CE2-44E8-AC4F-0EDDD4529E48}"/>
              </a:ext>
            </a:extLst>
          </p:cNvPr>
          <p:cNvSpPr>
            <a:spLocks noGrp="1"/>
          </p:cNvSpPr>
          <p:nvPr>
            <p:ph type="dt" sz="half" idx="10"/>
          </p:nvPr>
        </p:nvSpPr>
        <p:spPr/>
        <p:txBody>
          <a:bodyPr/>
          <a:lstStyle>
            <a:lvl1pPr>
              <a:defRPr/>
            </a:lvl1pPr>
          </a:lstStyle>
          <a:p>
            <a:pPr>
              <a:defRPr/>
            </a:pPr>
            <a:fld id="{2B1E67A7-448B-40AD-8862-3957C38BADEB}"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0CB21297-F7F2-4675-A07C-13C884AE076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8B1C97EB-4711-4CA6-869D-F5AAE8CAE6E9}"/>
              </a:ext>
            </a:extLst>
          </p:cNvPr>
          <p:cNvSpPr>
            <a:spLocks noGrp="1"/>
          </p:cNvSpPr>
          <p:nvPr>
            <p:ph type="sldNum" sz="quarter" idx="12"/>
          </p:nvPr>
        </p:nvSpPr>
        <p:spPr/>
        <p:txBody>
          <a:bodyPr/>
          <a:lstStyle>
            <a:lvl1pPr>
              <a:defRPr/>
            </a:lvl1pPr>
          </a:lstStyle>
          <a:p>
            <a:fld id="{E0251C39-E49A-4323-9C10-EBAEB1D6E6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485670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59BEC0A-50C7-498F-A126-DA2719E66D31}"/>
              </a:ext>
            </a:extLst>
          </p:cNvPr>
          <p:cNvSpPr>
            <a:spLocks noGrp="1"/>
          </p:cNvSpPr>
          <p:nvPr>
            <p:ph type="dt" sz="half" idx="10"/>
          </p:nvPr>
        </p:nvSpPr>
        <p:spPr/>
        <p:txBody>
          <a:bodyPr/>
          <a:lstStyle>
            <a:lvl1pPr>
              <a:defRPr/>
            </a:lvl1pPr>
          </a:lstStyle>
          <a:p>
            <a:pPr>
              <a:defRPr/>
            </a:pPr>
            <a:fld id="{33235C54-2410-4681-9808-BB1A852E67F5}"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214CA0D-83E5-4C80-A9EA-6AE19E42794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0306D30-5A75-4C25-878D-863577218901}"/>
              </a:ext>
            </a:extLst>
          </p:cNvPr>
          <p:cNvSpPr>
            <a:spLocks noGrp="1"/>
          </p:cNvSpPr>
          <p:nvPr>
            <p:ph type="sldNum" sz="quarter" idx="12"/>
          </p:nvPr>
        </p:nvSpPr>
        <p:spPr/>
        <p:txBody>
          <a:bodyPr/>
          <a:lstStyle>
            <a:lvl1pPr>
              <a:defRPr/>
            </a:lvl1pPr>
          </a:lstStyle>
          <a:p>
            <a:fld id="{CC37C59D-815D-4A07-9E03-EE11D32288C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26330727"/>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B203D42E-A945-47D7-968C-EC6D318CCC98}"/>
              </a:ext>
            </a:extLst>
          </p:cNvPr>
          <p:cNvSpPr>
            <a:spLocks noGrp="1"/>
          </p:cNvSpPr>
          <p:nvPr>
            <p:ph type="dt" sz="half" idx="10"/>
          </p:nvPr>
        </p:nvSpPr>
        <p:spPr/>
        <p:txBody>
          <a:bodyPr/>
          <a:lstStyle>
            <a:lvl1pPr>
              <a:defRPr/>
            </a:lvl1pPr>
          </a:lstStyle>
          <a:p>
            <a:pPr>
              <a:defRPr/>
            </a:pPr>
            <a:fld id="{1172F43C-7C49-400C-B01D-C4CF1F2EDC8C}"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24A18E8-5897-4A84-9DA3-2863BC6F80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DDBD9F0-F20B-4E68-B635-A1739A3A374D}"/>
              </a:ext>
            </a:extLst>
          </p:cNvPr>
          <p:cNvSpPr>
            <a:spLocks noGrp="1"/>
          </p:cNvSpPr>
          <p:nvPr>
            <p:ph type="sldNum" sz="quarter" idx="12"/>
          </p:nvPr>
        </p:nvSpPr>
        <p:spPr/>
        <p:txBody>
          <a:bodyPr/>
          <a:lstStyle>
            <a:lvl1pPr>
              <a:defRPr/>
            </a:lvl1pPr>
          </a:lstStyle>
          <a:p>
            <a:fld id="{E8553086-7A7D-4ED1-A9F2-1EFA2B49B8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10563117"/>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F6E11C-8FB6-4238-8BB6-5D308F7D614C}"/>
              </a:ext>
            </a:extLst>
          </p:cNvPr>
          <p:cNvSpPr>
            <a:spLocks noGrp="1"/>
          </p:cNvSpPr>
          <p:nvPr>
            <p:ph type="dt" sz="half" idx="10"/>
          </p:nvPr>
        </p:nvSpPr>
        <p:spPr/>
        <p:txBody>
          <a:bodyPr/>
          <a:lstStyle>
            <a:lvl1pPr>
              <a:defRPr/>
            </a:lvl1pPr>
          </a:lstStyle>
          <a:p>
            <a:pPr>
              <a:defRPr/>
            </a:pPr>
            <a:fld id="{F732006E-8CE3-4205-ADFC-154DB532722D}"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7ADCBB-2E35-4168-9465-B3AC191589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17DE60A-5838-42EC-B824-50959E017E9D}"/>
              </a:ext>
            </a:extLst>
          </p:cNvPr>
          <p:cNvSpPr>
            <a:spLocks noGrp="1"/>
          </p:cNvSpPr>
          <p:nvPr>
            <p:ph type="sldNum" sz="quarter" idx="12"/>
          </p:nvPr>
        </p:nvSpPr>
        <p:spPr/>
        <p:txBody>
          <a:bodyPr/>
          <a:lstStyle>
            <a:lvl1pPr>
              <a:defRPr/>
            </a:lvl1pPr>
          </a:lstStyle>
          <a:p>
            <a:fld id="{7937727A-5941-4480-B069-CB6A8059A26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9968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B3BDEC-93CD-4B4D-BAAC-5F64BBAB762E}"/>
              </a:ext>
            </a:extLst>
          </p:cNvPr>
          <p:cNvSpPr>
            <a:spLocks noGrp="1"/>
          </p:cNvSpPr>
          <p:nvPr>
            <p:ph type="dt" sz="half" idx="10"/>
          </p:nvPr>
        </p:nvSpPr>
        <p:spPr/>
        <p:txBody>
          <a:bodyPr/>
          <a:lstStyle>
            <a:lvl1pPr>
              <a:defRPr/>
            </a:lvl1pPr>
          </a:lstStyle>
          <a:p>
            <a:pPr>
              <a:defRPr/>
            </a:pPr>
            <a:fld id="{41748621-EC5E-42A4-9146-4440AF0C644D}"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8C7C189-F363-42EF-AE0B-F2A9B0B71AA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72E22E-8101-4809-9B2B-54EB573080E2}"/>
              </a:ext>
            </a:extLst>
          </p:cNvPr>
          <p:cNvSpPr>
            <a:spLocks noGrp="1"/>
          </p:cNvSpPr>
          <p:nvPr>
            <p:ph type="sldNum" sz="quarter" idx="12"/>
          </p:nvPr>
        </p:nvSpPr>
        <p:spPr/>
        <p:txBody>
          <a:bodyPr/>
          <a:lstStyle>
            <a:lvl1pPr>
              <a:defRPr/>
            </a:lvl1pPr>
          </a:lstStyle>
          <a:p>
            <a:fld id="{DCC31036-E605-4EF6-B06C-986C7E6A66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9145015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7B67FE3-3214-4B74-A490-0C397C898F29}"/>
              </a:ext>
            </a:extLst>
          </p:cNvPr>
          <p:cNvSpPr>
            <a:spLocks noGrp="1"/>
          </p:cNvSpPr>
          <p:nvPr>
            <p:ph type="dt" sz="half" idx="10"/>
          </p:nvPr>
        </p:nvSpPr>
        <p:spPr/>
        <p:txBody>
          <a:bodyPr/>
          <a:lstStyle>
            <a:lvl1pPr>
              <a:defRPr/>
            </a:lvl1pPr>
          </a:lstStyle>
          <a:p>
            <a:pPr>
              <a:defRPr/>
            </a:pPr>
            <a:fld id="{5002A4B8-8A90-4497-939F-796EC47FC6F1}" type="datetimeFigureOut">
              <a:rPr lang="en-US">
                <a:latin typeface="Calibri"/>
              </a:rPr>
              <a:pPr>
                <a:defRPr/>
              </a:pPr>
              <a:t>8/23/20</a:t>
            </a:fld>
            <a:endParaRPr lang="en-US">
              <a:latin typeface="Calibri"/>
            </a:endParaRPr>
          </a:p>
        </p:txBody>
      </p:sp>
      <p:sp>
        <p:nvSpPr>
          <p:cNvPr id="5" name="Footer Placeholder 4">
            <a:extLst>
              <a:ext uri="{FF2B5EF4-FFF2-40B4-BE49-F238E27FC236}">
                <a16:creationId xmlns:a16="http://schemas.microsoft.com/office/drawing/2014/main" id="{D4EEE289-305F-4E67-97A2-8C07F0224EB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2996672-B358-4E10-8E44-5EFC76E55D10}"/>
              </a:ext>
            </a:extLst>
          </p:cNvPr>
          <p:cNvSpPr>
            <a:spLocks noGrp="1"/>
          </p:cNvSpPr>
          <p:nvPr>
            <p:ph type="sldNum" sz="quarter" idx="12"/>
          </p:nvPr>
        </p:nvSpPr>
        <p:spPr/>
        <p:txBody>
          <a:bodyPr/>
          <a:lstStyle>
            <a:lvl1pPr>
              <a:defRPr/>
            </a:lvl1pPr>
          </a:lstStyle>
          <a:p>
            <a:fld id="{6080D821-DAFC-493F-898F-F4FE5EB5F3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6301146"/>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C9B1E0-36EF-4539-BD8E-0CC6BCFE5DE8}"/>
              </a:ext>
            </a:extLst>
          </p:cNvPr>
          <p:cNvSpPr>
            <a:spLocks noGrp="1"/>
          </p:cNvSpPr>
          <p:nvPr>
            <p:ph type="dt" sz="half" idx="10"/>
          </p:nvPr>
        </p:nvSpPr>
        <p:spPr/>
        <p:txBody>
          <a:bodyPr/>
          <a:lstStyle>
            <a:lvl1pPr>
              <a:defRPr/>
            </a:lvl1pPr>
          </a:lstStyle>
          <a:p>
            <a:pPr>
              <a:defRPr/>
            </a:pPr>
            <a:fld id="{F018857B-BEDA-4FD9-9B34-FEB24785D280}" type="datetimeFigureOut">
              <a:rPr lang="en-US">
                <a:latin typeface="Calibri"/>
              </a:rPr>
              <a:pPr>
                <a:defRPr/>
              </a:pPr>
              <a:t>8/23/20</a:t>
            </a:fld>
            <a:endParaRPr lang="en-US">
              <a:latin typeface="Calibri"/>
            </a:endParaRPr>
          </a:p>
        </p:txBody>
      </p:sp>
      <p:sp>
        <p:nvSpPr>
          <p:cNvPr id="5" name="Footer Placeholder 4">
            <a:extLst>
              <a:ext uri="{FF2B5EF4-FFF2-40B4-BE49-F238E27FC236}">
                <a16:creationId xmlns:a16="http://schemas.microsoft.com/office/drawing/2014/main" id="{62FED72B-03A5-4983-AABB-31D84F444D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6C5062-FF29-4190-BC9B-9ED87E6430DA}"/>
              </a:ext>
            </a:extLst>
          </p:cNvPr>
          <p:cNvSpPr>
            <a:spLocks noGrp="1"/>
          </p:cNvSpPr>
          <p:nvPr>
            <p:ph type="sldNum" sz="quarter" idx="12"/>
          </p:nvPr>
        </p:nvSpPr>
        <p:spPr/>
        <p:txBody>
          <a:bodyPr/>
          <a:lstStyle>
            <a:lvl1pPr>
              <a:defRPr/>
            </a:lvl1pPr>
          </a:lstStyle>
          <a:p>
            <a:fld id="{EE294B76-2F10-4EA6-B6AD-3AF10730370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0203562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3331C8-1AE0-4AC5-A07D-C5F546950294}"/>
              </a:ext>
            </a:extLst>
          </p:cNvPr>
          <p:cNvSpPr>
            <a:spLocks noGrp="1"/>
          </p:cNvSpPr>
          <p:nvPr>
            <p:ph type="dt" sz="half" idx="10"/>
          </p:nvPr>
        </p:nvSpPr>
        <p:spPr/>
        <p:txBody>
          <a:bodyPr/>
          <a:lstStyle>
            <a:lvl1pPr>
              <a:defRPr/>
            </a:lvl1pPr>
          </a:lstStyle>
          <a:p>
            <a:pPr>
              <a:defRPr/>
            </a:pPr>
            <a:fld id="{CDB5373B-1CC8-42AB-ADE9-57928F101DAD}" type="datetimeFigureOut">
              <a:rPr lang="en-US">
                <a:latin typeface="Calibri"/>
              </a:rPr>
              <a:pPr>
                <a:defRPr/>
              </a:pPr>
              <a:t>8/23/20</a:t>
            </a:fld>
            <a:endParaRPr lang="en-US">
              <a:latin typeface="Calibri"/>
            </a:endParaRPr>
          </a:p>
        </p:txBody>
      </p:sp>
      <p:sp>
        <p:nvSpPr>
          <p:cNvPr id="5" name="Footer Placeholder 4">
            <a:extLst>
              <a:ext uri="{FF2B5EF4-FFF2-40B4-BE49-F238E27FC236}">
                <a16:creationId xmlns:a16="http://schemas.microsoft.com/office/drawing/2014/main" id="{335F4E73-F8BA-42F3-86A6-3333085D2D8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4147CA3-1D2E-42B0-BBFE-7C9135844E76}"/>
              </a:ext>
            </a:extLst>
          </p:cNvPr>
          <p:cNvSpPr>
            <a:spLocks noGrp="1"/>
          </p:cNvSpPr>
          <p:nvPr>
            <p:ph type="sldNum" sz="quarter" idx="12"/>
          </p:nvPr>
        </p:nvSpPr>
        <p:spPr/>
        <p:txBody>
          <a:bodyPr/>
          <a:lstStyle>
            <a:lvl1pPr>
              <a:defRPr/>
            </a:lvl1pPr>
          </a:lstStyle>
          <a:p>
            <a:fld id="{A4F48D4C-EA76-4DAC-AA93-C315B8101D9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06354000"/>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F30AA35-6B38-4676-96C6-EB954D923D39}"/>
              </a:ext>
            </a:extLst>
          </p:cNvPr>
          <p:cNvSpPr>
            <a:spLocks noGrp="1"/>
          </p:cNvSpPr>
          <p:nvPr>
            <p:ph type="dt" sz="half" idx="10"/>
          </p:nvPr>
        </p:nvSpPr>
        <p:spPr/>
        <p:txBody>
          <a:bodyPr/>
          <a:lstStyle>
            <a:lvl1pPr>
              <a:defRPr/>
            </a:lvl1pPr>
          </a:lstStyle>
          <a:p>
            <a:pPr>
              <a:defRPr/>
            </a:pPr>
            <a:fld id="{B50880C2-A63B-4C68-A559-21930E6C2E83}" type="datetimeFigureOut">
              <a:rPr lang="en-US">
                <a:latin typeface="Calibri"/>
              </a:rPr>
              <a:pPr>
                <a:defRPr/>
              </a:pPr>
              <a:t>8/23/20</a:t>
            </a:fld>
            <a:endParaRPr lang="en-US">
              <a:latin typeface="Calibri"/>
            </a:endParaRPr>
          </a:p>
        </p:txBody>
      </p:sp>
      <p:sp>
        <p:nvSpPr>
          <p:cNvPr id="6" name="Footer Placeholder 4">
            <a:extLst>
              <a:ext uri="{FF2B5EF4-FFF2-40B4-BE49-F238E27FC236}">
                <a16:creationId xmlns:a16="http://schemas.microsoft.com/office/drawing/2014/main" id="{2E0F8085-9029-4037-AEEB-CD2E6114C5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D86B8DA-C650-45E1-BEBA-B5E25A479642}"/>
              </a:ext>
            </a:extLst>
          </p:cNvPr>
          <p:cNvSpPr>
            <a:spLocks noGrp="1"/>
          </p:cNvSpPr>
          <p:nvPr>
            <p:ph type="sldNum" sz="quarter" idx="12"/>
          </p:nvPr>
        </p:nvSpPr>
        <p:spPr/>
        <p:txBody>
          <a:bodyPr/>
          <a:lstStyle>
            <a:lvl1pPr>
              <a:defRPr/>
            </a:lvl1pPr>
          </a:lstStyle>
          <a:p>
            <a:fld id="{06493672-DD6C-4F19-A098-CA49EC131C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2370092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220084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AF8CA85-8CD4-4EDE-964B-8E0AE420A252}"/>
              </a:ext>
            </a:extLst>
          </p:cNvPr>
          <p:cNvSpPr>
            <a:spLocks noGrp="1"/>
          </p:cNvSpPr>
          <p:nvPr>
            <p:ph type="dt" sz="half" idx="10"/>
          </p:nvPr>
        </p:nvSpPr>
        <p:spPr/>
        <p:txBody>
          <a:bodyPr/>
          <a:lstStyle>
            <a:lvl1pPr>
              <a:defRPr/>
            </a:lvl1pPr>
          </a:lstStyle>
          <a:p>
            <a:pPr>
              <a:defRPr/>
            </a:pPr>
            <a:fld id="{ECC74D64-EF25-4C2A-AD7B-F3AF0225D71E}" type="datetimeFigureOut">
              <a:rPr lang="en-US">
                <a:latin typeface="Calibri"/>
              </a:rPr>
              <a:pPr>
                <a:defRPr/>
              </a:pPr>
              <a:t>8/23/20</a:t>
            </a:fld>
            <a:endParaRPr lang="en-US">
              <a:latin typeface="Calibri"/>
            </a:endParaRPr>
          </a:p>
        </p:txBody>
      </p:sp>
      <p:sp>
        <p:nvSpPr>
          <p:cNvPr id="8" name="Footer Placeholder 4">
            <a:extLst>
              <a:ext uri="{FF2B5EF4-FFF2-40B4-BE49-F238E27FC236}">
                <a16:creationId xmlns:a16="http://schemas.microsoft.com/office/drawing/2014/main" id="{ECC46B4D-BB45-46DF-A6E5-50ACBF6535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B9B449A-F671-4BB5-8E9A-A94268D10C10}"/>
              </a:ext>
            </a:extLst>
          </p:cNvPr>
          <p:cNvSpPr>
            <a:spLocks noGrp="1"/>
          </p:cNvSpPr>
          <p:nvPr>
            <p:ph type="sldNum" sz="quarter" idx="12"/>
          </p:nvPr>
        </p:nvSpPr>
        <p:spPr/>
        <p:txBody>
          <a:bodyPr/>
          <a:lstStyle>
            <a:lvl1pPr>
              <a:defRPr/>
            </a:lvl1pPr>
          </a:lstStyle>
          <a:p>
            <a:fld id="{77E14C2B-E2EC-4982-BC8D-E212EB9619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8277789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7CD86D29-80C3-461F-A5B2-928AB84FF207}"/>
              </a:ext>
            </a:extLst>
          </p:cNvPr>
          <p:cNvSpPr>
            <a:spLocks noGrp="1"/>
          </p:cNvSpPr>
          <p:nvPr>
            <p:ph type="dt" sz="half" idx="10"/>
          </p:nvPr>
        </p:nvSpPr>
        <p:spPr/>
        <p:txBody>
          <a:bodyPr/>
          <a:lstStyle>
            <a:lvl1pPr>
              <a:defRPr/>
            </a:lvl1pPr>
          </a:lstStyle>
          <a:p>
            <a:pPr>
              <a:defRPr/>
            </a:pPr>
            <a:fld id="{4FAE79EB-E428-4AA8-B43B-CE06DDF85514}" type="datetimeFigureOut">
              <a:rPr lang="en-US">
                <a:latin typeface="Calibri"/>
              </a:rPr>
              <a:pPr>
                <a:defRPr/>
              </a:pPr>
              <a:t>8/23/20</a:t>
            </a:fld>
            <a:endParaRPr lang="en-US">
              <a:latin typeface="Calibri"/>
            </a:endParaRPr>
          </a:p>
        </p:txBody>
      </p:sp>
      <p:sp>
        <p:nvSpPr>
          <p:cNvPr id="4" name="Footer Placeholder 4">
            <a:extLst>
              <a:ext uri="{FF2B5EF4-FFF2-40B4-BE49-F238E27FC236}">
                <a16:creationId xmlns:a16="http://schemas.microsoft.com/office/drawing/2014/main" id="{AE3D1388-14F6-4648-8EDB-CABD4B0158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47DE4FB-2651-4A2D-ADE6-4DD48FC4FC27}"/>
              </a:ext>
            </a:extLst>
          </p:cNvPr>
          <p:cNvSpPr>
            <a:spLocks noGrp="1"/>
          </p:cNvSpPr>
          <p:nvPr>
            <p:ph type="sldNum" sz="quarter" idx="12"/>
          </p:nvPr>
        </p:nvSpPr>
        <p:spPr/>
        <p:txBody>
          <a:bodyPr/>
          <a:lstStyle>
            <a:lvl1pPr>
              <a:defRPr/>
            </a:lvl1pPr>
          </a:lstStyle>
          <a:p>
            <a:fld id="{AA6AEA56-4288-4313-AA52-EBA8785088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2653572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AF16747-2FB3-4831-9CC6-BC117A24541F}"/>
              </a:ext>
            </a:extLst>
          </p:cNvPr>
          <p:cNvSpPr>
            <a:spLocks noGrp="1"/>
          </p:cNvSpPr>
          <p:nvPr>
            <p:ph type="dt" sz="half" idx="10"/>
          </p:nvPr>
        </p:nvSpPr>
        <p:spPr/>
        <p:txBody>
          <a:bodyPr/>
          <a:lstStyle>
            <a:lvl1pPr>
              <a:defRPr/>
            </a:lvl1pPr>
          </a:lstStyle>
          <a:p>
            <a:pPr>
              <a:defRPr/>
            </a:pPr>
            <a:fld id="{AC9279EA-D925-455C-BF7A-3E178350AA44}" type="datetimeFigureOut">
              <a:rPr lang="en-US">
                <a:latin typeface="Calibri"/>
              </a:rPr>
              <a:pPr>
                <a:defRPr/>
              </a:pPr>
              <a:t>8/23/20</a:t>
            </a:fld>
            <a:endParaRPr lang="en-US">
              <a:latin typeface="Calibri"/>
            </a:endParaRPr>
          </a:p>
        </p:txBody>
      </p:sp>
      <p:sp>
        <p:nvSpPr>
          <p:cNvPr id="3" name="Footer Placeholder 4">
            <a:extLst>
              <a:ext uri="{FF2B5EF4-FFF2-40B4-BE49-F238E27FC236}">
                <a16:creationId xmlns:a16="http://schemas.microsoft.com/office/drawing/2014/main" id="{211EDC7E-687D-42F0-AC75-EC45B83F66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AB4D6F74-7703-40CB-8D40-E6FD5838E4BF}"/>
              </a:ext>
            </a:extLst>
          </p:cNvPr>
          <p:cNvSpPr>
            <a:spLocks noGrp="1"/>
          </p:cNvSpPr>
          <p:nvPr>
            <p:ph type="sldNum" sz="quarter" idx="12"/>
          </p:nvPr>
        </p:nvSpPr>
        <p:spPr/>
        <p:txBody>
          <a:bodyPr/>
          <a:lstStyle>
            <a:lvl1pPr>
              <a:defRPr/>
            </a:lvl1pPr>
          </a:lstStyle>
          <a:p>
            <a:fld id="{D82671BF-33AB-48C7-BD19-1D638E5751D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1958595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6E5CB5D-18EA-4012-8DFE-D3FFF8C92CF6}"/>
              </a:ext>
            </a:extLst>
          </p:cNvPr>
          <p:cNvSpPr>
            <a:spLocks noGrp="1"/>
          </p:cNvSpPr>
          <p:nvPr>
            <p:ph type="dt" sz="half" idx="10"/>
          </p:nvPr>
        </p:nvSpPr>
        <p:spPr/>
        <p:txBody>
          <a:bodyPr/>
          <a:lstStyle>
            <a:lvl1pPr>
              <a:defRPr/>
            </a:lvl1pPr>
          </a:lstStyle>
          <a:p>
            <a:pPr>
              <a:defRPr/>
            </a:pPr>
            <a:fld id="{CD527C15-2705-421D-9950-505294F9900D}" type="datetimeFigureOut">
              <a:rPr lang="en-US">
                <a:latin typeface="Calibri"/>
              </a:rPr>
              <a:pPr>
                <a:defRPr/>
              </a:pPr>
              <a:t>8/23/20</a:t>
            </a:fld>
            <a:endParaRPr lang="en-US">
              <a:latin typeface="Calibri"/>
            </a:endParaRPr>
          </a:p>
        </p:txBody>
      </p:sp>
      <p:sp>
        <p:nvSpPr>
          <p:cNvPr id="6" name="Footer Placeholder 4">
            <a:extLst>
              <a:ext uri="{FF2B5EF4-FFF2-40B4-BE49-F238E27FC236}">
                <a16:creationId xmlns:a16="http://schemas.microsoft.com/office/drawing/2014/main" id="{AFE11302-5219-49B1-B441-0A4465C0C0C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EB7CFD9-D88B-4E97-A0E2-C1E1766056E3}"/>
              </a:ext>
            </a:extLst>
          </p:cNvPr>
          <p:cNvSpPr>
            <a:spLocks noGrp="1"/>
          </p:cNvSpPr>
          <p:nvPr>
            <p:ph type="sldNum" sz="quarter" idx="12"/>
          </p:nvPr>
        </p:nvSpPr>
        <p:spPr/>
        <p:txBody>
          <a:bodyPr/>
          <a:lstStyle>
            <a:lvl1pPr>
              <a:defRPr/>
            </a:lvl1pPr>
          </a:lstStyle>
          <a:p>
            <a:fld id="{6287C3C1-E0A2-4348-BD51-E163C09CB3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1200100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F2177F-BBCD-44A1-9774-C5E004BE3B4A}"/>
              </a:ext>
            </a:extLst>
          </p:cNvPr>
          <p:cNvSpPr>
            <a:spLocks noGrp="1"/>
          </p:cNvSpPr>
          <p:nvPr>
            <p:ph type="dt" sz="half" idx="10"/>
          </p:nvPr>
        </p:nvSpPr>
        <p:spPr/>
        <p:txBody>
          <a:bodyPr/>
          <a:lstStyle>
            <a:lvl1pPr>
              <a:defRPr/>
            </a:lvl1pPr>
          </a:lstStyle>
          <a:p>
            <a:pPr>
              <a:defRPr/>
            </a:pPr>
            <a:fld id="{102A579C-6349-4D18-AE54-EF8065D3A895}" type="datetimeFigureOut">
              <a:rPr lang="en-US">
                <a:latin typeface="Calibri"/>
              </a:rPr>
              <a:pPr>
                <a:defRPr/>
              </a:pPr>
              <a:t>8/23/20</a:t>
            </a:fld>
            <a:endParaRPr lang="en-US">
              <a:latin typeface="Calibri"/>
            </a:endParaRPr>
          </a:p>
        </p:txBody>
      </p:sp>
      <p:sp>
        <p:nvSpPr>
          <p:cNvPr id="6" name="Footer Placeholder 4">
            <a:extLst>
              <a:ext uri="{FF2B5EF4-FFF2-40B4-BE49-F238E27FC236}">
                <a16:creationId xmlns:a16="http://schemas.microsoft.com/office/drawing/2014/main" id="{6A13C2A8-42A0-49A0-9FFC-53054257AB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2DE4A12-9DAC-4017-8C44-E012F722B8FA}"/>
              </a:ext>
            </a:extLst>
          </p:cNvPr>
          <p:cNvSpPr>
            <a:spLocks noGrp="1"/>
          </p:cNvSpPr>
          <p:nvPr>
            <p:ph type="sldNum" sz="quarter" idx="12"/>
          </p:nvPr>
        </p:nvSpPr>
        <p:spPr/>
        <p:txBody>
          <a:bodyPr/>
          <a:lstStyle>
            <a:lvl1pPr>
              <a:defRPr/>
            </a:lvl1pPr>
          </a:lstStyle>
          <a:p>
            <a:fld id="{BC2A4AC0-DC38-400C-A56E-35286AD57D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790137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2FC678-319D-4C0C-870A-5E3C211DC461}"/>
              </a:ext>
            </a:extLst>
          </p:cNvPr>
          <p:cNvSpPr>
            <a:spLocks noGrp="1"/>
          </p:cNvSpPr>
          <p:nvPr>
            <p:ph type="dt" sz="half" idx="10"/>
          </p:nvPr>
        </p:nvSpPr>
        <p:spPr/>
        <p:txBody>
          <a:bodyPr/>
          <a:lstStyle>
            <a:lvl1pPr>
              <a:defRPr/>
            </a:lvl1pPr>
          </a:lstStyle>
          <a:p>
            <a:pPr>
              <a:defRPr/>
            </a:pPr>
            <a:fld id="{27090D12-36D9-4B9A-BE00-28E952C739A7}" type="datetimeFigureOut">
              <a:rPr lang="en-US">
                <a:latin typeface="Calibri"/>
              </a:rPr>
              <a:pPr>
                <a:defRPr/>
              </a:pPr>
              <a:t>8/23/20</a:t>
            </a:fld>
            <a:endParaRPr lang="en-US">
              <a:latin typeface="Calibri"/>
            </a:endParaRPr>
          </a:p>
        </p:txBody>
      </p:sp>
      <p:sp>
        <p:nvSpPr>
          <p:cNvPr id="5" name="Footer Placeholder 4">
            <a:extLst>
              <a:ext uri="{FF2B5EF4-FFF2-40B4-BE49-F238E27FC236}">
                <a16:creationId xmlns:a16="http://schemas.microsoft.com/office/drawing/2014/main" id="{B73D7B56-2AB1-4FCC-B7F9-7AF3A8DEA5D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60662F0-6549-4FA1-89BE-3F8A39DD09BF}"/>
              </a:ext>
            </a:extLst>
          </p:cNvPr>
          <p:cNvSpPr>
            <a:spLocks noGrp="1"/>
          </p:cNvSpPr>
          <p:nvPr>
            <p:ph type="sldNum" sz="quarter" idx="12"/>
          </p:nvPr>
        </p:nvSpPr>
        <p:spPr/>
        <p:txBody>
          <a:bodyPr/>
          <a:lstStyle>
            <a:lvl1pPr>
              <a:defRPr/>
            </a:lvl1pPr>
          </a:lstStyle>
          <a:p>
            <a:fld id="{BDA1A8A6-5840-43FC-B1BC-F2F14DABBC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3119026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F8CFA-B2A0-46A6-B13A-DDF3C8A19337}"/>
              </a:ext>
            </a:extLst>
          </p:cNvPr>
          <p:cNvSpPr>
            <a:spLocks noGrp="1"/>
          </p:cNvSpPr>
          <p:nvPr>
            <p:ph type="dt" sz="half" idx="10"/>
          </p:nvPr>
        </p:nvSpPr>
        <p:spPr/>
        <p:txBody>
          <a:bodyPr/>
          <a:lstStyle>
            <a:lvl1pPr>
              <a:defRPr/>
            </a:lvl1pPr>
          </a:lstStyle>
          <a:p>
            <a:pPr>
              <a:defRPr/>
            </a:pPr>
            <a:fld id="{C363B591-C525-4441-8F48-6B229AAA5D63}" type="datetimeFigureOut">
              <a:rPr lang="en-US">
                <a:latin typeface="Calibri"/>
              </a:rPr>
              <a:pPr>
                <a:defRPr/>
              </a:pPr>
              <a:t>8/23/20</a:t>
            </a:fld>
            <a:endParaRPr lang="en-US">
              <a:latin typeface="Calibri"/>
            </a:endParaRPr>
          </a:p>
        </p:txBody>
      </p:sp>
      <p:sp>
        <p:nvSpPr>
          <p:cNvPr id="5" name="Footer Placeholder 4">
            <a:extLst>
              <a:ext uri="{FF2B5EF4-FFF2-40B4-BE49-F238E27FC236}">
                <a16:creationId xmlns:a16="http://schemas.microsoft.com/office/drawing/2014/main" id="{A1AA3B57-9E9A-46FF-AB4B-D111890FB6B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11F6046-990E-48E6-9A58-15823BAD2C71}"/>
              </a:ext>
            </a:extLst>
          </p:cNvPr>
          <p:cNvSpPr>
            <a:spLocks noGrp="1"/>
          </p:cNvSpPr>
          <p:nvPr>
            <p:ph type="sldNum" sz="quarter" idx="12"/>
          </p:nvPr>
        </p:nvSpPr>
        <p:spPr/>
        <p:txBody>
          <a:bodyPr/>
          <a:lstStyle>
            <a:lvl1pPr>
              <a:defRPr/>
            </a:lvl1pPr>
          </a:lstStyle>
          <a:p>
            <a:fld id="{F6FC15C6-531F-4476-9ED3-099FAD60059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03853270"/>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18B2B0-199E-46F4-8C43-8EF9A110AAF2}"/>
              </a:ext>
            </a:extLst>
          </p:cNvPr>
          <p:cNvSpPr>
            <a:spLocks noGrp="1"/>
          </p:cNvSpPr>
          <p:nvPr>
            <p:ph type="dt" sz="half" idx="10"/>
          </p:nvPr>
        </p:nvSpPr>
        <p:spPr/>
        <p:txBody>
          <a:bodyPr/>
          <a:lstStyle>
            <a:lvl1pPr>
              <a:defRPr/>
            </a:lvl1pPr>
          </a:lstStyle>
          <a:p>
            <a:fld id="{6C78F725-A872-4F4A-8CD4-D7307DA4980F}"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A6313324-F3BB-4499-88DA-636CFD17324B}"/>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A2A8FD90-1667-4E62-90FD-DAD8B27C3F1F}"/>
              </a:ext>
            </a:extLst>
          </p:cNvPr>
          <p:cNvSpPr>
            <a:spLocks noGrp="1"/>
          </p:cNvSpPr>
          <p:nvPr>
            <p:ph type="sldNum" sz="quarter" idx="12"/>
          </p:nvPr>
        </p:nvSpPr>
        <p:spPr/>
        <p:txBody>
          <a:bodyPr/>
          <a:lstStyle>
            <a:lvl1pPr>
              <a:defRPr/>
            </a:lvl1pPr>
          </a:lstStyle>
          <a:p>
            <a:fld id="{052237BE-B05F-4CEC-B59A-EB109C367B5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20900219"/>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485A7E-3437-4B37-AB38-5ADB62003E75}"/>
              </a:ext>
            </a:extLst>
          </p:cNvPr>
          <p:cNvSpPr>
            <a:spLocks noGrp="1"/>
          </p:cNvSpPr>
          <p:nvPr>
            <p:ph type="dt" sz="half" idx="10"/>
          </p:nvPr>
        </p:nvSpPr>
        <p:spPr/>
        <p:txBody>
          <a:bodyPr/>
          <a:lstStyle>
            <a:lvl1pPr>
              <a:defRPr/>
            </a:lvl1pPr>
          </a:lstStyle>
          <a:p>
            <a:fld id="{33F305AC-1AFF-4A76-96C8-598337BA924F}"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D8F857AD-A023-4F55-B8F9-05B5E9D04C7E}"/>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9A07BE6-16E3-48A1-BDA3-9AA43BD5827E}"/>
              </a:ext>
            </a:extLst>
          </p:cNvPr>
          <p:cNvSpPr>
            <a:spLocks noGrp="1"/>
          </p:cNvSpPr>
          <p:nvPr>
            <p:ph type="sldNum" sz="quarter" idx="12"/>
          </p:nvPr>
        </p:nvSpPr>
        <p:spPr/>
        <p:txBody>
          <a:bodyPr/>
          <a:lstStyle>
            <a:lvl1pPr>
              <a:defRPr/>
            </a:lvl1pPr>
          </a:lstStyle>
          <a:p>
            <a:fld id="{B9A7465B-A134-4FF6-ABAE-D7E962AF41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28386536"/>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B47D9DE-695F-4F9D-BEA4-20C14AE9CD2D}"/>
              </a:ext>
            </a:extLst>
          </p:cNvPr>
          <p:cNvSpPr>
            <a:spLocks noGrp="1"/>
          </p:cNvSpPr>
          <p:nvPr>
            <p:ph type="dt" sz="half" idx="10"/>
          </p:nvPr>
        </p:nvSpPr>
        <p:spPr/>
        <p:txBody>
          <a:bodyPr/>
          <a:lstStyle>
            <a:lvl1pPr>
              <a:defRPr/>
            </a:lvl1pPr>
          </a:lstStyle>
          <a:p>
            <a:fld id="{3A5AEED9-6233-4ED8-B6A7-1A4516D9FD89}"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B9AB873F-6885-43F7-ADF5-3A36781D27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269056E-4A44-4EBB-8B84-54EC2E0DEB84}"/>
              </a:ext>
            </a:extLst>
          </p:cNvPr>
          <p:cNvSpPr>
            <a:spLocks noGrp="1"/>
          </p:cNvSpPr>
          <p:nvPr>
            <p:ph type="sldNum" sz="quarter" idx="12"/>
          </p:nvPr>
        </p:nvSpPr>
        <p:spPr/>
        <p:txBody>
          <a:bodyPr/>
          <a:lstStyle>
            <a:lvl1pPr>
              <a:defRPr/>
            </a:lvl1pPr>
          </a:lstStyle>
          <a:p>
            <a:fld id="{C8D3CD3A-6950-4B7C-A775-8AB8DE53E7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3152632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757966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02E8A19-C71A-4E62-BDDF-9137848DE2EB}"/>
              </a:ext>
            </a:extLst>
          </p:cNvPr>
          <p:cNvSpPr>
            <a:spLocks noGrp="1"/>
          </p:cNvSpPr>
          <p:nvPr>
            <p:ph type="dt" sz="half" idx="10"/>
          </p:nvPr>
        </p:nvSpPr>
        <p:spPr/>
        <p:txBody>
          <a:bodyPr/>
          <a:lstStyle>
            <a:lvl1pPr>
              <a:defRPr/>
            </a:lvl1pPr>
          </a:lstStyle>
          <a:p>
            <a:fld id="{4DFDAC2E-6CE0-41C6-96BF-C5B5B204BA60}"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89E5BDA0-AA5E-4EDC-A014-366F26D57A7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F78B8C1-1A0B-4EAC-98A7-5EF195C29B44}"/>
              </a:ext>
            </a:extLst>
          </p:cNvPr>
          <p:cNvSpPr>
            <a:spLocks noGrp="1"/>
          </p:cNvSpPr>
          <p:nvPr>
            <p:ph type="sldNum" sz="quarter" idx="12"/>
          </p:nvPr>
        </p:nvSpPr>
        <p:spPr/>
        <p:txBody>
          <a:bodyPr/>
          <a:lstStyle>
            <a:lvl1pPr>
              <a:defRPr/>
            </a:lvl1pPr>
          </a:lstStyle>
          <a:p>
            <a:fld id="{2F8DE588-7FB4-42B5-A336-69CA386946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7605625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2327D4-E4D3-422C-86D5-6DFF00C15145}"/>
              </a:ext>
            </a:extLst>
          </p:cNvPr>
          <p:cNvSpPr>
            <a:spLocks noGrp="1"/>
          </p:cNvSpPr>
          <p:nvPr>
            <p:ph type="dt" sz="half" idx="10"/>
          </p:nvPr>
        </p:nvSpPr>
        <p:spPr/>
        <p:txBody>
          <a:bodyPr/>
          <a:lstStyle>
            <a:lvl1pPr>
              <a:defRPr/>
            </a:lvl1pPr>
          </a:lstStyle>
          <a:p>
            <a:fld id="{30E0D294-1468-4A0F-8B71-F3A16719DBB1}" type="datetimeFigureOut">
              <a:rPr lang="en-US" altLang="en-US">
                <a:latin typeface="Calibri"/>
              </a:rPr>
              <a:pPr/>
              <a:t>8/23/20</a:t>
            </a:fld>
            <a:endParaRPr lang="en-US" altLang="en-US">
              <a:latin typeface="Calibri"/>
            </a:endParaRPr>
          </a:p>
        </p:txBody>
      </p:sp>
      <p:sp>
        <p:nvSpPr>
          <p:cNvPr id="8" name="Footer Placeholder 4">
            <a:extLst>
              <a:ext uri="{FF2B5EF4-FFF2-40B4-BE49-F238E27FC236}">
                <a16:creationId xmlns:a16="http://schemas.microsoft.com/office/drawing/2014/main" id="{BDCDCB45-BB5B-4F92-A2D3-55A8408215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9BC445C4-B75F-4146-A536-8860A47CB9E9}"/>
              </a:ext>
            </a:extLst>
          </p:cNvPr>
          <p:cNvSpPr>
            <a:spLocks noGrp="1"/>
          </p:cNvSpPr>
          <p:nvPr>
            <p:ph type="sldNum" sz="quarter" idx="12"/>
          </p:nvPr>
        </p:nvSpPr>
        <p:spPr/>
        <p:txBody>
          <a:bodyPr/>
          <a:lstStyle>
            <a:lvl1pPr>
              <a:defRPr/>
            </a:lvl1pPr>
          </a:lstStyle>
          <a:p>
            <a:fld id="{011A8C50-7BB6-4699-8B4E-FB6DE09C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86390601"/>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158D0D9-5DA7-42B5-92AC-5561D4D63C87}"/>
              </a:ext>
            </a:extLst>
          </p:cNvPr>
          <p:cNvSpPr>
            <a:spLocks noGrp="1"/>
          </p:cNvSpPr>
          <p:nvPr>
            <p:ph type="dt" sz="half" idx="10"/>
          </p:nvPr>
        </p:nvSpPr>
        <p:spPr/>
        <p:txBody>
          <a:bodyPr/>
          <a:lstStyle>
            <a:lvl1pPr>
              <a:defRPr/>
            </a:lvl1pPr>
          </a:lstStyle>
          <a:p>
            <a:fld id="{D8769FC3-4094-42BA-9E41-00B37BFE6FE6}" type="datetimeFigureOut">
              <a:rPr lang="en-US" altLang="en-US">
                <a:latin typeface="Calibri"/>
              </a:rPr>
              <a:pPr/>
              <a:t>8/23/20</a:t>
            </a:fld>
            <a:endParaRPr lang="en-US" altLang="en-US">
              <a:latin typeface="Calibri"/>
            </a:endParaRPr>
          </a:p>
        </p:txBody>
      </p:sp>
      <p:sp>
        <p:nvSpPr>
          <p:cNvPr id="4" name="Footer Placeholder 4">
            <a:extLst>
              <a:ext uri="{FF2B5EF4-FFF2-40B4-BE49-F238E27FC236}">
                <a16:creationId xmlns:a16="http://schemas.microsoft.com/office/drawing/2014/main" id="{C4373097-3319-47D5-852E-352300C0A955}"/>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080DEE2D-B189-459D-894C-95779A2362A9}"/>
              </a:ext>
            </a:extLst>
          </p:cNvPr>
          <p:cNvSpPr>
            <a:spLocks noGrp="1"/>
          </p:cNvSpPr>
          <p:nvPr>
            <p:ph type="sldNum" sz="quarter" idx="12"/>
          </p:nvPr>
        </p:nvSpPr>
        <p:spPr/>
        <p:txBody>
          <a:bodyPr/>
          <a:lstStyle>
            <a:lvl1pPr>
              <a:defRPr/>
            </a:lvl1pPr>
          </a:lstStyle>
          <a:p>
            <a:fld id="{98F63797-69B0-4234-9186-2CC222F533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339088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9BC33E3-9411-49D7-8CEE-F6E5BB36C7BE}"/>
              </a:ext>
            </a:extLst>
          </p:cNvPr>
          <p:cNvSpPr>
            <a:spLocks noGrp="1"/>
          </p:cNvSpPr>
          <p:nvPr>
            <p:ph type="dt" sz="half" idx="10"/>
          </p:nvPr>
        </p:nvSpPr>
        <p:spPr/>
        <p:txBody>
          <a:bodyPr/>
          <a:lstStyle>
            <a:lvl1pPr>
              <a:defRPr/>
            </a:lvl1pPr>
          </a:lstStyle>
          <a:p>
            <a:fld id="{91763341-7D33-4FCD-A594-CC284D427A7D}" type="datetimeFigureOut">
              <a:rPr lang="en-US" altLang="en-US">
                <a:latin typeface="Calibri"/>
              </a:rPr>
              <a:pPr/>
              <a:t>8/23/20</a:t>
            </a:fld>
            <a:endParaRPr lang="en-US" altLang="en-US">
              <a:latin typeface="Calibri"/>
            </a:endParaRPr>
          </a:p>
        </p:txBody>
      </p:sp>
      <p:sp>
        <p:nvSpPr>
          <p:cNvPr id="3" name="Footer Placeholder 4">
            <a:extLst>
              <a:ext uri="{FF2B5EF4-FFF2-40B4-BE49-F238E27FC236}">
                <a16:creationId xmlns:a16="http://schemas.microsoft.com/office/drawing/2014/main" id="{830CF503-62FB-4191-89DB-BD50871966C4}"/>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7AFC42B0-24FF-460A-AB1A-9B648D3251C2}"/>
              </a:ext>
            </a:extLst>
          </p:cNvPr>
          <p:cNvSpPr>
            <a:spLocks noGrp="1"/>
          </p:cNvSpPr>
          <p:nvPr>
            <p:ph type="sldNum" sz="quarter" idx="12"/>
          </p:nvPr>
        </p:nvSpPr>
        <p:spPr/>
        <p:txBody>
          <a:bodyPr/>
          <a:lstStyle>
            <a:lvl1pPr>
              <a:defRPr/>
            </a:lvl1pPr>
          </a:lstStyle>
          <a:p>
            <a:fld id="{BB7A5556-45BB-42B9-87A9-31211F9C63E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2792891"/>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DB9828A-8D6D-4D10-BDF5-CBACC1F5D5B8}"/>
              </a:ext>
            </a:extLst>
          </p:cNvPr>
          <p:cNvSpPr>
            <a:spLocks noGrp="1"/>
          </p:cNvSpPr>
          <p:nvPr>
            <p:ph type="dt" sz="half" idx="10"/>
          </p:nvPr>
        </p:nvSpPr>
        <p:spPr/>
        <p:txBody>
          <a:bodyPr/>
          <a:lstStyle>
            <a:lvl1pPr>
              <a:defRPr/>
            </a:lvl1pPr>
          </a:lstStyle>
          <a:p>
            <a:fld id="{D0AFEB8F-70B2-4DBA-AE85-3F92A63DB5D8}"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C59F882E-0959-4586-B6FB-4AB3D610D69A}"/>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FB733F2-82BE-4AF4-819F-22AAC85ACE60}"/>
              </a:ext>
            </a:extLst>
          </p:cNvPr>
          <p:cNvSpPr>
            <a:spLocks noGrp="1"/>
          </p:cNvSpPr>
          <p:nvPr>
            <p:ph type="sldNum" sz="quarter" idx="12"/>
          </p:nvPr>
        </p:nvSpPr>
        <p:spPr/>
        <p:txBody>
          <a:bodyPr/>
          <a:lstStyle>
            <a:lvl1pPr>
              <a:defRPr/>
            </a:lvl1pPr>
          </a:lstStyle>
          <a:p>
            <a:fld id="{C5149303-6195-4309-9142-F5C6E4607A2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20601867"/>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FA17DB9-78C4-4F27-BD4A-34401077861A}"/>
              </a:ext>
            </a:extLst>
          </p:cNvPr>
          <p:cNvSpPr>
            <a:spLocks noGrp="1"/>
          </p:cNvSpPr>
          <p:nvPr>
            <p:ph type="dt" sz="half" idx="10"/>
          </p:nvPr>
        </p:nvSpPr>
        <p:spPr/>
        <p:txBody>
          <a:bodyPr/>
          <a:lstStyle>
            <a:lvl1pPr>
              <a:defRPr/>
            </a:lvl1pPr>
          </a:lstStyle>
          <a:p>
            <a:fld id="{9D6D4A81-333C-444F-AB4A-4634C77AA488}"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9E53BF1A-722F-4D91-AFA7-D926CE4818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85C8D29-01CA-4A73-A353-216027D58BFA}"/>
              </a:ext>
            </a:extLst>
          </p:cNvPr>
          <p:cNvSpPr>
            <a:spLocks noGrp="1"/>
          </p:cNvSpPr>
          <p:nvPr>
            <p:ph type="sldNum" sz="quarter" idx="12"/>
          </p:nvPr>
        </p:nvSpPr>
        <p:spPr/>
        <p:txBody>
          <a:bodyPr/>
          <a:lstStyle>
            <a:lvl1pPr>
              <a:defRPr/>
            </a:lvl1pPr>
          </a:lstStyle>
          <a:p>
            <a:fld id="{EBDC9AB4-4FD4-4F92-B49A-69240E04D8B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1980132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3853C-32D3-440F-8EB8-F29248FC2982}"/>
              </a:ext>
            </a:extLst>
          </p:cNvPr>
          <p:cNvSpPr>
            <a:spLocks noGrp="1"/>
          </p:cNvSpPr>
          <p:nvPr>
            <p:ph type="dt" sz="half" idx="10"/>
          </p:nvPr>
        </p:nvSpPr>
        <p:spPr/>
        <p:txBody>
          <a:bodyPr/>
          <a:lstStyle>
            <a:lvl1pPr>
              <a:defRPr/>
            </a:lvl1pPr>
          </a:lstStyle>
          <a:p>
            <a:fld id="{2288B474-968C-4E6E-B55E-21DA0686909A}"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3E242957-0F80-4150-9824-EBB7E2E50A6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50796FF-CBD1-4E62-95D0-F62B78A41517}"/>
              </a:ext>
            </a:extLst>
          </p:cNvPr>
          <p:cNvSpPr>
            <a:spLocks noGrp="1"/>
          </p:cNvSpPr>
          <p:nvPr>
            <p:ph type="sldNum" sz="quarter" idx="12"/>
          </p:nvPr>
        </p:nvSpPr>
        <p:spPr/>
        <p:txBody>
          <a:bodyPr/>
          <a:lstStyle>
            <a:lvl1pPr>
              <a:defRPr/>
            </a:lvl1pPr>
          </a:lstStyle>
          <a:p>
            <a:fld id="{BDEDB333-7A86-4F9F-9F37-51F0DD4199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5610016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7DD41-E173-414F-8113-C063C10A6FC2}"/>
              </a:ext>
            </a:extLst>
          </p:cNvPr>
          <p:cNvSpPr>
            <a:spLocks noGrp="1"/>
          </p:cNvSpPr>
          <p:nvPr>
            <p:ph type="dt" sz="half" idx="10"/>
          </p:nvPr>
        </p:nvSpPr>
        <p:spPr/>
        <p:txBody>
          <a:bodyPr/>
          <a:lstStyle>
            <a:lvl1pPr>
              <a:defRPr/>
            </a:lvl1pPr>
          </a:lstStyle>
          <a:p>
            <a:fld id="{6DA55600-5A51-440B-8E96-FFCB094B3CE3}"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01ED6029-9AF4-45E9-8CED-20DE1E0DB007}"/>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5BCEC9D-B621-485A-96AD-CAFD3303117E}"/>
              </a:ext>
            </a:extLst>
          </p:cNvPr>
          <p:cNvSpPr>
            <a:spLocks noGrp="1"/>
          </p:cNvSpPr>
          <p:nvPr>
            <p:ph type="sldNum" sz="quarter" idx="12"/>
          </p:nvPr>
        </p:nvSpPr>
        <p:spPr/>
        <p:txBody>
          <a:bodyPr/>
          <a:lstStyle>
            <a:lvl1pPr>
              <a:defRPr/>
            </a:lvl1pPr>
          </a:lstStyle>
          <a:p>
            <a:fld id="{20B34B9B-B798-4C23-AB48-05AAFCE9807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7232423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329DA86-5A2D-456F-AD1A-3584F80E1E6E}"/>
              </a:ext>
            </a:extLst>
          </p:cNvPr>
          <p:cNvSpPr>
            <a:spLocks noGrp="1"/>
          </p:cNvSpPr>
          <p:nvPr>
            <p:ph type="dt" sz="half" idx="10"/>
          </p:nvPr>
        </p:nvSpPr>
        <p:spPr/>
        <p:txBody>
          <a:bodyPr/>
          <a:lstStyle>
            <a:lvl1pPr>
              <a:defRPr/>
            </a:lvl1pPr>
          </a:lstStyle>
          <a:p>
            <a:pPr>
              <a:defRPr/>
            </a:pPr>
            <a:fld id="{41375338-9579-4F1F-97FE-E8B6B218BEB0}"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66030819-8D19-4BDB-A05A-C00E4A9778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BE7A1F3-A80F-4FD8-BC75-A9CEA4B7239F}"/>
              </a:ext>
            </a:extLst>
          </p:cNvPr>
          <p:cNvSpPr>
            <a:spLocks noGrp="1"/>
          </p:cNvSpPr>
          <p:nvPr>
            <p:ph type="sldNum" sz="quarter" idx="12"/>
          </p:nvPr>
        </p:nvSpPr>
        <p:spPr/>
        <p:txBody>
          <a:bodyPr/>
          <a:lstStyle>
            <a:lvl1pPr>
              <a:defRPr/>
            </a:lvl1pPr>
          </a:lstStyle>
          <a:p>
            <a:fld id="{4FACA7B5-A1DE-4BAB-9E47-CDBEA12379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450173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BA137D-9F6E-43E7-89D2-D52E54D44D43}"/>
              </a:ext>
            </a:extLst>
          </p:cNvPr>
          <p:cNvSpPr>
            <a:spLocks noGrp="1"/>
          </p:cNvSpPr>
          <p:nvPr>
            <p:ph type="dt" sz="half" idx="10"/>
          </p:nvPr>
        </p:nvSpPr>
        <p:spPr/>
        <p:txBody>
          <a:bodyPr/>
          <a:lstStyle>
            <a:lvl1pPr>
              <a:defRPr/>
            </a:lvl1pPr>
          </a:lstStyle>
          <a:p>
            <a:pPr>
              <a:defRPr/>
            </a:pPr>
            <a:fld id="{7DAC889D-AF6D-4819-B08E-D9664BA3E8AB}"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B74B3C6-508B-48EF-90F7-B563D51138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C966949-A5A5-497F-898C-ADA193474F3E}"/>
              </a:ext>
            </a:extLst>
          </p:cNvPr>
          <p:cNvSpPr>
            <a:spLocks noGrp="1"/>
          </p:cNvSpPr>
          <p:nvPr>
            <p:ph type="sldNum" sz="quarter" idx="12"/>
          </p:nvPr>
        </p:nvSpPr>
        <p:spPr/>
        <p:txBody>
          <a:bodyPr/>
          <a:lstStyle>
            <a:lvl1pPr>
              <a:defRPr/>
            </a:lvl1pPr>
          </a:lstStyle>
          <a:p>
            <a:fld id="{9BAF52ED-58C9-408F-A679-9284BA51FA2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5620372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1775481"/>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6DDBF-3575-4ABF-B55D-FA03631579DA}"/>
              </a:ext>
            </a:extLst>
          </p:cNvPr>
          <p:cNvSpPr>
            <a:spLocks noGrp="1"/>
          </p:cNvSpPr>
          <p:nvPr>
            <p:ph type="dt" sz="half" idx="10"/>
          </p:nvPr>
        </p:nvSpPr>
        <p:spPr/>
        <p:txBody>
          <a:bodyPr/>
          <a:lstStyle>
            <a:lvl1pPr>
              <a:defRPr/>
            </a:lvl1pPr>
          </a:lstStyle>
          <a:p>
            <a:pPr>
              <a:defRPr/>
            </a:pPr>
            <a:fld id="{72E56A2E-E36F-4BFA-8B2C-3BB4DAB6582E}"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AA42D545-31D1-48E7-9FB7-91D3022E62E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D67FF0C-EC9D-4681-95BA-906026268658}"/>
              </a:ext>
            </a:extLst>
          </p:cNvPr>
          <p:cNvSpPr>
            <a:spLocks noGrp="1"/>
          </p:cNvSpPr>
          <p:nvPr>
            <p:ph type="sldNum" sz="quarter" idx="12"/>
          </p:nvPr>
        </p:nvSpPr>
        <p:spPr/>
        <p:txBody>
          <a:bodyPr/>
          <a:lstStyle>
            <a:lvl1pPr>
              <a:defRPr/>
            </a:lvl1pPr>
          </a:lstStyle>
          <a:p>
            <a:fld id="{9CC215E9-5370-434D-9461-E5E0E7F8A2F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7432687"/>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4052D7B-B381-4FAA-AE05-9C799C375C52}"/>
              </a:ext>
            </a:extLst>
          </p:cNvPr>
          <p:cNvSpPr>
            <a:spLocks noGrp="1"/>
          </p:cNvSpPr>
          <p:nvPr>
            <p:ph type="dt" sz="half" idx="10"/>
          </p:nvPr>
        </p:nvSpPr>
        <p:spPr/>
        <p:txBody>
          <a:bodyPr/>
          <a:lstStyle>
            <a:lvl1pPr>
              <a:defRPr/>
            </a:lvl1pPr>
          </a:lstStyle>
          <a:p>
            <a:pPr>
              <a:defRPr/>
            </a:pPr>
            <a:fld id="{6C6AE1AF-EB6A-410E-B61D-C654248D00F3}"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DE0DFE6-4F42-4804-92A2-5D7899494E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6828898-E65E-473B-AED8-F2D501EB5707}"/>
              </a:ext>
            </a:extLst>
          </p:cNvPr>
          <p:cNvSpPr>
            <a:spLocks noGrp="1"/>
          </p:cNvSpPr>
          <p:nvPr>
            <p:ph type="sldNum" sz="quarter" idx="12"/>
          </p:nvPr>
        </p:nvSpPr>
        <p:spPr/>
        <p:txBody>
          <a:bodyPr/>
          <a:lstStyle>
            <a:lvl1pPr>
              <a:defRPr/>
            </a:lvl1pPr>
          </a:lstStyle>
          <a:p>
            <a:fld id="{7AEB0252-E7BA-4687-9778-ECEFCF82BF1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9680516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69722275-5243-44DC-8EA9-6227989F4EE2}"/>
              </a:ext>
            </a:extLst>
          </p:cNvPr>
          <p:cNvSpPr>
            <a:spLocks noGrp="1"/>
          </p:cNvSpPr>
          <p:nvPr>
            <p:ph type="dt" sz="half" idx="10"/>
          </p:nvPr>
        </p:nvSpPr>
        <p:spPr/>
        <p:txBody>
          <a:bodyPr/>
          <a:lstStyle>
            <a:lvl1pPr>
              <a:defRPr/>
            </a:lvl1pPr>
          </a:lstStyle>
          <a:p>
            <a:pPr>
              <a:defRPr/>
            </a:pPr>
            <a:fld id="{273C9C8D-8DFF-4C73-A9CA-3A1964235890}"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11AEB35F-0BD4-4469-B19E-B382508E697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32314F9-9C55-4BD8-9F9B-5EAD92378C0C}"/>
              </a:ext>
            </a:extLst>
          </p:cNvPr>
          <p:cNvSpPr>
            <a:spLocks noGrp="1"/>
          </p:cNvSpPr>
          <p:nvPr>
            <p:ph type="sldNum" sz="quarter" idx="12"/>
          </p:nvPr>
        </p:nvSpPr>
        <p:spPr/>
        <p:txBody>
          <a:bodyPr/>
          <a:lstStyle>
            <a:lvl1pPr>
              <a:defRPr/>
            </a:lvl1pPr>
          </a:lstStyle>
          <a:p>
            <a:fld id="{DB234F38-2201-4F97-8A69-05DB3B7526D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43332029"/>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8AD966F-E157-4C03-9D09-8CB0BB2862EE}"/>
              </a:ext>
            </a:extLst>
          </p:cNvPr>
          <p:cNvSpPr>
            <a:spLocks noGrp="1"/>
          </p:cNvSpPr>
          <p:nvPr>
            <p:ph type="dt" sz="half" idx="10"/>
          </p:nvPr>
        </p:nvSpPr>
        <p:spPr/>
        <p:txBody>
          <a:bodyPr/>
          <a:lstStyle>
            <a:lvl1pPr>
              <a:defRPr/>
            </a:lvl1pPr>
          </a:lstStyle>
          <a:p>
            <a:pPr>
              <a:defRPr/>
            </a:pPr>
            <a:fld id="{5DF0EE57-E5E8-4F69-BE2C-182D88ADCADB}"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CAD2D6-4C70-4C29-AC69-CA2486A6AE7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226E8B90-F280-474E-998A-62D8D22A9C54}"/>
              </a:ext>
            </a:extLst>
          </p:cNvPr>
          <p:cNvSpPr>
            <a:spLocks noGrp="1"/>
          </p:cNvSpPr>
          <p:nvPr>
            <p:ph type="sldNum" sz="quarter" idx="12"/>
          </p:nvPr>
        </p:nvSpPr>
        <p:spPr/>
        <p:txBody>
          <a:bodyPr/>
          <a:lstStyle>
            <a:lvl1pPr>
              <a:defRPr/>
            </a:lvl1pPr>
          </a:lstStyle>
          <a:p>
            <a:fld id="{35EEB572-CE36-4BFF-BA66-81A5D4B183C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22221251"/>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918558F-1E68-4E1B-83AB-A308850A993D}"/>
              </a:ext>
            </a:extLst>
          </p:cNvPr>
          <p:cNvSpPr>
            <a:spLocks noGrp="1"/>
          </p:cNvSpPr>
          <p:nvPr>
            <p:ph type="dt" sz="half" idx="10"/>
          </p:nvPr>
        </p:nvSpPr>
        <p:spPr/>
        <p:txBody>
          <a:bodyPr/>
          <a:lstStyle>
            <a:lvl1pPr>
              <a:defRPr/>
            </a:lvl1pPr>
          </a:lstStyle>
          <a:p>
            <a:pPr>
              <a:defRPr/>
            </a:pPr>
            <a:fld id="{3C9ADB24-8B5C-454B-912F-1F5A4EBCC417}"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4581C797-06FD-4418-9F8D-10E54FA6AA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EAEE0091-E3CA-4EC8-BD47-793F40271392}"/>
              </a:ext>
            </a:extLst>
          </p:cNvPr>
          <p:cNvSpPr>
            <a:spLocks noGrp="1"/>
          </p:cNvSpPr>
          <p:nvPr>
            <p:ph type="sldNum" sz="quarter" idx="12"/>
          </p:nvPr>
        </p:nvSpPr>
        <p:spPr/>
        <p:txBody>
          <a:bodyPr/>
          <a:lstStyle>
            <a:lvl1pPr>
              <a:defRPr/>
            </a:lvl1pPr>
          </a:lstStyle>
          <a:p>
            <a:fld id="{6AFA1A9D-40D5-4BE0-868C-27D75A5EB00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2321634"/>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2D5CCA-456B-4EF9-BEA4-96FC67E271FF}"/>
              </a:ext>
            </a:extLst>
          </p:cNvPr>
          <p:cNvSpPr>
            <a:spLocks noGrp="1"/>
          </p:cNvSpPr>
          <p:nvPr>
            <p:ph type="dt" sz="half" idx="10"/>
          </p:nvPr>
        </p:nvSpPr>
        <p:spPr/>
        <p:txBody>
          <a:bodyPr/>
          <a:lstStyle>
            <a:lvl1pPr>
              <a:defRPr/>
            </a:lvl1pPr>
          </a:lstStyle>
          <a:p>
            <a:pPr>
              <a:defRPr/>
            </a:pPr>
            <a:fld id="{3655AEB3-5779-4795-88F6-B227893F3304}"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6753030-F7F5-4A73-ACB0-AA28DC8A50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4903963-F655-4452-8DF6-2747A7E1DE30}"/>
              </a:ext>
            </a:extLst>
          </p:cNvPr>
          <p:cNvSpPr>
            <a:spLocks noGrp="1"/>
          </p:cNvSpPr>
          <p:nvPr>
            <p:ph type="sldNum" sz="quarter" idx="12"/>
          </p:nvPr>
        </p:nvSpPr>
        <p:spPr/>
        <p:txBody>
          <a:bodyPr/>
          <a:lstStyle>
            <a:lvl1pPr>
              <a:defRPr/>
            </a:lvl1pPr>
          </a:lstStyle>
          <a:p>
            <a:fld id="{18152431-010B-42B1-B2CB-4D055FA7D56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5287716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6A71CB7-FE69-45A7-B190-81444C2AA926}"/>
              </a:ext>
            </a:extLst>
          </p:cNvPr>
          <p:cNvSpPr>
            <a:spLocks noGrp="1"/>
          </p:cNvSpPr>
          <p:nvPr>
            <p:ph type="dt" sz="half" idx="10"/>
          </p:nvPr>
        </p:nvSpPr>
        <p:spPr/>
        <p:txBody>
          <a:bodyPr/>
          <a:lstStyle>
            <a:lvl1pPr>
              <a:defRPr/>
            </a:lvl1pPr>
          </a:lstStyle>
          <a:p>
            <a:pPr>
              <a:defRPr/>
            </a:pPr>
            <a:fld id="{5F9868CD-242B-4937-9C5C-5B16538FE8E9}"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37F21938-927D-40EE-A35C-68451488D8E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81AC433F-05B9-4023-9A5C-FC0AB106EFE5}"/>
              </a:ext>
            </a:extLst>
          </p:cNvPr>
          <p:cNvSpPr>
            <a:spLocks noGrp="1"/>
          </p:cNvSpPr>
          <p:nvPr>
            <p:ph type="sldNum" sz="quarter" idx="12"/>
          </p:nvPr>
        </p:nvSpPr>
        <p:spPr/>
        <p:txBody>
          <a:bodyPr/>
          <a:lstStyle>
            <a:lvl1pPr>
              <a:defRPr/>
            </a:lvl1pPr>
          </a:lstStyle>
          <a:p>
            <a:fld id="{4BC6780C-BDEA-4566-A5AB-3EF6DA60983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62177230"/>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DD6939-386D-4770-B356-C0D03BCA95BF}"/>
              </a:ext>
            </a:extLst>
          </p:cNvPr>
          <p:cNvSpPr>
            <a:spLocks noGrp="1"/>
          </p:cNvSpPr>
          <p:nvPr>
            <p:ph type="dt" sz="half" idx="10"/>
          </p:nvPr>
        </p:nvSpPr>
        <p:spPr/>
        <p:txBody>
          <a:bodyPr/>
          <a:lstStyle>
            <a:lvl1pPr>
              <a:defRPr/>
            </a:lvl1pPr>
          </a:lstStyle>
          <a:p>
            <a:pPr>
              <a:defRPr/>
            </a:pPr>
            <a:fld id="{47E5BD85-A476-48AC-AE70-E519413781D8}"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E55275D9-4B79-47DA-B248-E4349B8324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9F6A15B-6609-4C7F-B883-8C4A6180050B}"/>
              </a:ext>
            </a:extLst>
          </p:cNvPr>
          <p:cNvSpPr>
            <a:spLocks noGrp="1"/>
          </p:cNvSpPr>
          <p:nvPr>
            <p:ph type="sldNum" sz="quarter" idx="12"/>
          </p:nvPr>
        </p:nvSpPr>
        <p:spPr/>
        <p:txBody>
          <a:bodyPr/>
          <a:lstStyle>
            <a:lvl1pPr>
              <a:defRPr/>
            </a:lvl1pPr>
          </a:lstStyle>
          <a:p>
            <a:fld id="{0562CAB3-72BA-420F-A92B-651941CB27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0679139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2327BF-F25F-48AD-9A33-20A11CB64688}"/>
              </a:ext>
            </a:extLst>
          </p:cNvPr>
          <p:cNvSpPr>
            <a:spLocks noGrp="1"/>
          </p:cNvSpPr>
          <p:nvPr>
            <p:ph type="dt" sz="half" idx="10"/>
          </p:nvPr>
        </p:nvSpPr>
        <p:spPr/>
        <p:txBody>
          <a:bodyPr/>
          <a:lstStyle>
            <a:lvl1pPr>
              <a:defRPr/>
            </a:lvl1pPr>
          </a:lstStyle>
          <a:p>
            <a:pPr>
              <a:defRPr/>
            </a:pPr>
            <a:fld id="{666FA5E3-AEEA-4028-930A-4B0D35AFA676}"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929703FE-79C8-4D11-B25B-8B047D62F9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9BA5FC6-4FEF-4AB7-8FAC-98D0FEE5A9E6}"/>
              </a:ext>
            </a:extLst>
          </p:cNvPr>
          <p:cNvSpPr>
            <a:spLocks noGrp="1"/>
          </p:cNvSpPr>
          <p:nvPr>
            <p:ph type="sldNum" sz="quarter" idx="12"/>
          </p:nvPr>
        </p:nvSpPr>
        <p:spPr/>
        <p:txBody>
          <a:bodyPr/>
          <a:lstStyle>
            <a:lvl1pPr>
              <a:defRPr/>
            </a:lvl1pPr>
          </a:lstStyle>
          <a:p>
            <a:fld id="{FDF4323E-7C53-45DE-9949-566612CF01C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9652838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430E636-820A-4AB0-972D-3D68AF634DA3}"/>
              </a:ext>
            </a:extLst>
          </p:cNvPr>
          <p:cNvSpPr>
            <a:spLocks noGrp="1"/>
          </p:cNvSpPr>
          <p:nvPr>
            <p:ph type="dt" sz="half" idx="10"/>
          </p:nvPr>
        </p:nvSpPr>
        <p:spPr/>
        <p:txBody>
          <a:bodyPr/>
          <a:lstStyle>
            <a:lvl1pPr>
              <a:defRPr/>
            </a:lvl1pPr>
          </a:lstStyle>
          <a:p>
            <a:fld id="{E8A8F890-A2AA-4C1D-9D8A-2CF13317C738}"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42BA7E22-C692-4964-BA2C-69673FDE803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C870C2D-DA5A-4C23-A6C8-7ECA2DDDFC56}"/>
              </a:ext>
            </a:extLst>
          </p:cNvPr>
          <p:cNvSpPr>
            <a:spLocks noGrp="1"/>
          </p:cNvSpPr>
          <p:nvPr>
            <p:ph type="sldNum" sz="quarter" idx="12"/>
          </p:nvPr>
        </p:nvSpPr>
        <p:spPr/>
        <p:txBody>
          <a:bodyPr/>
          <a:lstStyle>
            <a:lvl1pPr>
              <a:defRPr/>
            </a:lvl1pPr>
          </a:lstStyle>
          <a:p>
            <a:fld id="{771C503E-95F7-4835-95E5-9F58E31A55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9763986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1811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259C02-4E52-4F8E-8FA3-86550D6E2FFF}"/>
              </a:ext>
            </a:extLst>
          </p:cNvPr>
          <p:cNvSpPr>
            <a:spLocks noGrp="1"/>
          </p:cNvSpPr>
          <p:nvPr>
            <p:ph type="dt" sz="half" idx="10"/>
          </p:nvPr>
        </p:nvSpPr>
        <p:spPr/>
        <p:txBody>
          <a:bodyPr/>
          <a:lstStyle>
            <a:lvl1pPr>
              <a:defRPr/>
            </a:lvl1pPr>
          </a:lstStyle>
          <a:p>
            <a:fld id="{5744E7CF-DFE4-45EC-A69D-B08AD4ED1463}"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058D0439-1EE2-4AFA-A7A7-A4D1193B8C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7A6FAF0-A836-42D2-B5A4-F760E84EE15C}"/>
              </a:ext>
            </a:extLst>
          </p:cNvPr>
          <p:cNvSpPr>
            <a:spLocks noGrp="1"/>
          </p:cNvSpPr>
          <p:nvPr>
            <p:ph type="sldNum" sz="quarter" idx="12"/>
          </p:nvPr>
        </p:nvSpPr>
        <p:spPr/>
        <p:txBody>
          <a:bodyPr/>
          <a:lstStyle>
            <a:lvl1pPr>
              <a:defRPr/>
            </a:lvl1pPr>
          </a:lstStyle>
          <a:p>
            <a:fld id="{E4CAF19A-3FC9-4FD3-80D9-AD4FE67A95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2426804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A69DDDE-D003-4C0C-9CE2-0D40F410A99D}"/>
              </a:ext>
            </a:extLst>
          </p:cNvPr>
          <p:cNvSpPr>
            <a:spLocks noGrp="1"/>
          </p:cNvSpPr>
          <p:nvPr>
            <p:ph type="dt" sz="half" idx="10"/>
          </p:nvPr>
        </p:nvSpPr>
        <p:spPr/>
        <p:txBody>
          <a:bodyPr/>
          <a:lstStyle>
            <a:lvl1pPr>
              <a:defRPr/>
            </a:lvl1pPr>
          </a:lstStyle>
          <a:p>
            <a:fld id="{A45DFC5A-8517-4E55-9DE6-73A8D3865C7B}"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7D29E380-C142-40B9-840C-374EE56A48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D22AB5D-7487-4BA0-B450-A7867BC192A0}"/>
              </a:ext>
            </a:extLst>
          </p:cNvPr>
          <p:cNvSpPr>
            <a:spLocks noGrp="1"/>
          </p:cNvSpPr>
          <p:nvPr>
            <p:ph type="sldNum" sz="quarter" idx="12"/>
          </p:nvPr>
        </p:nvSpPr>
        <p:spPr/>
        <p:txBody>
          <a:bodyPr/>
          <a:lstStyle>
            <a:lvl1pPr>
              <a:defRPr/>
            </a:lvl1pPr>
          </a:lstStyle>
          <a:p>
            <a:fld id="{DBFAF3F9-D813-4263-9CB3-9541E5BA4CA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3905156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1D4B8BC-B9F5-4E14-AD07-4161142F0347}"/>
              </a:ext>
            </a:extLst>
          </p:cNvPr>
          <p:cNvSpPr>
            <a:spLocks noGrp="1"/>
          </p:cNvSpPr>
          <p:nvPr>
            <p:ph type="dt" sz="half" idx="10"/>
          </p:nvPr>
        </p:nvSpPr>
        <p:spPr/>
        <p:txBody>
          <a:bodyPr/>
          <a:lstStyle>
            <a:lvl1pPr>
              <a:defRPr/>
            </a:lvl1pPr>
          </a:lstStyle>
          <a:p>
            <a:fld id="{581D3E66-DB85-4740-A1FA-FE87A9B064C8}"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F11D4740-115D-471A-B5C9-A816C32AE9D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4C540-D9A6-448D-AE46-CD1AA94FD06E}"/>
              </a:ext>
            </a:extLst>
          </p:cNvPr>
          <p:cNvSpPr>
            <a:spLocks noGrp="1"/>
          </p:cNvSpPr>
          <p:nvPr>
            <p:ph type="sldNum" sz="quarter" idx="12"/>
          </p:nvPr>
        </p:nvSpPr>
        <p:spPr/>
        <p:txBody>
          <a:bodyPr/>
          <a:lstStyle>
            <a:lvl1pPr>
              <a:defRPr/>
            </a:lvl1pPr>
          </a:lstStyle>
          <a:p>
            <a:fld id="{B6A9B98F-6892-4566-949C-7764D2EE365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8830226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D9F4F63-4445-4C8E-A696-8935F3DE5FFF}"/>
              </a:ext>
            </a:extLst>
          </p:cNvPr>
          <p:cNvSpPr>
            <a:spLocks noGrp="1"/>
          </p:cNvSpPr>
          <p:nvPr>
            <p:ph type="dt" sz="half" idx="10"/>
          </p:nvPr>
        </p:nvSpPr>
        <p:spPr/>
        <p:txBody>
          <a:bodyPr/>
          <a:lstStyle>
            <a:lvl1pPr>
              <a:defRPr/>
            </a:lvl1pPr>
          </a:lstStyle>
          <a:p>
            <a:fld id="{B78BCE23-0E31-4216-80EC-93B9F00844EE}" type="datetimeFigureOut">
              <a:rPr lang="en-US" altLang="en-US">
                <a:latin typeface="Calibri"/>
              </a:rPr>
              <a:pPr/>
              <a:t>8/23/20</a:t>
            </a:fld>
            <a:endParaRPr lang="en-US" altLang="en-US">
              <a:latin typeface="Calibri"/>
            </a:endParaRPr>
          </a:p>
        </p:txBody>
      </p:sp>
      <p:sp>
        <p:nvSpPr>
          <p:cNvPr id="8" name="Footer Placeholder 4">
            <a:extLst>
              <a:ext uri="{FF2B5EF4-FFF2-40B4-BE49-F238E27FC236}">
                <a16:creationId xmlns:a16="http://schemas.microsoft.com/office/drawing/2014/main" id="{CF100833-2034-4A45-9CF1-0E6D017B13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1555501A-73A3-4A5B-8C47-412C9BEBC029}"/>
              </a:ext>
            </a:extLst>
          </p:cNvPr>
          <p:cNvSpPr>
            <a:spLocks noGrp="1"/>
          </p:cNvSpPr>
          <p:nvPr>
            <p:ph type="sldNum" sz="quarter" idx="12"/>
          </p:nvPr>
        </p:nvSpPr>
        <p:spPr/>
        <p:txBody>
          <a:bodyPr/>
          <a:lstStyle>
            <a:lvl1pPr>
              <a:defRPr/>
            </a:lvl1pPr>
          </a:lstStyle>
          <a:p>
            <a:fld id="{A2EF991D-F094-461C-AE21-799BC814531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5012266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2444DA-B6B1-4E62-BE2E-7B98B1E53989}"/>
              </a:ext>
            </a:extLst>
          </p:cNvPr>
          <p:cNvSpPr>
            <a:spLocks noGrp="1"/>
          </p:cNvSpPr>
          <p:nvPr>
            <p:ph type="dt" sz="half" idx="10"/>
          </p:nvPr>
        </p:nvSpPr>
        <p:spPr/>
        <p:txBody>
          <a:bodyPr/>
          <a:lstStyle>
            <a:lvl1pPr>
              <a:defRPr/>
            </a:lvl1pPr>
          </a:lstStyle>
          <a:p>
            <a:fld id="{DB30668B-B9A1-435F-84C8-F4E35B933BED}" type="datetimeFigureOut">
              <a:rPr lang="en-US" altLang="en-US">
                <a:latin typeface="Calibri"/>
              </a:rPr>
              <a:pPr/>
              <a:t>8/23/20</a:t>
            </a:fld>
            <a:endParaRPr lang="en-US" altLang="en-US">
              <a:latin typeface="Calibri"/>
            </a:endParaRPr>
          </a:p>
        </p:txBody>
      </p:sp>
      <p:sp>
        <p:nvSpPr>
          <p:cNvPr id="4" name="Footer Placeholder 4">
            <a:extLst>
              <a:ext uri="{FF2B5EF4-FFF2-40B4-BE49-F238E27FC236}">
                <a16:creationId xmlns:a16="http://schemas.microsoft.com/office/drawing/2014/main" id="{581729D6-4A9C-4F95-83DF-072991C6F9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D40628D-4D15-4F32-8FE5-8DA8B63B8D25}"/>
              </a:ext>
            </a:extLst>
          </p:cNvPr>
          <p:cNvSpPr>
            <a:spLocks noGrp="1"/>
          </p:cNvSpPr>
          <p:nvPr>
            <p:ph type="sldNum" sz="quarter" idx="12"/>
          </p:nvPr>
        </p:nvSpPr>
        <p:spPr/>
        <p:txBody>
          <a:bodyPr/>
          <a:lstStyle>
            <a:lvl1pPr>
              <a:defRPr/>
            </a:lvl1pPr>
          </a:lstStyle>
          <a:p>
            <a:fld id="{84D8638C-859B-4AE7-8309-4A82EF7E398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68842667"/>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A4C7FC-F577-497E-B2B5-B07441E873FC}"/>
              </a:ext>
            </a:extLst>
          </p:cNvPr>
          <p:cNvSpPr>
            <a:spLocks noGrp="1"/>
          </p:cNvSpPr>
          <p:nvPr>
            <p:ph type="dt" sz="half" idx="10"/>
          </p:nvPr>
        </p:nvSpPr>
        <p:spPr/>
        <p:txBody>
          <a:bodyPr/>
          <a:lstStyle>
            <a:lvl1pPr>
              <a:defRPr/>
            </a:lvl1pPr>
          </a:lstStyle>
          <a:p>
            <a:fld id="{CA885601-4EFE-43C1-A7E6-DDB528C71894}" type="datetimeFigureOut">
              <a:rPr lang="en-US" altLang="en-US">
                <a:latin typeface="Calibri"/>
              </a:rPr>
              <a:pPr/>
              <a:t>8/23/20</a:t>
            </a:fld>
            <a:endParaRPr lang="en-US" altLang="en-US">
              <a:latin typeface="Calibri"/>
            </a:endParaRPr>
          </a:p>
        </p:txBody>
      </p:sp>
      <p:sp>
        <p:nvSpPr>
          <p:cNvPr id="3" name="Footer Placeholder 4">
            <a:extLst>
              <a:ext uri="{FF2B5EF4-FFF2-40B4-BE49-F238E27FC236}">
                <a16:creationId xmlns:a16="http://schemas.microsoft.com/office/drawing/2014/main" id="{FCFD2E5D-FD4C-4099-92AB-03F6E12306F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BAE88287-DA8D-4236-8310-C34A058F5388}"/>
              </a:ext>
            </a:extLst>
          </p:cNvPr>
          <p:cNvSpPr>
            <a:spLocks noGrp="1"/>
          </p:cNvSpPr>
          <p:nvPr>
            <p:ph type="sldNum" sz="quarter" idx="12"/>
          </p:nvPr>
        </p:nvSpPr>
        <p:spPr/>
        <p:txBody>
          <a:bodyPr/>
          <a:lstStyle>
            <a:lvl1pPr>
              <a:defRPr/>
            </a:lvl1pPr>
          </a:lstStyle>
          <a:p>
            <a:fld id="{DBE8A092-D82C-4E48-AC98-BF6BEA1F86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26690458"/>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D51338-502C-43ED-B669-672E8BC3B793}"/>
              </a:ext>
            </a:extLst>
          </p:cNvPr>
          <p:cNvSpPr>
            <a:spLocks noGrp="1"/>
          </p:cNvSpPr>
          <p:nvPr>
            <p:ph type="dt" sz="half" idx="10"/>
          </p:nvPr>
        </p:nvSpPr>
        <p:spPr/>
        <p:txBody>
          <a:bodyPr/>
          <a:lstStyle>
            <a:lvl1pPr>
              <a:defRPr/>
            </a:lvl1pPr>
          </a:lstStyle>
          <a:p>
            <a:fld id="{A236517A-D090-4C26-B1F0-240F18BE843F}"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49D37712-C33F-49F0-9FB4-3F00D39A7C1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94365DB-4998-431D-B7B7-19AAA7262BEB}"/>
              </a:ext>
            </a:extLst>
          </p:cNvPr>
          <p:cNvSpPr>
            <a:spLocks noGrp="1"/>
          </p:cNvSpPr>
          <p:nvPr>
            <p:ph type="sldNum" sz="quarter" idx="12"/>
          </p:nvPr>
        </p:nvSpPr>
        <p:spPr/>
        <p:txBody>
          <a:bodyPr/>
          <a:lstStyle>
            <a:lvl1pPr>
              <a:defRPr/>
            </a:lvl1pPr>
          </a:lstStyle>
          <a:p>
            <a:fld id="{54E43A75-055A-49F3-89B3-8A55536600F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790677"/>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BF2CA17-9AD5-4D95-8A76-8A203F84451B}"/>
              </a:ext>
            </a:extLst>
          </p:cNvPr>
          <p:cNvSpPr>
            <a:spLocks noGrp="1"/>
          </p:cNvSpPr>
          <p:nvPr>
            <p:ph type="dt" sz="half" idx="10"/>
          </p:nvPr>
        </p:nvSpPr>
        <p:spPr/>
        <p:txBody>
          <a:bodyPr/>
          <a:lstStyle>
            <a:lvl1pPr>
              <a:defRPr/>
            </a:lvl1pPr>
          </a:lstStyle>
          <a:p>
            <a:fld id="{2AC20CB9-22C5-400A-B966-23FF65E5DE79}"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AC790662-B8AF-4D1D-B2B3-8F85D44A80E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95E1CBA-CE1E-4809-B80C-BDA3741C4A5A}"/>
              </a:ext>
            </a:extLst>
          </p:cNvPr>
          <p:cNvSpPr>
            <a:spLocks noGrp="1"/>
          </p:cNvSpPr>
          <p:nvPr>
            <p:ph type="sldNum" sz="quarter" idx="12"/>
          </p:nvPr>
        </p:nvSpPr>
        <p:spPr/>
        <p:txBody>
          <a:bodyPr/>
          <a:lstStyle>
            <a:lvl1pPr>
              <a:defRPr/>
            </a:lvl1pPr>
          </a:lstStyle>
          <a:p>
            <a:fld id="{693BCEC0-99D7-4B36-BDCA-C41E7EF9D87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72620273"/>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27B309-A728-4760-9FFD-AD9AFA71C3A4}"/>
              </a:ext>
            </a:extLst>
          </p:cNvPr>
          <p:cNvSpPr>
            <a:spLocks noGrp="1"/>
          </p:cNvSpPr>
          <p:nvPr>
            <p:ph type="dt" sz="half" idx="10"/>
          </p:nvPr>
        </p:nvSpPr>
        <p:spPr/>
        <p:txBody>
          <a:bodyPr/>
          <a:lstStyle>
            <a:lvl1pPr>
              <a:defRPr/>
            </a:lvl1pPr>
          </a:lstStyle>
          <a:p>
            <a:fld id="{99D0234B-E6EC-47AE-B659-6BA925A35289}"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074B5238-0938-455C-93F9-6F55AA40321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E16474E-A674-4E9C-AADF-3744E8292300}"/>
              </a:ext>
            </a:extLst>
          </p:cNvPr>
          <p:cNvSpPr>
            <a:spLocks noGrp="1"/>
          </p:cNvSpPr>
          <p:nvPr>
            <p:ph type="sldNum" sz="quarter" idx="12"/>
          </p:nvPr>
        </p:nvSpPr>
        <p:spPr/>
        <p:txBody>
          <a:bodyPr/>
          <a:lstStyle>
            <a:lvl1pPr>
              <a:defRPr/>
            </a:lvl1pPr>
          </a:lstStyle>
          <a:p>
            <a:fld id="{47E0A6DF-099A-468D-B898-92328A942A1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5723209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0A1F14-FC36-4FC9-A3C1-3FF145AC7069}"/>
              </a:ext>
            </a:extLst>
          </p:cNvPr>
          <p:cNvSpPr>
            <a:spLocks noGrp="1"/>
          </p:cNvSpPr>
          <p:nvPr>
            <p:ph type="dt" sz="half" idx="10"/>
          </p:nvPr>
        </p:nvSpPr>
        <p:spPr/>
        <p:txBody>
          <a:bodyPr/>
          <a:lstStyle>
            <a:lvl1pPr>
              <a:defRPr/>
            </a:lvl1pPr>
          </a:lstStyle>
          <a:p>
            <a:fld id="{7B0748D3-C711-44D3-9529-57E4B60CC26E}"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180B3C03-FBC3-4B91-8D3A-A926CB1FD4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AB4922F-DBAB-4E55-8F22-170894E19BAC}"/>
              </a:ext>
            </a:extLst>
          </p:cNvPr>
          <p:cNvSpPr>
            <a:spLocks noGrp="1"/>
          </p:cNvSpPr>
          <p:nvPr>
            <p:ph type="sldNum" sz="quarter" idx="12"/>
          </p:nvPr>
        </p:nvSpPr>
        <p:spPr/>
        <p:txBody>
          <a:bodyPr/>
          <a:lstStyle>
            <a:lvl1pPr>
              <a:defRPr/>
            </a:lvl1pPr>
          </a:lstStyle>
          <a:p>
            <a:fld id="{2BF538EB-1871-4108-9062-47A305EDD0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9393569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9177306-5C22-3542-9051-854B228F876B}"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DE1ED39F-F4ED-4442-A343-CEDCA848B118}" type="slidenum">
              <a:rPr lang="en-US"/>
              <a:pPr>
                <a:defRPr/>
              </a:pPr>
              <a:t>‹#›</a:t>
            </a:fld>
            <a:endParaRPr lang="en-US"/>
          </a:p>
        </p:txBody>
      </p:sp>
    </p:spTree>
    <p:extLst>
      <p:ext uri="{BB962C8B-B14F-4D97-AF65-F5344CB8AC3E}">
        <p14:creationId xmlns:p14="http://schemas.microsoft.com/office/powerpoint/2010/main" val="367673406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96C9F3-4340-EB49-8E02-2BF89706F1EA}" type="slidenum">
              <a:rPr lang="en-US"/>
              <a:pPr>
                <a:defRPr/>
              </a:pPr>
              <a:t>‹#›</a:t>
            </a:fld>
            <a:endParaRPr lang="en-US"/>
          </a:p>
        </p:txBody>
      </p:sp>
    </p:spTree>
    <p:extLst>
      <p:ext uri="{BB962C8B-B14F-4D97-AF65-F5344CB8AC3E}">
        <p14:creationId xmlns:p14="http://schemas.microsoft.com/office/powerpoint/2010/main" val="419583658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FA234F-A8A6-1743-9D3D-60CB896E776C}" type="slidenum">
              <a:rPr lang="en-US"/>
              <a:pPr>
                <a:defRPr/>
              </a:pPr>
              <a:t>‹#›</a:t>
            </a:fld>
            <a:endParaRPr lang="en-US"/>
          </a:p>
        </p:txBody>
      </p:sp>
    </p:spTree>
    <p:extLst>
      <p:ext uri="{BB962C8B-B14F-4D97-AF65-F5344CB8AC3E}">
        <p14:creationId xmlns:p14="http://schemas.microsoft.com/office/powerpoint/2010/main" val="254417809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8E7DFA-B8C3-324C-B277-B67A591077C8}" type="slidenum">
              <a:rPr lang="en-US"/>
              <a:pPr>
                <a:defRPr/>
              </a:pPr>
              <a:t>‹#›</a:t>
            </a:fld>
            <a:endParaRPr lang="en-US"/>
          </a:p>
        </p:txBody>
      </p:sp>
    </p:spTree>
    <p:extLst>
      <p:ext uri="{BB962C8B-B14F-4D97-AF65-F5344CB8AC3E}">
        <p14:creationId xmlns:p14="http://schemas.microsoft.com/office/powerpoint/2010/main" val="85111239"/>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7C30B36-0252-7F44-8CE3-095ADA0863E9}" type="slidenum">
              <a:rPr lang="en-US"/>
              <a:pPr>
                <a:defRPr/>
              </a:pPr>
              <a:t>‹#›</a:t>
            </a:fld>
            <a:endParaRPr lang="en-US"/>
          </a:p>
        </p:txBody>
      </p:sp>
    </p:spTree>
    <p:extLst>
      <p:ext uri="{BB962C8B-B14F-4D97-AF65-F5344CB8AC3E}">
        <p14:creationId xmlns:p14="http://schemas.microsoft.com/office/powerpoint/2010/main" val="3950513145"/>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6AD1B2D-177F-2B4F-B7AE-566C2039751C}" type="slidenum">
              <a:rPr lang="en-US"/>
              <a:pPr>
                <a:defRPr/>
              </a:pPr>
              <a:t>‹#›</a:t>
            </a:fld>
            <a:endParaRPr lang="en-US"/>
          </a:p>
        </p:txBody>
      </p:sp>
    </p:spTree>
    <p:extLst>
      <p:ext uri="{BB962C8B-B14F-4D97-AF65-F5344CB8AC3E}">
        <p14:creationId xmlns:p14="http://schemas.microsoft.com/office/powerpoint/2010/main" val="3979957826"/>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0CD1990-5D03-EE4C-9488-987440C2ED9A}" type="slidenum">
              <a:rPr lang="en-US"/>
              <a:pPr>
                <a:defRPr/>
              </a:pPr>
              <a:t>‹#›</a:t>
            </a:fld>
            <a:endParaRPr lang="en-US"/>
          </a:p>
        </p:txBody>
      </p:sp>
    </p:spTree>
    <p:extLst>
      <p:ext uri="{BB962C8B-B14F-4D97-AF65-F5344CB8AC3E}">
        <p14:creationId xmlns:p14="http://schemas.microsoft.com/office/powerpoint/2010/main" val="603924797"/>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CBDA54-3AF8-8E42-A2E7-1246503C962E}" type="slidenum">
              <a:rPr lang="en-US"/>
              <a:pPr>
                <a:defRPr/>
              </a:pPr>
              <a:t>‹#›</a:t>
            </a:fld>
            <a:endParaRPr lang="en-US"/>
          </a:p>
        </p:txBody>
      </p:sp>
    </p:spTree>
    <p:extLst>
      <p:ext uri="{BB962C8B-B14F-4D97-AF65-F5344CB8AC3E}">
        <p14:creationId xmlns:p14="http://schemas.microsoft.com/office/powerpoint/2010/main" val="239114888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BEB0-C63E-C64F-A846-E05FD62220A0}" type="slidenum">
              <a:rPr lang="en-US"/>
              <a:pPr>
                <a:defRPr/>
              </a:pPr>
              <a:t>‹#›</a:t>
            </a:fld>
            <a:endParaRPr lang="en-US"/>
          </a:p>
        </p:txBody>
      </p:sp>
    </p:spTree>
    <p:extLst>
      <p:ext uri="{BB962C8B-B14F-4D97-AF65-F5344CB8AC3E}">
        <p14:creationId xmlns:p14="http://schemas.microsoft.com/office/powerpoint/2010/main" val="3218002839"/>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3D52A5B-7269-284B-BC68-FE3EDD11AED7}" type="slidenum">
              <a:rPr lang="en-US"/>
              <a:pPr>
                <a:defRPr/>
              </a:pPr>
              <a:t>‹#›</a:t>
            </a:fld>
            <a:endParaRPr lang="en-US"/>
          </a:p>
        </p:txBody>
      </p:sp>
    </p:spTree>
    <p:extLst>
      <p:ext uri="{BB962C8B-B14F-4D97-AF65-F5344CB8AC3E}">
        <p14:creationId xmlns:p14="http://schemas.microsoft.com/office/powerpoint/2010/main" val="530365183"/>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08F0E5-1AE4-3C4F-880C-D838B50309F3}" type="slidenum">
              <a:rPr lang="en-US"/>
              <a:pPr>
                <a:defRPr/>
              </a:pPr>
              <a:t>‹#›</a:t>
            </a:fld>
            <a:endParaRPr lang="en-US"/>
          </a:p>
        </p:txBody>
      </p:sp>
    </p:spTree>
    <p:extLst>
      <p:ext uri="{BB962C8B-B14F-4D97-AF65-F5344CB8AC3E}">
        <p14:creationId xmlns:p14="http://schemas.microsoft.com/office/powerpoint/2010/main" val="132496666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6317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3171"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D89E1ED2-40F5-2843-8B43-B01B57E9AA56}"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808609922"/>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5FE7F-F3D0-7946-9E34-333DB0BE5E63}" type="slidenum">
              <a:rPr lang="en-US"/>
              <a:pPr>
                <a:defRPr/>
              </a:pPr>
              <a:t>‹#›</a:t>
            </a:fld>
            <a:endParaRPr lang="en-US"/>
          </a:p>
        </p:txBody>
      </p:sp>
    </p:spTree>
    <p:extLst>
      <p:ext uri="{BB962C8B-B14F-4D97-AF65-F5344CB8AC3E}">
        <p14:creationId xmlns:p14="http://schemas.microsoft.com/office/powerpoint/2010/main" val="325883330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p:cNvSpPr txBox="1">
            <a:spLocks noGrp="1" noChangeArrowheads="1"/>
          </p:cNvSpPr>
          <p:nvPr>
            <p:ph type="sldNum" sz="quarter" idx="10"/>
          </p:nvPr>
        </p:nvSpPr>
        <p:spPr>
          <a:ln/>
        </p:spPr>
        <p:txBody>
          <a:bodyPr/>
          <a:lstStyle>
            <a:lvl1pPr>
              <a:defRPr/>
            </a:lvl1pPr>
          </a:lstStyle>
          <a:p>
            <a:fld id="{D15B7610-5DE0-C34E-8DE7-8126C1A2F952}" type="slidenum">
              <a:rPr lang="zh-CN" altLang="en-US"/>
              <a:pPr/>
              <a:t>‹#›</a:t>
            </a:fld>
            <a:endParaRPr lang="en-US" altLang="zh-CN"/>
          </a:p>
        </p:txBody>
      </p:sp>
    </p:spTree>
    <p:extLst>
      <p:ext uri="{BB962C8B-B14F-4D97-AF65-F5344CB8AC3E}">
        <p14:creationId xmlns:p14="http://schemas.microsoft.com/office/powerpoint/2010/main" val="294490034"/>
      </p:ext>
    </p:extLst>
  </p:cSld>
  <p:clrMapOvr>
    <a:masterClrMapping/>
  </p:clrMapOvr>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580EC69D-1C0C-F64C-845C-8364C576E200}" type="slidenum">
              <a:rPr lang="zh-CN" altLang="en-US"/>
              <a:pPr/>
              <a:t>‹#›</a:t>
            </a:fld>
            <a:endParaRPr lang="en-US" altLang="zh-CN"/>
          </a:p>
        </p:txBody>
      </p:sp>
    </p:spTree>
    <p:extLst>
      <p:ext uri="{BB962C8B-B14F-4D97-AF65-F5344CB8AC3E}">
        <p14:creationId xmlns:p14="http://schemas.microsoft.com/office/powerpoint/2010/main" val="640081475"/>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fld id="{96CBAECF-8582-AF4E-9D55-31AA3E5B1EEE}" type="slidenum">
              <a:rPr lang="zh-CN" altLang="en-US"/>
              <a:pPr/>
              <a:t>‹#›</a:t>
            </a:fld>
            <a:endParaRPr lang="en-US" altLang="zh-CN"/>
          </a:p>
        </p:txBody>
      </p:sp>
    </p:spTree>
    <p:extLst>
      <p:ext uri="{BB962C8B-B14F-4D97-AF65-F5344CB8AC3E}">
        <p14:creationId xmlns:p14="http://schemas.microsoft.com/office/powerpoint/2010/main" val="3942363739"/>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p:cNvSpPr txBox="1">
            <a:spLocks noGrp="1" noChangeArrowheads="1"/>
          </p:cNvSpPr>
          <p:nvPr>
            <p:ph type="sldNum" sz="quarter" idx="10"/>
          </p:nvPr>
        </p:nvSpPr>
        <p:spPr>
          <a:ln/>
        </p:spPr>
        <p:txBody>
          <a:bodyPr/>
          <a:lstStyle>
            <a:lvl1pPr>
              <a:defRPr/>
            </a:lvl1pPr>
          </a:lstStyle>
          <a:p>
            <a:fld id="{24CC5398-1D8F-F547-A1D1-DF8383984887}" type="slidenum">
              <a:rPr lang="zh-CN" altLang="en-US"/>
              <a:pPr/>
              <a:t>‹#›</a:t>
            </a:fld>
            <a:endParaRPr lang="en-US" altLang="zh-CN"/>
          </a:p>
        </p:txBody>
      </p:sp>
    </p:spTree>
    <p:extLst>
      <p:ext uri="{BB962C8B-B14F-4D97-AF65-F5344CB8AC3E}">
        <p14:creationId xmlns:p14="http://schemas.microsoft.com/office/powerpoint/2010/main" val="4270944390"/>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p:cNvSpPr txBox="1">
            <a:spLocks noGrp="1" noChangeArrowheads="1"/>
          </p:cNvSpPr>
          <p:nvPr>
            <p:ph type="sldNum" sz="quarter" idx="10"/>
          </p:nvPr>
        </p:nvSpPr>
        <p:spPr>
          <a:ln/>
        </p:spPr>
        <p:txBody>
          <a:bodyPr/>
          <a:lstStyle>
            <a:lvl1pPr>
              <a:defRPr/>
            </a:lvl1pPr>
          </a:lstStyle>
          <a:p>
            <a:fld id="{1F474A37-8EB9-E443-B17C-8601416A0D4B}" type="slidenum">
              <a:rPr lang="zh-CN" altLang="en-US"/>
              <a:pPr/>
              <a:t>‹#›</a:t>
            </a:fld>
            <a:endParaRPr lang="en-US" altLang="zh-CN"/>
          </a:p>
        </p:txBody>
      </p:sp>
    </p:spTree>
    <p:extLst>
      <p:ext uri="{BB962C8B-B14F-4D97-AF65-F5344CB8AC3E}">
        <p14:creationId xmlns:p14="http://schemas.microsoft.com/office/powerpoint/2010/main" val="2121528790"/>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p:cNvSpPr txBox="1">
            <a:spLocks noGrp="1" noChangeArrowheads="1"/>
          </p:cNvSpPr>
          <p:nvPr>
            <p:ph type="sldNum" sz="quarter" idx="10"/>
          </p:nvPr>
        </p:nvSpPr>
        <p:spPr>
          <a:ln/>
        </p:spPr>
        <p:txBody>
          <a:bodyPr/>
          <a:lstStyle>
            <a:lvl1pPr>
              <a:defRPr/>
            </a:lvl1pPr>
          </a:lstStyle>
          <a:p>
            <a:fld id="{52BDAA15-213E-1D44-AC58-F954AD8A4B25}" type="slidenum">
              <a:rPr lang="zh-CN" altLang="en-US"/>
              <a:pPr/>
              <a:t>‹#›</a:t>
            </a:fld>
            <a:endParaRPr lang="en-US" altLang="zh-CN"/>
          </a:p>
        </p:txBody>
      </p:sp>
    </p:spTree>
    <p:extLst>
      <p:ext uri="{BB962C8B-B14F-4D97-AF65-F5344CB8AC3E}">
        <p14:creationId xmlns:p14="http://schemas.microsoft.com/office/powerpoint/2010/main" val="2697396774"/>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fld id="{83E38B48-DE56-334B-8E1B-D1D03C5E643A}" type="slidenum">
              <a:rPr lang="zh-CN" altLang="en-US"/>
              <a:pPr/>
              <a:t>‹#›</a:t>
            </a:fld>
            <a:endParaRPr lang="en-US" altLang="zh-CN"/>
          </a:p>
        </p:txBody>
      </p:sp>
    </p:spTree>
    <p:extLst>
      <p:ext uri="{BB962C8B-B14F-4D97-AF65-F5344CB8AC3E}">
        <p14:creationId xmlns:p14="http://schemas.microsoft.com/office/powerpoint/2010/main" val="2002129410"/>
      </p:ext>
    </p:extLst>
  </p:cSld>
  <p:clrMapOvr>
    <a:masterClrMapping/>
  </p:clrMapOvr>
  <p:transition/>
</p:sldLayout>
</file>

<file path=ppt/slideLayouts/slideLayout10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289E88F1-485F-4B41-B6B3-16759444CFF7}" type="slidenum">
              <a:rPr lang="zh-CN" altLang="en-US"/>
              <a:pPr/>
              <a:t>‹#›</a:t>
            </a:fld>
            <a:endParaRPr lang="en-US" altLang="zh-CN"/>
          </a:p>
        </p:txBody>
      </p:sp>
    </p:spTree>
    <p:extLst>
      <p:ext uri="{BB962C8B-B14F-4D97-AF65-F5344CB8AC3E}">
        <p14:creationId xmlns:p14="http://schemas.microsoft.com/office/powerpoint/2010/main" val="1292408873"/>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71789A2E-2B20-0E4E-9ED2-40C1F21E3719}" type="slidenum">
              <a:rPr lang="zh-CN" altLang="en-US"/>
              <a:pPr/>
              <a:t>‹#›</a:t>
            </a:fld>
            <a:endParaRPr lang="en-US" altLang="zh-CN"/>
          </a:p>
        </p:txBody>
      </p:sp>
    </p:spTree>
    <p:extLst>
      <p:ext uri="{BB962C8B-B14F-4D97-AF65-F5344CB8AC3E}">
        <p14:creationId xmlns:p14="http://schemas.microsoft.com/office/powerpoint/2010/main" val="3451536604"/>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A827146-6B00-404A-BD6F-2CD85F540B8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13987741"/>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0CAC65A2-19FF-584E-AA64-6B194137721B}" type="slidenum">
              <a:rPr lang="zh-CN" altLang="en-US"/>
              <a:pPr/>
              <a:t>‹#›</a:t>
            </a:fld>
            <a:endParaRPr lang="en-US" altLang="zh-CN"/>
          </a:p>
        </p:txBody>
      </p:sp>
    </p:spTree>
    <p:extLst>
      <p:ext uri="{BB962C8B-B14F-4D97-AF65-F5344CB8AC3E}">
        <p14:creationId xmlns:p14="http://schemas.microsoft.com/office/powerpoint/2010/main" val="716829627"/>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8425"/>
            <a:ext cx="2057400" cy="6759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8425"/>
            <a:ext cx="6019800" cy="6759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72678534-86C8-9840-AEF8-17211A439CE3}" type="slidenum">
              <a:rPr lang="zh-CN" altLang="en-US"/>
              <a:pPr/>
              <a:t>‹#›</a:t>
            </a:fld>
            <a:endParaRPr lang="en-US" altLang="zh-CN"/>
          </a:p>
        </p:txBody>
      </p:sp>
    </p:spTree>
    <p:extLst>
      <p:ext uri="{BB962C8B-B14F-4D97-AF65-F5344CB8AC3E}">
        <p14:creationId xmlns:p14="http://schemas.microsoft.com/office/powerpoint/2010/main" val="1280598300"/>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2503040520"/>
      </p:ext>
    </p:extLst>
  </p:cSld>
  <p:clrMapOvr>
    <a:masterClrMapping/>
  </p:clrMapOvr>
  <p:transition spd="med">
    <p:randomBar dir="vert"/>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3526607491"/>
      </p:ext>
    </p:extLst>
  </p:cSld>
  <p:clrMapOvr>
    <a:masterClrMapping/>
  </p:clrMapOvr>
  <p:transition spd="med">
    <p:randomBar dir="vert"/>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1567058618"/>
      </p:ext>
    </p:extLst>
  </p:cSld>
  <p:clrMapOvr>
    <a:masterClrMapping/>
  </p:clrMapOvr>
  <p:transition spd="med">
    <p:randomBar dir="vert"/>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965299591"/>
      </p:ext>
    </p:extLst>
  </p:cSld>
  <p:clrMapOvr>
    <a:masterClrMapping/>
  </p:clrMapOvr>
  <p:transition spd="med">
    <p:randomBar dir="vert"/>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3735813069"/>
      </p:ext>
    </p:extLst>
  </p:cSld>
  <p:clrMapOvr>
    <a:masterClrMapping/>
  </p:clrMapOvr>
  <p:transition spd="med">
    <p:randomBar dir="vert"/>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1061738825"/>
      </p:ext>
    </p:extLst>
  </p:cSld>
  <p:clrMapOvr>
    <a:masterClrMapping/>
  </p:clrMapOvr>
  <p:transition spd="med">
    <p:randomBar dir="vert"/>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442679306"/>
      </p:ext>
    </p:extLst>
  </p:cSld>
  <p:clrMapOvr>
    <a:masterClrMapping/>
  </p:clrMapOvr>
  <p:transition spd="med">
    <p:randomBar dir="vert"/>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281288548"/>
      </p:ext>
    </p:extLst>
  </p:cSld>
  <p:clrMapOvr>
    <a:masterClrMapping/>
  </p:clrMapOvr>
  <p:transition spd="med">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F6D1A9BA-BA88-434C-AC1B-E833CFC2BABB}"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85635482"/>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063143953"/>
      </p:ext>
    </p:extLst>
  </p:cSld>
  <p:clrMapOvr>
    <a:masterClrMapping/>
  </p:clrMapOvr>
  <p:transition spd="med">
    <p:randomBar dir="vert"/>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3634309147"/>
      </p:ext>
    </p:extLst>
  </p:cSld>
  <p:clrMapOvr>
    <a:masterClrMapping/>
  </p:clrMapOvr>
  <p:transition spd="med">
    <p:randomBar dir="vert"/>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4105259104"/>
      </p:ext>
    </p:extLst>
  </p:cSld>
  <p:clrMapOvr>
    <a:masterClrMapping/>
  </p:clrMapOvr>
  <p:transition spd="med">
    <p:randomBar dir="vert"/>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1532008860"/>
      </p:ext>
    </p:extLst>
  </p:cSld>
  <p:clrMapOvr>
    <a:masterClrMapping/>
  </p:clrMapOvr>
  <p:transition spd="med">
    <p:randomBar dir="vert"/>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074EBCF6-A33E-FC47-8D5E-5420C1B872EB}" type="slidenum">
              <a:rPr lang="en-US"/>
              <a:pPr/>
              <a:t>‹#›</a:t>
            </a:fld>
            <a:endParaRPr lang="en-US"/>
          </a:p>
        </p:txBody>
      </p:sp>
    </p:spTree>
    <p:extLst>
      <p:ext uri="{BB962C8B-B14F-4D97-AF65-F5344CB8AC3E}">
        <p14:creationId xmlns:p14="http://schemas.microsoft.com/office/powerpoint/2010/main" val="1084906137"/>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Arial" charset="0"/>
              </a:defRPr>
            </a:lvl1pPr>
          </a:lstStyle>
          <a:p>
            <a:fld id="{6D0D178E-A451-CF41-8819-D89FDF3CF451}" type="datetime1">
              <a:rPr lang="en-US"/>
              <a:pPr/>
              <a:t>8/23/20</a:t>
            </a:fld>
            <a:endParaRPr lang="en-US"/>
          </a:p>
        </p:txBody>
      </p:sp>
      <p:sp>
        <p:nvSpPr>
          <p:cNvPr id="3" name="Rectangle 1029"/>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atin typeface="Arial" charset="0"/>
              </a:defRPr>
            </a:lvl1pPr>
          </a:lstStyle>
          <a:p>
            <a:fld id="{88F851A9-6F10-E14A-A87F-D38321F3F604}" type="slidenum">
              <a:rPr lang="en-US"/>
              <a:pPr/>
              <a:t>‹#›</a:t>
            </a:fld>
            <a:endParaRPr lang="en-US"/>
          </a:p>
        </p:txBody>
      </p:sp>
    </p:spTree>
    <p:extLst>
      <p:ext uri="{BB962C8B-B14F-4D97-AF65-F5344CB8AC3E}">
        <p14:creationId xmlns:p14="http://schemas.microsoft.com/office/powerpoint/2010/main" val="3376106045"/>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0"/>
            <a:ext cx="7770813" cy="1141413"/>
          </a:xfrm>
        </p:spPr>
        <p:txBody>
          <a:bodyPr/>
          <a:lstStyle/>
          <a:p>
            <a:r>
              <a:rPr lang="en-US"/>
              <a:t>Click to edit Master title style</a:t>
            </a:r>
          </a:p>
        </p:txBody>
      </p:sp>
      <p:sp>
        <p:nvSpPr>
          <p:cNvPr id="3" name="Rectangle 3"/>
          <p:cNvSpPr>
            <a:spLocks noGrp="1" noChangeArrowheads="1"/>
          </p:cNvSpPr>
          <p:nvPr>
            <p:ph type="dt" idx="10"/>
          </p:nvPr>
        </p:nvSpPr>
        <p:spPr/>
        <p:txBody>
          <a:bodyPr/>
          <a:lstStyle>
            <a:lvl1pPr>
              <a:defRPr smtClean="0">
                <a:ea typeface="MS PGothic" charset="0"/>
              </a:defRPr>
            </a:lvl1pPr>
          </a:lstStyle>
          <a:p>
            <a:pPr>
              <a:defRPr/>
            </a:pPr>
            <a:endParaRPr lang="en-US"/>
          </a:p>
        </p:txBody>
      </p:sp>
      <p:sp>
        <p:nvSpPr>
          <p:cNvPr id="4" name="Rectangle 4"/>
          <p:cNvSpPr>
            <a:spLocks noGrp="1" noChangeArrowheads="1"/>
          </p:cNvSpPr>
          <p:nvPr>
            <p:ph type="ftr" idx="11"/>
          </p:nvPr>
        </p:nvSpPr>
        <p:spPr/>
        <p:txBody>
          <a:bodyPr/>
          <a:lstStyle>
            <a:lvl1pPr>
              <a:defRPr smtClean="0"/>
            </a:lvl1pPr>
          </a:lstStyle>
          <a:p>
            <a:pPr>
              <a:defRPr/>
            </a:pPr>
            <a:endParaRPr lang="en-US"/>
          </a:p>
        </p:txBody>
      </p:sp>
      <p:sp>
        <p:nvSpPr>
          <p:cNvPr id="5" name="Rectangle 5"/>
          <p:cNvSpPr>
            <a:spLocks noGrp="1" noChangeArrowheads="1"/>
          </p:cNvSpPr>
          <p:nvPr>
            <p:ph type="sldNum" idx="12"/>
          </p:nvPr>
        </p:nvSpPr>
        <p:spPr/>
        <p:txBody>
          <a:bodyPr/>
          <a:lstStyle>
            <a:lvl1pPr>
              <a:defRPr/>
            </a:lvl1pPr>
          </a:lstStyle>
          <a:p>
            <a:fld id="{CAFF51D0-5612-0D42-BD53-D74D1D8D3C29}" type="slidenum">
              <a:rPr lang="en-US"/>
              <a:pPr/>
              <a:t>‹#›</a:t>
            </a:fld>
            <a:endParaRPr lang="en-US"/>
          </a:p>
        </p:txBody>
      </p:sp>
    </p:spTree>
    <p:extLst>
      <p:ext uri="{BB962C8B-B14F-4D97-AF65-F5344CB8AC3E}">
        <p14:creationId xmlns:p14="http://schemas.microsoft.com/office/powerpoint/2010/main" val="2130861610"/>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822"/>
        <p:cNvGrpSpPr/>
        <p:nvPr/>
      </p:nvGrpSpPr>
      <p:grpSpPr>
        <a:xfrm>
          <a:off x="0" y="0"/>
          <a:ext cx="0" cy="0"/>
          <a:chOff x="0" y="0"/>
          <a:chExt cx="0" cy="0"/>
        </a:xfrm>
      </p:grpSpPr>
      <p:sp>
        <p:nvSpPr>
          <p:cNvPr id="1823" name="Google Shape;1823;p219"/>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24" name="Google Shape;1824;p219"/>
          <p:cNvSpPr txBox="1">
            <a:spLocks noGrp="1"/>
          </p:cNvSpPr>
          <p:nvPr>
            <p:ph type="body" idx="1"/>
          </p:nvPr>
        </p:nvSpPr>
        <p:spPr>
          <a:xfrm>
            <a:off x="457200" y="1600200"/>
            <a:ext cx="8229600" cy="452596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25" name="Google Shape;1825;p219"/>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6" name="Google Shape;1826;p219"/>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7" name="Google Shape;1827;p219"/>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4324412"/>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828"/>
        <p:cNvGrpSpPr/>
        <p:nvPr/>
      </p:nvGrpSpPr>
      <p:grpSpPr>
        <a:xfrm>
          <a:off x="0" y="0"/>
          <a:ext cx="0" cy="0"/>
          <a:chOff x="0" y="0"/>
          <a:chExt cx="0" cy="0"/>
        </a:xfrm>
      </p:grpSpPr>
      <p:sp>
        <p:nvSpPr>
          <p:cNvPr id="1829" name="Google Shape;1829;p220"/>
          <p:cNvSpPr txBox="1">
            <a:spLocks noGrp="1"/>
          </p:cNvSpPr>
          <p:nvPr>
            <p:ph type="ctrTitle"/>
          </p:nvPr>
        </p:nvSpPr>
        <p:spPr>
          <a:xfrm>
            <a:off x="685800" y="2130425"/>
            <a:ext cx="7772400" cy="1470025"/>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30" name="Google Shape;1830;p220"/>
          <p:cNvSpPr txBox="1">
            <a:spLocks noGrp="1"/>
          </p:cNvSpPr>
          <p:nvPr>
            <p:ph type="subTitle" idx="1"/>
          </p:nvPr>
        </p:nvSpPr>
        <p:spPr>
          <a:xfrm>
            <a:off x="1371600" y="3886200"/>
            <a:ext cx="6400800" cy="1752600"/>
          </a:xfrm>
          <a:prstGeom prst="rect">
            <a:avLst/>
          </a:prstGeom>
          <a:noFill/>
          <a:ln>
            <a:noFill/>
          </a:ln>
        </p:spPr>
        <p:txBody>
          <a:bodyPr spcFirstLastPara="1" wrap="square" lIns="91425" tIns="45700" rIns="91425" bIns="45700" anchor="t" anchorCtr="0"/>
          <a:lstStyle>
            <a:lvl1pPr marR="0" lvl="0" algn="ctr" rtl="0">
              <a:spcBef>
                <a:spcPts val="640"/>
              </a:spcBef>
              <a:spcAft>
                <a:spcPts val="0"/>
              </a:spcAft>
              <a:buClr>
                <a:schemeClr val="dk1"/>
              </a:buClr>
              <a:buSzPts val="3200"/>
              <a:buFont typeface="Arial"/>
              <a:buNone/>
              <a:defRPr sz="3200" b="0" i="0" u="none" strike="noStrike" cap="none">
                <a:solidFill>
                  <a:schemeClr val="dk1"/>
                </a:solidFill>
                <a:latin typeface="Arial"/>
                <a:ea typeface="Arial"/>
                <a:cs typeface="Arial"/>
                <a:sym typeface="Arial"/>
              </a:defRPr>
            </a:lvl1pPr>
            <a:lvl2pPr marR="0" lvl="1" algn="ctr" rtl="0">
              <a:spcBef>
                <a:spcPts val="56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ctr" rtl="0">
              <a:spcBef>
                <a:spcPts val="48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
        <p:nvSpPr>
          <p:cNvPr id="1831" name="Google Shape;1831;p220"/>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2" name="Google Shape;1832;p220"/>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3" name="Google Shape;1833;p220"/>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06497660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834"/>
        <p:cNvGrpSpPr/>
        <p:nvPr/>
      </p:nvGrpSpPr>
      <p:grpSpPr>
        <a:xfrm>
          <a:off x="0" y="0"/>
          <a:ext cx="0" cy="0"/>
          <a:chOff x="0" y="0"/>
          <a:chExt cx="0" cy="0"/>
        </a:xfrm>
      </p:grpSpPr>
      <p:sp>
        <p:nvSpPr>
          <p:cNvPr id="1835" name="Google Shape;1835;p221"/>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36" name="Google Shape;1836;p221"/>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7" name="Google Shape;1837;p221"/>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8" name="Google Shape;1838;p221"/>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0035556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8D0C39AE-696D-A64E-A6E6-C4666A711F92}"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831375426"/>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39"/>
        <p:cNvGrpSpPr/>
        <p:nvPr/>
      </p:nvGrpSpPr>
      <p:grpSpPr>
        <a:xfrm>
          <a:off x="0" y="0"/>
          <a:ext cx="0" cy="0"/>
          <a:chOff x="0" y="0"/>
          <a:chExt cx="0" cy="0"/>
        </a:xfrm>
      </p:grpSpPr>
      <p:sp>
        <p:nvSpPr>
          <p:cNvPr id="1840" name="Google Shape;1840;p222"/>
          <p:cNvSpPr txBox="1">
            <a:spLocks noGrp="1"/>
          </p:cNvSpPr>
          <p:nvPr>
            <p:ph type="title"/>
          </p:nvPr>
        </p:nvSpPr>
        <p:spPr>
          <a:xfrm>
            <a:off x="722313" y="4406900"/>
            <a:ext cx="7772400" cy="1362075"/>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4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41" name="Google Shape;1841;p222"/>
          <p:cNvSpPr txBox="1">
            <a:spLocks noGrp="1"/>
          </p:cNvSpPr>
          <p:nvPr>
            <p:ph type="body" idx="1"/>
          </p:nvPr>
        </p:nvSpPr>
        <p:spPr>
          <a:xfrm>
            <a:off x="722313" y="2906713"/>
            <a:ext cx="7772400" cy="1500187"/>
          </a:xfrm>
          <a:prstGeom prst="rect">
            <a:avLst/>
          </a:prstGeom>
          <a:noFill/>
          <a:ln>
            <a:noFill/>
          </a:ln>
        </p:spPr>
        <p:txBody>
          <a:bodyPr spcFirstLastPara="1" wrap="square" lIns="91425" tIns="45700" rIns="91425" bIns="45700" anchor="b" anchorCtr="0"/>
          <a:lstStyle>
            <a:lvl1pPr marL="457200" marR="0" lvl="0" indent="-228600"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1pPr>
            <a:lvl2pPr marL="914400" marR="0" lvl="1" indent="-228600" algn="l" rtl="0">
              <a:spcBef>
                <a:spcPts val="360"/>
              </a:spcBef>
              <a:spcAft>
                <a:spcPts val="0"/>
              </a:spcAft>
              <a:buClr>
                <a:schemeClr val="dk1"/>
              </a:buClr>
              <a:buSzPts val="1800"/>
              <a:buFont typeface="Arial"/>
              <a:buNone/>
              <a:defRPr sz="1800" b="0" i="0" u="none" strike="noStrike" cap="none">
                <a:solidFill>
                  <a:schemeClr val="dk1"/>
                </a:solidFill>
                <a:latin typeface="Arial"/>
                <a:ea typeface="Arial"/>
                <a:cs typeface="Arial"/>
                <a:sym typeface="Arial"/>
              </a:defRPr>
            </a:lvl2pPr>
            <a:lvl3pPr marL="1371600" marR="0" lvl="2" indent="-228600" algn="l" rtl="0">
              <a:spcBef>
                <a:spcPts val="32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3pPr>
            <a:lvl4pPr marL="1828800" marR="0" lvl="3"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4pPr>
            <a:lvl5pPr marL="2286000" marR="0" lvl="4"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5pPr>
            <a:lvl6pPr marL="2743200" marR="0" lvl="5"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3200400" marR="0" lvl="6"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7pPr>
            <a:lvl8pPr marL="3657600" marR="0" lvl="7"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8pPr>
            <a:lvl9pPr marL="4114800" marR="0" lvl="8"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9pPr>
          </a:lstStyle>
          <a:p>
            <a:endParaRPr/>
          </a:p>
        </p:txBody>
      </p:sp>
      <p:sp>
        <p:nvSpPr>
          <p:cNvPr id="1842" name="Google Shape;1842;p222"/>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43" name="Google Shape;1843;p222"/>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44" name="Google Shape;1844;p222"/>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07678605"/>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845"/>
        <p:cNvGrpSpPr/>
        <p:nvPr/>
      </p:nvGrpSpPr>
      <p:grpSpPr>
        <a:xfrm>
          <a:off x="0" y="0"/>
          <a:ext cx="0" cy="0"/>
          <a:chOff x="0" y="0"/>
          <a:chExt cx="0" cy="0"/>
        </a:xfrm>
      </p:grpSpPr>
      <p:sp>
        <p:nvSpPr>
          <p:cNvPr id="1846" name="Google Shape;1846;p223"/>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47" name="Google Shape;1847;p223"/>
          <p:cNvSpPr txBox="1">
            <a:spLocks noGrp="1"/>
          </p:cNvSpPr>
          <p:nvPr>
            <p:ph type="body" idx="1"/>
          </p:nvPr>
        </p:nvSpPr>
        <p:spPr>
          <a:xfrm>
            <a:off x="457200" y="1600200"/>
            <a:ext cx="4038600" cy="4525963"/>
          </a:xfrm>
          <a:prstGeom prst="rect">
            <a:avLst/>
          </a:prstGeom>
          <a:noFill/>
          <a:ln>
            <a:noFill/>
          </a:ln>
        </p:spPr>
        <p:txBody>
          <a:bodyPr spcFirstLastPara="1" wrap="square" lIns="91425" tIns="45700" rIns="91425" bIns="45700"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848" name="Google Shape;1848;p223"/>
          <p:cNvSpPr txBox="1">
            <a:spLocks noGrp="1"/>
          </p:cNvSpPr>
          <p:nvPr>
            <p:ph type="body" idx="2"/>
          </p:nvPr>
        </p:nvSpPr>
        <p:spPr>
          <a:xfrm>
            <a:off x="4648200" y="1600200"/>
            <a:ext cx="4038600" cy="4525963"/>
          </a:xfrm>
          <a:prstGeom prst="rect">
            <a:avLst/>
          </a:prstGeom>
          <a:noFill/>
          <a:ln>
            <a:noFill/>
          </a:ln>
        </p:spPr>
        <p:txBody>
          <a:bodyPr spcFirstLastPara="1" wrap="square" lIns="91425" tIns="45700" rIns="91425" bIns="45700"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849" name="Google Shape;1849;p223"/>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0" name="Google Shape;1850;p223"/>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1" name="Google Shape;1851;p223"/>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87356746"/>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852"/>
        <p:cNvGrpSpPr/>
        <p:nvPr/>
      </p:nvGrpSpPr>
      <p:grpSpPr>
        <a:xfrm>
          <a:off x="0" y="0"/>
          <a:ext cx="0" cy="0"/>
          <a:chOff x="0" y="0"/>
          <a:chExt cx="0" cy="0"/>
        </a:xfrm>
      </p:grpSpPr>
      <p:sp>
        <p:nvSpPr>
          <p:cNvPr id="1853" name="Google Shape;1853;p224"/>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54" name="Google Shape;1854;p224"/>
          <p:cNvSpPr txBox="1">
            <a:spLocks noGrp="1"/>
          </p:cNvSpPr>
          <p:nvPr>
            <p:ph type="body" idx="1"/>
          </p:nvPr>
        </p:nvSpPr>
        <p:spPr>
          <a:xfrm>
            <a:off x="457200" y="1535113"/>
            <a:ext cx="4040188" cy="639762"/>
          </a:xfrm>
          <a:prstGeom prst="rect">
            <a:avLst/>
          </a:prstGeom>
          <a:noFill/>
          <a:ln>
            <a:noFill/>
          </a:ln>
        </p:spPr>
        <p:txBody>
          <a:bodyPr spcFirstLastPara="1" wrap="square" lIns="91425" tIns="45700" rIns="91425" bIns="45700"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Arial"/>
                <a:ea typeface="Arial"/>
                <a:cs typeface="Arial"/>
                <a:sym typeface="Arial"/>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Arial"/>
                <a:ea typeface="Arial"/>
                <a:cs typeface="Arial"/>
                <a:sym typeface="Arial"/>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9pPr>
          </a:lstStyle>
          <a:p>
            <a:endParaRPr/>
          </a:p>
        </p:txBody>
      </p:sp>
      <p:sp>
        <p:nvSpPr>
          <p:cNvPr id="1855" name="Google Shape;1855;p224"/>
          <p:cNvSpPr txBox="1">
            <a:spLocks noGrp="1"/>
          </p:cNvSpPr>
          <p:nvPr>
            <p:ph type="body" idx="2"/>
          </p:nvPr>
        </p:nvSpPr>
        <p:spPr>
          <a:xfrm>
            <a:off x="457200" y="2174875"/>
            <a:ext cx="4040188" cy="3951288"/>
          </a:xfrm>
          <a:prstGeom prst="rect">
            <a:avLst/>
          </a:prstGeom>
          <a:noFill/>
          <a:ln>
            <a:noFill/>
          </a:ln>
        </p:spPr>
        <p:txBody>
          <a:bodyPr spcFirstLastPara="1" wrap="square" lIns="91425" tIns="45700" rIns="91425" bIns="45700"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endParaRPr/>
          </a:p>
        </p:txBody>
      </p:sp>
      <p:sp>
        <p:nvSpPr>
          <p:cNvPr id="1856" name="Google Shape;1856;p224"/>
          <p:cNvSpPr txBox="1">
            <a:spLocks noGrp="1"/>
          </p:cNvSpPr>
          <p:nvPr>
            <p:ph type="body" idx="3"/>
          </p:nvPr>
        </p:nvSpPr>
        <p:spPr>
          <a:xfrm>
            <a:off x="4645025" y="1535113"/>
            <a:ext cx="4041775" cy="639762"/>
          </a:xfrm>
          <a:prstGeom prst="rect">
            <a:avLst/>
          </a:prstGeom>
          <a:noFill/>
          <a:ln>
            <a:noFill/>
          </a:ln>
        </p:spPr>
        <p:txBody>
          <a:bodyPr spcFirstLastPara="1" wrap="square" lIns="91425" tIns="45700" rIns="91425" bIns="45700"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Arial"/>
                <a:ea typeface="Arial"/>
                <a:cs typeface="Arial"/>
                <a:sym typeface="Arial"/>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Arial"/>
                <a:ea typeface="Arial"/>
                <a:cs typeface="Arial"/>
                <a:sym typeface="Arial"/>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9pPr>
          </a:lstStyle>
          <a:p>
            <a:endParaRPr/>
          </a:p>
        </p:txBody>
      </p:sp>
      <p:sp>
        <p:nvSpPr>
          <p:cNvPr id="1857" name="Google Shape;1857;p224"/>
          <p:cNvSpPr txBox="1">
            <a:spLocks noGrp="1"/>
          </p:cNvSpPr>
          <p:nvPr>
            <p:ph type="body" idx="4"/>
          </p:nvPr>
        </p:nvSpPr>
        <p:spPr>
          <a:xfrm>
            <a:off x="4645025" y="2174875"/>
            <a:ext cx="4041775" cy="3951288"/>
          </a:xfrm>
          <a:prstGeom prst="rect">
            <a:avLst/>
          </a:prstGeom>
          <a:noFill/>
          <a:ln>
            <a:noFill/>
          </a:ln>
        </p:spPr>
        <p:txBody>
          <a:bodyPr spcFirstLastPara="1" wrap="square" lIns="91425" tIns="45700" rIns="91425" bIns="45700"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endParaRPr/>
          </a:p>
        </p:txBody>
      </p:sp>
      <p:sp>
        <p:nvSpPr>
          <p:cNvPr id="1858" name="Google Shape;1858;p224"/>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9" name="Google Shape;1859;p224"/>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0" name="Google Shape;1860;p224"/>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721669222"/>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61"/>
        <p:cNvGrpSpPr/>
        <p:nvPr/>
      </p:nvGrpSpPr>
      <p:grpSpPr>
        <a:xfrm>
          <a:off x="0" y="0"/>
          <a:ext cx="0" cy="0"/>
          <a:chOff x="0" y="0"/>
          <a:chExt cx="0" cy="0"/>
        </a:xfrm>
      </p:grpSpPr>
      <p:sp>
        <p:nvSpPr>
          <p:cNvPr id="1862" name="Google Shape;1862;p225"/>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3" name="Google Shape;1863;p225"/>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4" name="Google Shape;1864;p225"/>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123035549"/>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865"/>
        <p:cNvGrpSpPr/>
        <p:nvPr/>
      </p:nvGrpSpPr>
      <p:grpSpPr>
        <a:xfrm>
          <a:off x="0" y="0"/>
          <a:ext cx="0" cy="0"/>
          <a:chOff x="0" y="0"/>
          <a:chExt cx="0" cy="0"/>
        </a:xfrm>
      </p:grpSpPr>
      <p:sp>
        <p:nvSpPr>
          <p:cNvPr id="1866" name="Google Shape;1866;p226"/>
          <p:cNvSpPr txBox="1">
            <a:spLocks noGrp="1"/>
          </p:cNvSpPr>
          <p:nvPr>
            <p:ph type="title"/>
          </p:nvPr>
        </p:nvSpPr>
        <p:spPr>
          <a:xfrm>
            <a:off x="457200" y="273050"/>
            <a:ext cx="3008313" cy="1162050"/>
          </a:xfrm>
          <a:prstGeom prst="rect">
            <a:avLst/>
          </a:prstGeom>
          <a:noFill/>
          <a:ln>
            <a:noFill/>
          </a:ln>
        </p:spPr>
        <p:txBody>
          <a:bodyPr spcFirstLastPara="1" wrap="square" lIns="91425" tIns="45700" rIns="91425" bIns="45700" anchor="b" anchorCtr="0"/>
          <a:lstStyle>
            <a:lvl1pPr marR="0" lvl="0" algn="l" rtl="0">
              <a:spcBef>
                <a:spcPts val="0"/>
              </a:spcBef>
              <a:spcAft>
                <a:spcPts val="0"/>
              </a:spcAft>
              <a:buSzPts val="1400"/>
              <a:buNone/>
              <a:defRPr sz="2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67" name="Google Shape;1867;p226"/>
          <p:cNvSpPr txBox="1">
            <a:spLocks noGrp="1"/>
          </p:cNvSpPr>
          <p:nvPr>
            <p:ph type="body" idx="1"/>
          </p:nvPr>
        </p:nvSpPr>
        <p:spPr>
          <a:xfrm>
            <a:off x="3575050" y="273050"/>
            <a:ext cx="5111750" cy="585311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68" name="Google Shape;1868;p226"/>
          <p:cNvSpPr txBox="1">
            <a:spLocks noGrp="1"/>
          </p:cNvSpPr>
          <p:nvPr>
            <p:ph type="body" idx="2"/>
          </p:nvPr>
        </p:nvSpPr>
        <p:spPr>
          <a:xfrm>
            <a:off x="457200" y="1435100"/>
            <a:ext cx="3008313" cy="4691063"/>
          </a:xfrm>
          <a:prstGeom prst="rect">
            <a:avLst/>
          </a:prstGeom>
          <a:noFill/>
          <a:ln>
            <a:noFill/>
          </a:ln>
        </p:spPr>
        <p:txBody>
          <a:bodyPr spcFirstLastPara="1" wrap="square" lIns="91425" tIns="45700" rIns="91425" bIns="45700"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9pPr>
          </a:lstStyle>
          <a:p>
            <a:endParaRPr/>
          </a:p>
        </p:txBody>
      </p:sp>
      <p:sp>
        <p:nvSpPr>
          <p:cNvPr id="1869" name="Google Shape;1869;p226"/>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0" name="Google Shape;1870;p226"/>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1" name="Google Shape;1871;p226"/>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488962096"/>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872"/>
        <p:cNvGrpSpPr/>
        <p:nvPr/>
      </p:nvGrpSpPr>
      <p:grpSpPr>
        <a:xfrm>
          <a:off x="0" y="0"/>
          <a:ext cx="0" cy="0"/>
          <a:chOff x="0" y="0"/>
          <a:chExt cx="0" cy="0"/>
        </a:xfrm>
      </p:grpSpPr>
      <p:sp>
        <p:nvSpPr>
          <p:cNvPr id="1873" name="Google Shape;1873;p227"/>
          <p:cNvSpPr txBox="1">
            <a:spLocks noGrp="1"/>
          </p:cNvSpPr>
          <p:nvPr>
            <p:ph type="title"/>
          </p:nvPr>
        </p:nvSpPr>
        <p:spPr>
          <a:xfrm>
            <a:off x="1792288" y="4800600"/>
            <a:ext cx="5486400" cy="566738"/>
          </a:xfrm>
          <a:prstGeom prst="rect">
            <a:avLst/>
          </a:prstGeom>
          <a:noFill/>
          <a:ln>
            <a:noFill/>
          </a:ln>
        </p:spPr>
        <p:txBody>
          <a:bodyPr spcFirstLastPara="1" wrap="square" lIns="91425" tIns="45700" rIns="91425" bIns="45700" anchor="b" anchorCtr="0"/>
          <a:lstStyle>
            <a:lvl1pPr marR="0" lvl="0" algn="l" rtl="0">
              <a:spcBef>
                <a:spcPts val="0"/>
              </a:spcBef>
              <a:spcAft>
                <a:spcPts val="0"/>
              </a:spcAft>
              <a:buSzPts val="1400"/>
              <a:buNone/>
              <a:defRPr sz="2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74" name="Google Shape;1874;p227"/>
          <p:cNvSpPr>
            <a:spLocks noGrp="1"/>
          </p:cNvSpPr>
          <p:nvPr>
            <p:ph type="pic" idx="2"/>
          </p:nvPr>
        </p:nvSpPr>
        <p:spPr>
          <a:xfrm>
            <a:off x="1792288" y="612775"/>
            <a:ext cx="5486400" cy="4114800"/>
          </a:xfrm>
          <a:prstGeom prst="rect">
            <a:avLst/>
          </a:prstGeom>
          <a:noFill/>
          <a:ln>
            <a:noFill/>
          </a:ln>
        </p:spPr>
        <p:txBody>
          <a:bodyPr spcFirstLastPara="1" wrap="square" lIns="91425" tIns="45700" rIns="91425" bIns="45700" anchor="t" anchorCtr="0"/>
          <a:lstStyle>
            <a:lvl1pPr marR="0" lvl="0" algn="l" rtl="0">
              <a:spcBef>
                <a:spcPts val="640"/>
              </a:spcBef>
              <a:spcAft>
                <a:spcPts val="0"/>
              </a:spcAft>
              <a:buClr>
                <a:schemeClr val="dk1"/>
              </a:buClr>
              <a:buSzPts val="3200"/>
              <a:buFont typeface="Arial"/>
              <a:buNone/>
              <a:defRPr sz="3200" b="0" i="0" u="none" strike="noStrike" cap="none">
                <a:solidFill>
                  <a:schemeClr val="dk1"/>
                </a:solidFill>
                <a:latin typeface="Arial"/>
                <a:ea typeface="Arial"/>
                <a:cs typeface="Arial"/>
                <a:sym typeface="Arial"/>
              </a:defRPr>
            </a:lvl1pPr>
            <a:lvl2pPr marR="0" lvl="1" algn="l" rtl="0">
              <a:spcBef>
                <a:spcPts val="56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spcBef>
                <a:spcPts val="48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
        <p:nvSpPr>
          <p:cNvPr id="1875" name="Google Shape;1875;p227"/>
          <p:cNvSpPr txBox="1">
            <a:spLocks noGrp="1"/>
          </p:cNvSpPr>
          <p:nvPr>
            <p:ph type="body" idx="1"/>
          </p:nvPr>
        </p:nvSpPr>
        <p:spPr>
          <a:xfrm>
            <a:off x="1792288" y="5367338"/>
            <a:ext cx="5486400" cy="804862"/>
          </a:xfrm>
          <a:prstGeom prst="rect">
            <a:avLst/>
          </a:prstGeom>
          <a:noFill/>
          <a:ln>
            <a:noFill/>
          </a:ln>
        </p:spPr>
        <p:txBody>
          <a:bodyPr spcFirstLastPara="1" wrap="square" lIns="91425" tIns="45700" rIns="91425" bIns="45700"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9pPr>
          </a:lstStyle>
          <a:p>
            <a:endParaRPr/>
          </a:p>
        </p:txBody>
      </p:sp>
      <p:sp>
        <p:nvSpPr>
          <p:cNvPr id="1876" name="Google Shape;1876;p227"/>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7" name="Google Shape;1877;p227"/>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8" name="Google Shape;1878;p227"/>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290421145"/>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1879"/>
        <p:cNvGrpSpPr/>
        <p:nvPr/>
      </p:nvGrpSpPr>
      <p:grpSpPr>
        <a:xfrm>
          <a:off x="0" y="0"/>
          <a:ext cx="0" cy="0"/>
          <a:chOff x="0" y="0"/>
          <a:chExt cx="0" cy="0"/>
        </a:xfrm>
      </p:grpSpPr>
      <p:sp>
        <p:nvSpPr>
          <p:cNvPr id="1880" name="Google Shape;1880;p228"/>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81" name="Google Shape;1881;p228"/>
          <p:cNvSpPr txBox="1">
            <a:spLocks noGrp="1"/>
          </p:cNvSpPr>
          <p:nvPr>
            <p:ph type="body" idx="1"/>
          </p:nvPr>
        </p:nvSpPr>
        <p:spPr>
          <a:xfrm rot="5400000">
            <a:off x="2309018" y="-251619"/>
            <a:ext cx="4525963" cy="82296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82" name="Google Shape;1882;p228"/>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3" name="Google Shape;1883;p228"/>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4" name="Google Shape;1884;p228"/>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48603528"/>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1885"/>
        <p:cNvGrpSpPr/>
        <p:nvPr/>
      </p:nvGrpSpPr>
      <p:grpSpPr>
        <a:xfrm>
          <a:off x="0" y="0"/>
          <a:ext cx="0" cy="0"/>
          <a:chOff x="0" y="0"/>
          <a:chExt cx="0" cy="0"/>
        </a:xfrm>
      </p:grpSpPr>
      <p:sp>
        <p:nvSpPr>
          <p:cNvPr id="1886" name="Google Shape;1886;p229"/>
          <p:cNvSpPr txBox="1">
            <a:spLocks noGrp="1"/>
          </p:cNvSpPr>
          <p:nvPr>
            <p:ph type="title"/>
          </p:nvPr>
        </p:nvSpPr>
        <p:spPr>
          <a:xfrm rot="5400000">
            <a:off x="4732337" y="2171700"/>
            <a:ext cx="5851525" cy="20574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87" name="Google Shape;1887;p229"/>
          <p:cNvSpPr txBox="1">
            <a:spLocks noGrp="1"/>
          </p:cNvSpPr>
          <p:nvPr>
            <p:ph type="body" idx="1"/>
          </p:nvPr>
        </p:nvSpPr>
        <p:spPr>
          <a:xfrm rot="5400000">
            <a:off x="541338" y="190501"/>
            <a:ext cx="5851525" cy="60198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88" name="Google Shape;1888;p229"/>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9" name="Google Shape;1889;p229"/>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90" name="Google Shape;1890;p229"/>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78801265"/>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083454904"/>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251251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1513" cy="56372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72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68059549-DEC7-6646-80D2-FAFBD224EACB}" type="slidenum">
              <a:rPr lang="en-US"/>
              <a:pPr/>
              <a:t>‹#›</a:t>
            </a:fld>
            <a:endParaRPr lang="en-US"/>
          </a:p>
        </p:txBody>
      </p:sp>
    </p:spTree>
    <p:extLst>
      <p:ext uri="{BB962C8B-B14F-4D97-AF65-F5344CB8AC3E}">
        <p14:creationId xmlns:p14="http://schemas.microsoft.com/office/powerpoint/2010/main" val="29025130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9" name="Rectangle 6"/>
          <p:cNvSpPr>
            <a:spLocks noGrp="1" noChangeArrowheads="1"/>
          </p:cNvSpPr>
          <p:nvPr>
            <p:ph type="sldNum" sz="quarter" idx="12"/>
          </p:nvPr>
        </p:nvSpPr>
        <p:spPr>
          <a:ln/>
        </p:spPr>
        <p:txBody>
          <a:bodyPr/>
          <a:lstStyle>
            <a:lvl1pPr>
              <a:defRPr/>
            </a:lvl1pPr>
          </a:lstStyle>
          <a:p>
            <a:fld id="{735D4CE1-872B-C64E-933C-CE625BB9FE9D}"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0486575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25126360"/>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49137480"/>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278890"/>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8298364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43827038"/>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69207917"/>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03816205"/>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0927640"/>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5133831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5" name="Rectangle 6"/>
          <p:cNvSpPr>
            <a:spLocks noGrp="1" noChangeArrowheads="1"/>
          </p:cNvSpPr>
          <p:nvPr>
            <p:ph type="sldNum" sz="quarter" idx="12"/>
          </p:nvPr>
        </p:nvSpPr>
        <p:spPr>
          <a:ln/>
        </p:spPr>
        <p:txBody>
          <a:bodyPr/>
          <a:lstStyle>
            <a:lvl1pPr>
              <a:defRPr/>
            </a:lvl1pPr>
          </a:lstStyle>
          <a:p>
            <a:fld id="{02A2ECAD-B2FE-E548-93B2-1D3AF87129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77895668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4" name="Rectangle 6"/>
          <p:cNvSpPr>
            <a:spLocks noGrp="1" noChangeArrowheads="1"/>
          </p:cNvSpPr>
          <p:nvPr>
            <p:ph type="sldNum" sz="quarter" idx="12"/>
          </p:nvPr>
        </p:nvSpPr>
        <p:spPr>
          <a:ln/>
        </p:spPr>
        <p:txBody>
          <a:bodyPr/>
          <a:lstStyle>
            <a:lvl1pPr>
              <a:defRPr/>
            </a:lvl1pPr>
          </a:lstStyle>
          <a:p>
            <a:fld id="{BC9B0528-860F-1049-BE54-724DCF8B701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62628866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F3DCA05A-35E7-A446-8EF2-4F06FDC2473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65782645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6A9F5511-6EBD-7C4B-92E5-E5DF6180F46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857612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9BF16640-8FF0-5547-ADD1-7512AB3E020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9079917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77E68B86-A447-B349-B32A-69254BB7F1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2370439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A7CCE543-A64F-9143-A3BA-3B9B2EF34E15}" type="slidenum">
              <a:rPr lang="en-US"/>
              <a:pPr>
                <a:defRPr/>
              </a:pPr>
              <a:t>‹#›</a:t>
            </a:fld>
            <a:endParaRPr lang="en-US"/>
          </a:p>
        </p:txBody>
      </p:sp>
    </p:spTree>
    <p:extLst>
      <p:ext uri="{BB962C8B-B14F-4D97-AF65-F5344CB8AC3E}">
        <p14:creationId xmlns:p14="http://schemas.microsoft.com/office/powerpoint/2010/main" val="3901344829"/>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165E972-F051-8349-A484-71A95ABCEDC6}" type="slidenum">
              <a:rPr lang="en-US"/>
              <a:pPr>
                <a:defRPr/>
              </a:pPr>
              <a:t>‹#›</a:t>
            </a:fld>
            <a:endParaRPr lang="en-US"/>
          </a:p>
        </p:txBody>
      </p:sp>
    </p:spTree>
    <p:extLst>
      <p:ext uri="{BB962C8B-B14F-4D97-AF65-F5344CB8AC3E}">
        <p14:creationId xmlns:p14="http://schemas.microsoft.com/office/powerpoint/2010/main" val="380057893"/>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3A09D15-0419-4949-869A-4F24C5075CAF}" type="slidenum">
              <a:rPr lang="en-US"/>
              <a:pPr>
                <a:defRPr/>
              </a:pPr>
              <a:t>‹#›</a:t>
            </a:fld>
            <a:endParaRPr lang="en-US"/>
          </a:p>
        </p:txBody>
      </p:sp>
    </p:spTree>
    <p:extLst>
      <p:ext uri="{BB962C8B-B14F-4D97-AF65-F5344CB8AC3E}">
        <p14:creationId xmlns:p14="http://schemas.microsoft.com/office/powerpoint/2010/main" val="1268800757"/>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0813" cy="1141413"/>
          </a:xfrm>
        </p:spPr>
        <p:txBody>
          <a:bodyPr/>
          <a:lstStyle/>
          <a:p>
            <a:r>
              <a:rPr lang="en-US"/>
              <a:t>Click to edit Master title style</a:t>
            </a:r>
          </a:p>
        </p:txBody>
      </p:sp>
      <p:sp>
        <p:nvSpPr>
          <p:cNvPr id="3" name="Table Placeholder 2"/>
          <p:cNvSpPr>
            <a:spLocks noGrp="1"/>
          </p:cNvSpPr>
          <p:nvPr>
            <p:ph type="tbl" idx="1"/>
          </p:nvPr>
        </p:nvSpPr>
        <p:spPr>
          <a:xfrm>
            <a:off x="685800" y="1981200"/>
            <a:ext cx="7770813" cy="4113213"/>
          </a:xfrm>
        </p:spPr>
        <p:txBody>
          <a:bodyPr/>
          <a:lstStyle/>
          <a:p>
            <a:pPr lvl="0"/>
            <a:endParaRPr lang="en-US" noProof="0"/>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32464DE3-AF17-844A-973E-1FFDC148B984}" type="slidenum">
              <a:rPr lang="en-US"/>
              <a:pPr/>
              <a:t>‹#›</a:t>
            </a:fld>
            <a:endParaRPr lang="en-US"/>
          </a:p>
        </p:txBody>
      </p:sp>
    </p:spTree>
    <p:extLst>
      <p:ext uri="{BB962C8B-B14F-4D97-AF65-F5344CB8AC3E}">
        <p14:creationId xmlns:p14="http://schemas.microsoft.com/office/powerpoint/2010/main" val="92502831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B32724E-AD61-6146-A80C-4B5E6A5E4D79}" type="slidenum">
              <a:rPr lang="en-US"/>
              <a:pPr>
                <a:defRPr/>
              </a:pPr>
              <a:t>‹#›</a:t>
            </a:fld>
            <a:endParaRPr lang="en-US"/>
          </a:p>
        </p:txBody>
      </p:sp>
    </p:spTree>
    <p:extLst>
      <p:ext uri="{BB962C8B-B14F-4D97-AF65-F5344CB8AC3E}">
        <p14:creationId xmlns:p14="http://schemas.microsoft.com/office/powerpoint/2010/main" val="1885930140"/>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8220DC3-4A8B-6041-9311-52C8C208EA96}" type="slidenum">
              <a:rPr lang="en-US"/>
              <a:pPr>
                <a:defRPr/>
              </a:pPr>
              <a:t>‹#›</a:t>
            </a:fld>
            <a:endParaRPr lang="en-US"/>
          </a:p>
        </p:txBody>
      </p:sp>
    </p:spTree>
    <p:extLst>
      <p:ext uri="{BB962C8B-B14F-4D97-AF65-F5344CB8AC3E}">
        <p14:creationId xmlns:p14="http://schemas.microsoft.com/office/powerpoint/2010/main" val="40772380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FF44F92-05B8-AC4F-AA20-3D16D4D0BDE0}" type="slidenum">
              <a:rPr lang="en-US"/>
              <a:pPr>
                <a:defRPr/>
              </a:pPr>
              <a:t>‹#›</a:t>
            </a:fld>
            <a:endParaRPr lang="en-US"/>
          </a:p>
        </p:txBody>
      </p:sp>
    </p:spTree>
    <p:extLst>
      <p:ext uri="{BB962C8B-B14F-4D97-AF65-F5344CB8AC3E}">
        <p14:creationId xmlns:p14="http://schemas.microsoft.com/office/powerpoint/2010/main" val="552055776"/>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79E654C1-56AC-894A-AFB0-CE202469EBD8}" type="slidenum">
              <a:rPr lang="en-US"/>
              <a:pPr>
                <a:defRPr/>
              </a:pPr>
              <a:t>‹#›</a:t>
            </a:fld>
            <a:endParaRPr lang="en-US"/>
          </a:p>
        </p:txBody>
      </p:sp>
    </p:spTree>
    <p:extLst>
      <p:ext uri="{BB962C8B-B14F-4D97-AF65-F5344CB8AC3E}">
        <p14:creationId xmlns:p14="http://schemas.microsoft.com/office/powerpoint/2010/main" val="2559010831"/>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AF3B9AE0-5D8C-E64E-A26D-33C1EBCE4421}" type="slidenum">
              <a:rPr lang="en-US"/>
              <a:pPr>
                <a:defRPr/>
              </a:pPr>
              <a:t>‹#›</a:t>
            </a:fld>
            <a:endParaRPr lang="en-US"/>
          </a:p>
        </p:txBody>
      </p:sp>
    </p:spTree>
    <p:extLst>
      <p:ext uri="{BB962C8B-B14F-4D97-AF65-F5344CB8AC3E}">
        <p14:creationId xmlns:p14="http://schemas.microsoft.com/office/powerpoint/2010/main" val="3701001201"/>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CD1D94A-8212-F144-904A-F98E75C05AC5}" type="slidenum">
              <a:rPr lang="en-US"/>
              <a:pPr>
                <a:defRPr/>
              </a:pPr>
              <a:t>‹#›</a:t>
            </a:fld>
            <a:endParaRPr lang="en-US"/>
          </a:p>
        </p:txBody>
      </p:sp>
    </p:spTree>
    <p:extLst>
      <p:ext uri="{BB962C8B-B14F-4D97-AF65-F5344CB8AC3E}">
        <p14:creationId xmlns:p14="http://schemas.microsoft.com/office/powerpoint/2010/main" val="203164911"/>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DB2A2703-D7CC-3E47-99FB-5A663ADB9105}" type="slidenum">
              <a:rPr lang="en-US"/>
              <a:pPr>
                <a:defRPr/>
              </a:pPr>
              <a:t>‹#›</a:t>
            </a:fld>
            <a:endParaRPr lang="en-US"/>
          </a:p>
        </p:txBody>
      </p:sp>
    </p:spTree>
    <p:extLst>
      <p:ext uri="{BB962C8B-B14F-4D97-AF65-F5344CB8AC3E}">
        <p14:creationId xmlns:p14="http://schemas.microsoft.com/office/powerpoint/2010/main" val="1483293513"/>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15888"/>
            <a:ext cx="1943100" cy="5980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15888"/>
            <a:ext cx="5676900" cy="5980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88DE1FA-3A6D-9E41-A57F-55CB283547DB}" type="slidenum">
              <a:rPr lang="en-US"/>
              <a:pPr>
                <a:defRPr/>
              </a:pPr>
              <a:t>‹#›</a:t>
            </a:fld>
            <a:endParaRPr lang="en-US"/>
          </a:p>
        </p:txBody>
      </p:sp>
    </p:spTree>
    <p:extLst>
      <p:ext uri="{BB962C8B-B14F-4D97-AF65-F5344CB8AC3E}">
        <p14:creationId xmlns:p14="http://schemas.microsoft.com/office/powerpoint/2010/main" val="2919110537"/>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954C87E-C51F-F148-B753-079164A11668}" type="slidenum">
              <a:rPr lang="en-US"/>
              <a:pPr>
                <a:defRPr/>
              </a:pPr>
              <a:t>‹#›</a:t>
            </a:fld>
            <a:endParaRPr lang="en-US"/>
          </a:p>
        </p:txBody>
      </p:sp>
    </p:spTree>
    <p:extLst>
      <p:ext uri="{BB962C8B-B14F-4D97-AF65-F5344CB8AC3E}">
        <p14:creationId xmlns:p14="http://schemas.microsoft.com/office/powerpoint/2010/main" val="15345254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F26B105-1BA9-C34E-951E-DB4069A09308}" type="slidenum">
              <a:rPr lang="en-US"/>
              <a:pPr>
                <a:defRPr/>
              </a:pPr>
              <a:t>‹#›</a:t>
            </a:fld>
            <a:endParaRPr lang="en-US"/>
          </a:p>
        </p:txBody>
      </p:sp>
    </p:spTree>
    <p:extLst>
      <p:ext uri="{BB962C8B-B14F-4D97-AF65-F5344CB8AC3E}">
        <p14:creationId xmlns:p14="http://schemas.microsoft.com/office/powerpoint/2010/main" val="4142985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69101892-68C7-8E41-A29F-49A8C25397A8}" type="slidenum">
              <a:rPr lang="en-US"/>
              <a:pPr/>
              <a:t>‹#›</a:t>
            </a:fld>
            <a:endParaRPr lang="en-US"/>
          </a:p>
        </p:txBody>
      </p:sp>
    </p:spTree>
    <p:extLst>
      <p:ext uri="{BB962C8B-B14F-4D97-AF65-F5344CB8AC3E}">
        <p14:creationId xmlns:p14="http://schemas.microsoft.com/office/powerpoint/2010/main" val="139056548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77B58E00-7D22-E544-8328-E0362160BD5A}" type="slidenum">
              <a:rPr lang="en-US"/>
              <a:pPr>
                <a:defRPr/>
              </a:pPr>
              <a:t>‹#›</a:t>
            </a:fld>
            <a:endParaRPr lang="en-US"/>
          </a:p>
        </p:txBody>
      </p:sp>
    </p:spTree>
    <p:extLst>
      <p:ext uri="{BB962C8B-B14F-4D97-AF65-F5344CB8AC3E}">
        <p14:creationId xmlns:p14="http://schemas.microsoft.com/office/powerpoint/2010/main" val="23991725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77CBC82-7045-3745-8EBE-9309A6FCEC25}" type="slidenum">
              <a:rPr lang="en-US"/>
              <a:pPr>
                <a:defRPr/>
              </a:pPr>
              <a:t>‹#›</a:t>
            </a:fld>
            <a:endParaRPr lang="en-US"/>
          </a:p>
        </p:txBody>
      </p:sp>
    </p:spTree>
    <p:extLst>
      <p:ext uri="{BB962C8B-B14F-4D97-AF65-F5344CB8AC3E}">
        <p14:creationId xmlns:p14="http://schemas.microsoft.com/office/powerpoint/2010/main" val="231958835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B6458913-4B53-0142-BD9D-D0385B318444}" type="slidenum">
              <a:rPr lang="en-US"/>
              <a:pPr>
                <a:defRPr/>
              </a:pPr>
              <a:t>‹#›</a:t>
            </a:fld>
            <a:endParaRPr lang="en-US"/>
          </a:p>
        </p:txBody>
      </p:sp>
    </p:spTree>
    <p:extLst>
      <p:ext uri="{BB962C8B-B14F-4D97-AF65-F5344CB8AC3E}">
        <p14:creationId xmlns:p14="http://schemas.microsoft.com/office/powerpoint/2010/main" val="29886114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42DB977-E9F5-B848-A964-9CE55098685C}" type="slidenum">
              <a:rPr lang="en-US"/>
              <a:pPr>
                <a:defRPr/>
              </a:pPr>
              <a:t>‹#›</a:t>
            </a:fld>
            <a:endParaRPr lang="en-US"/>
          </a:p>
        </p:txBody>
      </p:sp>
    </p:spTree>
    <p:extLst>
      <p:ext uri="{BB962C8B-B14F-4D97-AF65-F5344CB8AC3E}">
        <p14:creationId xmlns:p14="http://schemas.microsoft.com/office/powerpoint/2010/main" val="44755324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299FDCDB-ACB4-EA40-B11D-D777EA408109}" type="slidenum">
              <a:rPr lang="en-US"/>
              <a:pPr>
                <a:defRPr/>
              </a:pPr>
              <a:t>‹#›</a:t>
            </a:fld>
            <a:endParaRPr lang="en-US"/>
          </a:p>
        </p:txBody>
      </p:sp>
    </p:spTree>
    <p:extLst>
      <p:ext uri="{BB962C8B-B14F-4D97-AF65-F5344CB8AC3E}">
        <p14:creationId xmlns:p14="http://schemas.microsoft.com/office/powerpoint/2010/main" val="265152642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9C8892C7-14AA-E041-B642-96A3ED484926}" type="slidenum">
              <a:rPr lang="en-US"/>
              <a:pPr>
                <a:defRPr/>
              </a:pPr>
              <a:t>‹#›</a:t>
            </a:fld>
            <a:endParaRPr lang="en-US"/>
          </a:p>
        </p:txBody>
      </p:sp>
    </p:spTree>
    <p:extLst>
      <p:ext uri="{BB962C8B-B14F-4D97-AF65-F5344CB8AC3E}">
        <p14:creationId xmlns:p14="http://schemas.microsoft.com/office/powerpoint/2010/main" val="250251641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33BFD8-D8CC-EA44-83F9-B9512A042C62}" type="slidenum">
              <a:rPr lang="en-US"/>
              <a:pPr>
                <a:defRPr/>
              </a:pPr>
              <a:t>‹#›</a:t>
            </a:fld>
            <a:endParaRPr lang="en-US"/>
          </a:p>
        </p:txBody>
      </p:sp>
    </p:spTree>
    <p:extLst>
      <p:ext uri="{BB962C8B-B14F-4D97-AF65-F5344CB8AC3E}">
        <p14:creationId xmlns:p14="http://schemas.microsoft.com/office/powerpoint/2010/main" val="13868786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C424708-4F55-3F4A-9347-B281DC6BF589}" type="slidenum">
              <a:rPr lang="en-US"/>
              <a:pPr>
                <a:defRPr/>
              </a:pPr>
              <a:t>‹#›</a:t>
            </a:fld>
            <a:endParaRPr lang="en-US"/>
          </a:p>
        </p:txBody>
      </p:sp>
    </p:spTree>
    <p:extLst>
      <p:ext uri="{BB962C8B-B14F-4D97-AF65-F5344CB8AC3E}">
        <p14:creationId xmlns:p14="http://schemas.microsoft.com/office/powerpoint/2010/main" val="182248952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B3B4646-D88D-CB4B-8771-4796F0393FB1}" type="slidenum">
              <a:rPr lang="en-US"/>
              <a:pPr>
                <a:defRPr/>
              </a:pPr>
              <a:t>‹#›</a:t>
            </a:fld>
            <a:endParaRPr lang="en-US"/>
          </a:p>
        </p:txBody>
      </p:sp>
    </p:spTree>
    <p:extLst>
      <p:ext uri="{BB962C8B-B14F-4D97-AF65-F5344CB8AC3E}">
        <p14:creationId xmlns:p14="http://schemas.microsoft.com/office/powerpoint/2010/main" val="97390424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D96BA95-27AA-0B40-868F-1DFDC70C5521}" type="slidenum">
              <a:rPr lang="en-US"/>
              <a:pPr>
                <a:defRPr/>
              </a:pPr>
              <a:t>‹#›</a:t>
            </a:fld>
            <a:endParaRPr lang="en-US"/>
          </a:p>
        </p:txBody>
      </p:sp>
    </p:spTree>
    <p:extLst>
      <p:ext uri="{BB962C8B-B14F-4D97-AF65-F5344CB8AC3E}">
        <p14:creationId xmlns:p14="http://schemas.microsoft.com/office/powerpoint/2010/main" val="33349906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6EE57497-0B6A-7246-8387-FDED1A84DB51}" type="slidenum">
              <a:rPr lang="en-US"/>
              <a:pPr/>
              <a:t>‹#›</a:t>
            </a:fld>
            <a:endParaRPr lang="en-US"/>
          </a:p>
        </p:txBody>
      </p:sp>
    </p:spTree>
    <p:extLst>
      <p:ext uri="{BB962C8B-B14F-4D97-AF65-F5344CB8AC3E}">
        <p14:creationId xmlns:p14="http://schemas.microsoft.com/office/powerpoint/2010/main" val="7322026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7CC1F2E6-62B9-764A-AD77-7ED438AB7B1B}" type="slidenum">
              <a:rPr lang="en-US"/>
              <a:pPr>
                <a:defRPr/>
              </a:pPr>
              <a:t>‹#›</a:t>
            </a:fld>
            <a:endParaRPr lang="en-US"/>
          </a:p>
        </p:txBody>
      </p:sp>
    </p:spTree>
    <p:extLst>
      <p:ext uri="{BB962C8B-B14F-4D97-AF65-F5344CB8AC3E}">
        <p14:creationId xmlns:p14="http://schemas.microsoft.com/office/powerpoint/2010/main" val="20734972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2A1C09B-F36A-D54C-A7F4-96210C784F25}" type="slidenum">
              <a:rPr lang="en-US"/>
              <a:pPr>
                <a:defRPr/>
              </a:pPr>
              <a:t>‹#›</a:t>
            </a:fld>
            <a:endParaRPr lang="en-US"/>
          </a:p>
        </p:txBody>
      </p:sp>
    </p:spTree>
    <p:extLst>
      <p:ext uri="{BB962C8B-B14F-4D97-AF65-F5344CB8AC3E}">
        <p14:creationId xmlns:p14="http://schemas.microsoft.com/office/powerpoint/2010/main" val="41920195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C383DEAC-D172-B44C-8B3F-9D22B02E5B85}" type="slidenum">
              <a:rPr lang="en-US"/>
              <a:pPr>
                <a:defRPr/>
              </a:pPr>
              <a:t>‹#›</a:t>
            </a:fld>
            <a:endParaRPr lang="en-US"/>
          </a:p>
        </p:txBody>
      </p:sp>
    </p:spTree>
    <p:extLst>
      <p:ext uri="{BB962C8B-B14F-4D97-AF65-F5344CB8AC3E}">
        <p14:creationId xmlns:p14="http://schemas.microsoft.com/office/powerpoint/2010/main" val="172782583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7F798B84-7184-6F42-B3FB-A40C607D67FF}" type="slidenum">
              <a:rPr lang="en-US"/>
              <a:pPr>
                <a:defRPr/>
              </a:pPr>
              <a:t>‹#›</a:t>
            </a:fld>
            <a:endParaRPr lang="en-US"/>
          </a:p>
        </p:txBody>
      </p:sp>
    </p:spTree>
    <p:extLst>
      <p:ext uri="{BB962C8B-B14F-4D97-AF65-F5344CB8AC3E}">
        <p14:creationId xmlns:p14="http://schemas.microsoft.com/office/powerpoint/2010/main" val="215883761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35A657F-FF71-E643-B847-26D6F351EA30}" type="slidenum">
              <a:rPr lang="en-US"/>
              <a:pPr>
                <a:defRPr/>
              </a:pPr>
              <a:t>‹#›</a:t>
            </a:fld>
            <a:endParaRPr lang="en-US"/>
          </a:p>
        </p:txBody>
      </p:sp>
    </p:spTree>
    <p:extLst>
      <p:ext uri="{BB962C8B-B14F-4D97-AF65-F5344CB8AC3E}">
        <p14:creationId xmlns:p14="http://schemas.microsoft.com/office/powerpoint/2010/main" val="200977521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37C8E81B-C9AF-604F-9E59-B9C46457F32F}" type="slidenum">
              <a:rPr lang="en-US"/>
              <a:pPr>
                <a:defRPr/>
              </a:pPr>
              <a:t>‹#›</a:t>
            </a:fld>
            <a:endParaRPr lang="en-US"/>
          </a:p>
        </p:txBody>
      </p:sp>
    </p:spTree>
    <p:extLst>
      <p:ext uri="{BB962C8B-B14F-4D97-AF65-F5344CB8AC3E}">
        <p14:creationId xmlns:p14="http://schemas.microsoft.com/office/powerpoint/2010/main" val="256544919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E6ECECD-6C57-FF40-93BD-DD76856DDBFB}" type="slidenum">
              <a:rPr lang="en-US"/>
              <a:pPr>
                <a:defRPr/>
              </a:pPr>
              <a:t>‹#›</a:t>
            </a:fld>
            <a:endParaRPr lang="en-US"/>
          </a:p>
        </p:txBody>
      </p:sp>
    </p:spTree>
    <p:extLst>
      <p:ext uri="{BB962C8B-B14F-4D97-AF65-F5344CB8AC3E}">
        <p14:creationId xmlns:p14="http://schemas.microsoft.com/office/powerpoint/2010/main" val="1061458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27C4242-4E9C-1A45-8FD7-CF83AB5C9455}" type="slidenum">
              <a:rPr lang="en-US"/>
              <a:pPr>
                <a:defRPr/>
              </a:pPr>
              <a:t>‹#›</a:t>
            </a:fld>
            <a:endParaRPr lang="en-US"/>
          </a:p>
        </p:txBody>
      </p:sp>
    </p:spTree>
    <p:extLst>
      <p:ext uri="{BB962C8B-B14F-4D97-AF65-F5344CB8AC3E}">
        <p14:creationId xmlns:p14="http://schemas.microsoft.com/office/powerpoint/2010/main" val="115074304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93F13CA7-6C5E-2644-A9D1-04D080A33577}" type="slidenum">
              <a:rPr lang="en-US"/>
              <a:pPr>
                <a:defRPr/>
              </a:pPr>
              <a:t>‹#›</a:t>
            </a:fld>
            <a:endParaRPr lang="en-US"/>
          </a:p>
        </p:txBody>
      </p:sp>
    </p:spTree>
    <p:extLst>
      <p:ext uri="{BB962C8B-B14F-4D97-AF65-F5344CB8AC3E}">
        <p14:creationId xmlns:p14="http://schemas.microsoft.com/office/powerpoint/2010/main" val="201208071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ECB07F2-DAB3-2D41-9374-A3E543DE62E2}" type="slidenum">
              <a:rPr lang="en-US"/>
              <a:pPr>
                <a:defRPr/>
              </a:pPr>
              <a:t>‹#›</a:t>
            </a:fld>
            <a:endParaRPr lang="en-US"/>
          </a:p>
        </p:txBody>
      </p:sp>
    </p:spTree>
    <p:extLst>
      <p:ext uri="{BB962C8B-B14F-4D97-AF65-F5344CB8AC3E}">
        <p14:creationId xmlns:p14="http://schemas.microsoft.com/office/powerpoint/2010/main" val="14711757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C555E6AD-00F8-CF46-A04E-7D351FB9BCCE}" type="slidenum">
              <a:rPr lang="en-US"/>
              <a:pPr/>
              <a:t>‹#›</a:t>
            </a:fld>
            <a:endParaRPr lang="en-US"/>
          </a:p>
        </p:txBody>
      </p:sp>
    </p:spTree>
    <p:extLst>
      <p:ext uri="{BB962C8B-B14F-4D97-AF65-F5344CB8AC3E}">
        <p14:creationId xmlns:p14="http://schemas.microsoft.com/office/powerpoint/2010/main" val="5709510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456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19456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4"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734A4A26-223C-A04F-B89F-9BC1F09BD53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6481292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F58107A-0032-4745-9E03-5B3C93EEF52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6491950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5335E89-EE7B-814C-B8F8-B52427DF52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89556419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B27E95C2-29E0-4347-B274-9C341FC5DBF2}"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2701096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490D8F8B-DD28-BC43-BBDC-4F774656B26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457123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277337B-78D0-7646-B210-C0998191DFB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7217705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E12126D-BCC0-9345-BBFA-C0F4E474F3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9241547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257263-779B-7249-A27A-59F9242FE33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25809640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873B30B-4C4D-FE4A-8A5D-2D3BEF4EFD3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9018501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74A19D0-A237-C646-9C67-98CC1280484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959411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2713" cy="38084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981200"/>
            <a:ext cx="3924300" cy="38084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C7F5F1C9-3F37-0440-A667-D6FEE562470F}" type="slidenum">
              <a:rPr lang="en-US"/>
              <a:pPr/>
              <a:t>‹#›</a:t>
            </a:fld>
            <a:endParaRPr lang="en-US"/>
          </a:p>
        </p:txBody>
      </p:sp>
    </p:spTree>
    <p:extLst>
      <p:ext uri="{BB962C8B-B14F-4D97-AF65-F5344CB8AC3E}">
        <p14:creationId xmlns:p14="http://schemas.microsoft.com/office/powerpoint/2010/main" val="89899867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E33BB05C-655A-324D-8168-9EE794289B9E}"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876667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18316614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310468734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157511671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271616870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27348175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282699583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378896659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19608480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1793382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idx="10"/>
          </p:nvPr>
        </p:nvSpPr>
        <p:spPr>
          <a:ln/>
        </p:spPr>
        <p:txBody>
          <a:bodyPr/>
          <a:lstStyle>
            <a:lvl1pPr>
              <a:defRPr/>
            </a:lvl1pPr>
          </a:lstStyle>
          <a:p>
            <a:endParaRPr lang="en-US"/>
          </a:p>
        </p:txBody>
      </p:sp>
      <p:sp>
        <p:nvSpPr>
          <p:cNvPr id="8" name="Rectangle 68"/>
          <p:cNvSpPr>
            <a:spLocks noGrp="1" noChangeArrowheads="1"/>
          </p:cNvSpPr>
          <p:nvPr>
            <p:ph type="ftr" idx="11"/>
          </p:nvPr>
        </p:nvSpPr>
        <p:spPr>
          <a:ln/>
        </p:spPr>
        <p:txBody>
          <a:bodyPr/>
          <a:lstStyle>
            <a:lvl1pPr>
              <a:defRPr/>
            </a:lvl1pPr>
          </a:lstStyle>
          <a:p>
            <a:endParaRPr lang="en-US"/>
          </a:p>
        </p:txBody>
      </p:sp>
      <p:sp>
        <p:nvSpPr>
          <p:cNvPr id="9" name="Rectangle 69"/>
          <p:cNvSpPr>
            <a:spLocks noGrp="1" noChangeArrowheads="1"/>
          </p:cNvSpPr>
          <p:nvPr>
            <p:ph type="sldNum" idx="12"/>
          </p:nvPr>
        </p:nvSpPr>
        <p:spPr>
          <a:ln/>
        </p:spPr>
        <p:txBody>
          <a:bodyPr/>
          <a:lstStyle>
            <a:lvl1pPr>
              <a:defRPr/>
            </a:lvl1pPr>
          </a:lstStyle>
          <a:p>
            <a:fld id="{64F8115D-48A2-864F-A3D0-7A64F2133647}" type="slidenum">
              <a:rPr lang="en-US"/>
              <a:pPr/>
              <a:t>‹#›</a:t>
            </a:fld>
            <a:endParaRPr lang="en-US"/>
          </a:p>
        </p:txBody>
      </p:sp>
    </p:spTree>
    <p:extLst>
      <p:ext uri="{BB962C8B-B14F-4D97-AF65-F5344CB8AC3E}">
        <p14:creationId xmlns:p14="http://schemas.microsoft.com/office/powerpoint/2010/main" val="335031987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4141781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253210590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2C706092-7C4D-584C-A4B1-8EC467D6E121}" type="slidenum">
              <a:rPr lang="nl-NL"/>
              <a:pPr>
                <a:defRPr/>
              </a:pPr>
              <a:t>‹#›</a:t>
            </a:fld>
            <a:endParaRPr lang="nl-NL"/>
          </a:p>
        </p:txBody>
      </p:sp>
    </p:spTree>
    <p:extLst>
      <p:ext uri="{BB962C8B-B14F-4D97-AF65-F5344CB8AC3E}">
        <p14:creationId xmlns:p14="http://schemas.microsoft.com/office/powerpoint/2010/main" val="26668024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solidFill>
                  <a:srgbClr val="000000"/>
                </a:solidFill>
              </a:defRPr>
            </a:lvl1pPr>
          </a:lstStyle>
          <a:p>
            <a:pPr>
              <a:defRPr/>
            </a:pPr>
            <a:fld id="{0B452E28-B2E7-3540-9C50-BE22A9CD4134}" type="slidenum">
              <a:rPr lang="en-US"/>
              <a:pPr>
                <a:defRPr/>
              </a:pPr>
              <a:t>‹#›</a:t>
            </a:fld>
            <a:endParaRPr lang="en-US"/>
          </a:p>
        </p:txBody>
      </p:sp>
    </p:spTree>
    <p:extLst>
      <p:ext uri="{BB962C8B-B14F-4D97-AF65-F5344CB8AC3E}">
        <p14:creationId xmlns:p14="http://schemas.microsoft.com/office/powerpoint/2010/main" val="404385489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F91F42D4-B6EE-F645-8CEB-016ADE1264B5}" type="slidenum">
              <a:rPr lang="en-US"/>
              <a:pPr>
                <a:defRPr/>
              </a:pPr>
              <a:t>‹#›</a:t>
            </a:fld>
            <a:endParaRPr lang="en-US"/>
          </a:p>
        </p:txBody>
      </p:sp>
    </p:spTree>
    <p:extLst>
      <p:ext uri="{BB962C8B-B14F-4D97-AF65-F5344CB8AC3E}">
        <p14:creationId xmlns:p14="http://schemas.microsoft.com/office/powerpoint/2010/main" val="126996562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29259E04-CB0B-2940-B089-7CB4845E2698}" type="slidenum">
              <a:rPr lang="en-US"/>
              <a:pPr>
                <a:defRPr/>
              </a:pPr>
              <a:t>‹#›</a:t>
            </a:fld>
            <a:endParaRPr lang="en-US"/>
          </a:p>
        </p:txBody>
      </p:sp>
    </p:spTree>
    <p:extLst>
      <p:ext uri="{BB962C8B-B14F-4D97-AF65-F5344CB8AC3E}">
        <p14:creationId xmlns:p14="http://schemas.microsoft.com/office/powerpoint/2010/main" val="324211157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5A5785BC-2042-2746-9A59-16C9DD931518}" type="slidenum">
              <a:rPr lang="en-US"/>
              <a:pPr>
                <a:defRPr/>
              </a:pPr>
              <a:t>‹#›</a:t>
            </a:fld>
            <a:endParaRPr lang="en-US"/>
          </a:p>
        </p:txBody>
      </p:sp>
    </p:spTree>
    <p:extLst>
      <p:ext uri="{BB962C8B-B14F-4D97-AF65-F5344CB8AC3E}">
        <p14:creationId xmlns:p14="http://schemas.microsoft.com/office/powerpoint/2010/main" val="147515362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a:defRPr baseline="30000"/>
            </a:lvl1pPr>
          </a:lstStyle>
          <a:p>
            <a:pPr>
              <a:defRPr/>
            </a:pPr>
            <a:fld id="{A64954AC-24AD-C544-A883-92FA49DD3A1E}" type="slidenum">
              <a:rPr lang="en-US"/>
              <a:pPr>
                <a:defRPr/>
              </a:pPr>
              <a:t>‹#›</a:t>
            </a:fld>
            <a:endParaRPr lang="en-US"/>
          </a:p>
        </p:txBody>
      </p:sp>
    </p:spTree>
    <p:extLst>
      <p:ext uri="{BB962C8B-B14F-4D97-AF65-F5344CB8AC3E}">
        <p14:creationId xmlns:p14="http://schemas.microsoft.com/office/powerpoint/2010/main" val="326907380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a:defRPr baseline="30000"/>
            </a:lvl1pPr>
          </a:lstStyle>
          <a:p>
            <a:pPr>
              <a:defRPr/>
            </a:pPr>
            <a:fld id="{B26A8A8B-8EEC-C94F-917D-E651DC9E36EF}" type="slidenum">
              <a:rPr lang="en-US"/>
              <a:pPr>
                <a:defRPr/>
              </a:pPr>
              <a:t>‹#›</a:t>
            </a:fld>
            <a:endParaRPr lang="en-US"/>
          </a:p>
        </p:txBody>
      </p:sp>
    </p:spTree>
    <p:extLst>
      <p:ext uri="{BB962C8B-B14F-4D97-AF65-F5344CB8AC3E}">
        <p14:creationId xmlns:p14="http://schemas.microsoft.com/office/powerpoint/2010/main" val="22527543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a:defRPr baseline="30000"/>
            </a:lvl1pPr>
          </a:lstStyle>
          <a:p>
            <a:pPr>
              <a:defRPr/>
            </a:pPr>
            <a:fld id="{A0C87C58-A14F-2A46-870E-27387D0CCB85}" type="slidenum">
              <a:rPr lang="en-US"/>
              <a:pPr>
                <a:defRPr/>
              </a:pPr>
              <a:t>‹#›</a:t>
            </a:fld>
            <a:endParaRPr lang="en-US"/>
          </a:p>
        </p:txBody>
      </p:sp>
    </p:spTree>
    <p:extLst>
      <p:ext uri="{BB962C8B-B14F-4D97-AF65-F5344CB8AC3E}">
        <p14:creationId xmlns:p14="http://schemas.microsoft.com/office/powerpoint/2010/main" val="20192917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idx="10"/>
          </p:nvPr>
        </p:nvSpPr>
        <p:spPr>
          <a:ln/>
        </p:spPr>
        <p:txBody>
          <a:bodyPr/>
          <a:lstStyle>
            <a:lvl1pPr>
              <a:defRPr/>
            </a:lvl1pPr>
          </a:lstStyle>
          <a:p>
            <a:endParaRPr lang="en-US"/>
          </a:p>
        </p:txBody>
      </p:sp>
      <p:sp>
        <p:nvSpPr>
          <p:cNvPr id="4" name="Rectangle 68"/>
          <p:cNvSpPr>
            <a:spLocks noGrp="1" noChangeArrowheads="1"/>
          </p:cNvSpPr>
          <p:nvPr>
            <p:ph type="ftr" idx="11"/>
          </p:nvPr>
        </p:nvSpPr>
        <p:spPr>
          <a:ln/>
        </p:spPr>
        <p:txBody>
          <a:bodyPr/>
          <a:lstStyle>
            <a:lvl1pPr>
              <a:defRPr/>
            </a:lvl1pPr>
          </a:lstStyle>
          <a:p>
            <a:endParaRPr lang="en-US"/>
          </a:p>
        </p:txBody>
      </p:sp>
      <p:sp>
        <p:nvSpPr>
          <p:cNvPr id="5" name="Rectangle 69"/>
          <p:cNvSpPr>
            <a:spLocks noGrp="1" noChangeArrowheads="1"/>
          </p:cNvSpPr>
          <p:nvPr>
            <p:ph type="sldNum" idx="12"/>
          </p:nvPr>
        </p:nvSpPr>
        <p:spPr>
          <a:ln/>
        </p:spPr>
        <p:txBody>
          <a:bodyPr/>
          <a:lstStyle>
            <a:lvl1pPr>
              <a:defRPr/>
            </a:lvl1pPr>
          </a:lstStyle>
          <a:p>
            <a:fld id="{3F32C58B-5D8A-8A4E-A795-D6B8E5862ABF}" type="slidenum">
              <a:rPr lang="en-US"/>
              <a:pPr/>
              <a:t>‹#›</a:t>
            </a:fld>
            <a:endParaRPr lang="en-US"/>
          </a:p>
        </p:txBody>
      </p:sp>
    </p:spTree>
    <p:extLst>
      <p:ext uri="{BB962C8B-B14F-4D97-AF65-F5344CB8AC3E}">
        <p14:creationId xmlns:p14="http://schemas.microsoft.com/office/powerpoint/2010/main" val="423779790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F1CB0607-B6D3-0241-8022-2C7EF00CBA51}" type="slidenum">
              <a:rPr lang="en-US"/>
              <a:pPr>
                <a:defRPr/>
              </a:pPr>
              <a:t>‹#›</a:t>
            </a:fld>
            <a:endParaRPr lang="en-US"/>
          </a:p>
        </p:txBody>
      </p:sp>
    </p:spTree>
    <p:extLst>
      <p:ext uri="{BB962C8B-B14F-4D97-AF65-F5344CB8AC3E}">
        <p14:creationId xmlns:p14="http://schemas.microsoft.com/office/powerpoint/2010/main" val="318500114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31E19BCF-F30B-9140-B9C8-67743A50E8EA}" type="slidenum">
              <a:rPr lang="en-US"/>
              <a:pPr>
                <a:defRPr/>
              </a:pPr>
              <a:t>‹#›</a:t>
            </a:fld>
            <a:endParaRPr lang="en-US"/>
          </a:p>
        </p:txBody>
      </p:sp>
    </p:spTree>
    <p:extLst>
      <p:ext uri="{BB962C8B-B14F-4D97-AF65-F5344CB8AC3E}">
        <p14:creationId xmlns:p14="http://schemas.microsoft.com/office/powerpoint/2010/main" val="37268635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062C5E53-7DE5-BB48-80A1-C97B017434F6}" type="slidenum">
              <a:rPr lang="en-US"/>
              <a:pPr>
                <a:defRPr/>
              </a:pPr>
              <a:t>‹#›</a:t>
            </a:fld>
            <a:endParaRPr lang="en-US"/>
          </a:p>
        </p:txBody>
      </p:sp>
    </p:spTree>
    <p:extLst>
      <p:ext uri="{BB962C8B-B14F-4D97-AF65-F5344CB8AC3E}">
        <p14:creationId xmlns:p14="http://schemas.microsoft.com/office/powerpoint/2010/main" val="237686990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5851507E-B39D-FF4D-AD39-AFABC0F64AB9}" type="slidenum">
              <a:rPr lang="en-US"/>
              <a:pPr>
                <a:defRPr/>
              </a:pPr>
              <a:t>‹#›</a:t>
            </a:fld>
            <a:endParaRPr lang="en-US"/>
          </a:p>
        </p:txBody>
      </p:sp>
    </p:spTree>
    <p:extLst>
      <p:ext uri="{BB962C8B-B14F-4D97-AF65-F5344CB8AC3E}">
        <p14:creationId xmlns:p14="http://schemas.microsoft.com/office/powerpoint/2010/main" val="307655453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7F3EA868-DE3B-9641-B105-E2AF4EDD592C}" type="slidenum">
              <a:rPr lang="en-US"/>
              <a:pPr>
                <a:defRPr/>
              </a:pPr>
              <a:t>‹#›</a:t>
            </a:fld>
            <a:endParaRPr lang="en-US"/>
          </a:p>
        </p:txBody>
      </p:sp>
    </p:spTree>
    <p:extLst>
      <p:ext uri="{BB962C8B-B14F-4D97-AF65-F5344CB8AC3E}">
        <p14:creationId xmlns:p14="http://schemas.microsoft.com/office/powerpoint/2010/main" val="203007682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319966794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251799728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247268343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362946702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388162074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idx="10"/>
          </p:nvPr>
        </p:nvSpPr>
        <p:spPr>
          <a:ln/>
        </p:spPr>
        <p:txBody>
          <a:bodyPr/>
          <a:lstStyle>
            <a:lvl1pPr>
              <a:defRPr/>
            </a:lvl1pPr>
          </a:lstStyle>
          <a:p>
            <a:endParaRPr lang="en-US"/>
          </a:p>
        </p:txBody>
      </p:sp>
      <p:sp>
        <p:nvSpPr>
          <p:cNvPr id="3" name="Rectangle 68"/>
          <p:cNvSpPr>
            <a:spLocks noGrp="1" noChangeArrowheads="1"/>
          </p:cNvSpPr>
          <p:nvPr>
            <p:ph type="ftr" idx="11"/>
          </p:nvPr>
        </p:nvSpPr>
        <p:spPr>
          <a:ln/>
        </p:spPr>
        <p:txBody>
          <a:bodyPr/>
          <a:lstStyle>
            <a:lvl1pPr>
              <a:defRPr/>
            </a:lvl1pPr>
          </a:lstStyle>
          <a:p>
            <a:endParaRPr lang="en-US"/>
          </a:p>
        </p:txBody>
      </p:sp>
      <p:sp>
        <p:nvSpPr>
          <p:cNvPr id="4" name="Rectangle 69"/>
          <p:cNvSpPr>
            <a:spLocks noGrp="1" noChangeArrowheads="1"/>
          </p:cNvSpPr>
          <p:nvPr>
            <p:ph type="sldNum" idx="12"/>
          </p:nvPr>
        </p:nvSpPr>
        <p:spPr>
          <a:ln/>
        </p:spPr>
        <p:txBody>
          <a:bodyPr/>
          <a:lstStyle>
            <a:lvl1pPr>
              <a:defRPr/>
            </a:lvl1pPr>
          </a:lstStyle>
          <a:p>
            <a:fld id="{C8AF6315-4F6E-3649-8A29-7F375B13A55D}" type="slidenum">
              <a:rPr lang="en-US"/>
              <a:pPr/>
              <a:t>‹#›</a:t>
            </a:fld>
            <a:endParaRPr lang="en-US"/>
          </a:p>
        </p:txBody>
      </p:sp>
    </p:spTree>
    <p:extLst>
      <p:ext uri="{BB962C8B-B14F-4D97-AF65-F5344CB8AC3E}">
        <p14:creationId xmlns:p14="http://schemas.microsoft.com/office/powerpoint/2010/main" val="322352561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156777447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210623635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2854671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271830960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384909868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12542284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28770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2517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660867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3535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457D0934-CC3D-4947-B866-C2199D1FD032}" type="slidenum">
              <a:rPr lang="en-US"/>
              <a:pPr/>
              <a:t>‹#›</a:t>
            </a:fld>
            <a:endParaRPr lang="en-US"/>
          </a:p>
        </p:txBody>
      </p:sp>
    </p:spTree>
    <p:extLst>
      <p:ext uri="{BB962C8B-B14F-4D97-AF65-F5344CB8AC3E}">
        <p14:creationId xmlns:p14="http://schemas.microsoft.com/office/powerpoint/2010/main" val="377020628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00CA3437-52BF-AB44-9EF8-0DEDB60E6FE3}" type="slidenum">
              <a:rPr lang="en-US"/>
              <a:pPr/>
              <a:t>‹#›</a:t>
            </a:fld>
            <a:endParaRPr lang="en-US"/>
          </a:p>
        </p:txBody>
      </p:sp>
    </p:spTree>
    <p:extLst>
      <p:ext uri="{BB962C8B-B14F-4D97-AF65-F5344CB8AC3E}">
        <p14:creationId xmlns:p14="http://schemas.microsoft.com/office/powerpoint/2010/main" val="132249549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71510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90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87947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893392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796148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905242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752971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sz="180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solidFill>
                  <a:srgbClr val="578963"/>
                </a:solidFill>
              </a:defRPr>
            </a:lvl1pPr>
          </a:lstStyle>
          <a:p>
            <a:pPr>
              <a:defRPr/>
            </a:pPr>
            <a:fld id="{B84C5D03-C210-BD44-8A16-9A171D147DCB}" type="datetime1">
              <a:rPr lang="en-US">
                <a:latin typeface="Times New Roman"/>
              </a:rPr>
              <a:pPr>
                <a:defRPr/>
              </a:pPr>
              <a:t>8/23/20</a:t>
            </a:fld>
            <a:endParaRPr lang="en-US">
              <a:latin typeface="Times New Roman"/>
            </a:endParaRPr>
          </a:p>
        </p:txBody>
      </p:sp>
      <p:sp>
        <p:nvSpPr>
          <p:cNvPr id="6" name="Rectangle 1030"/>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1031"/>
          <p:cNvSpPr>
            <a:spLocks noGrp="1" noChangeArrowheads="1"/>
          </p:cNvSpPr>
          <p:nvPr>
            <p:ph type="sldNum" sz="quarter" idx="12"/>
          </p:nvPr>
        </p:nvSpPr>
        <p:spPr/>
        <p:txBody>
          <a:bodyPr/>
          <a:lstStyle>
            <a:lvl1pPr>
              <a:defRPr>
                <a:solidFill>
                  <a:srgbClr val="578963"/>
                </a:solidFill>
              </a:defRPr>
            </a:lvl1pPr>
          </a:lstStyle>
          <a:p>
            <a:pPr>
              <a:defRPr/>
            </a:pPr>
            <a:fld id="{8C746115-6892-B346-A6F0-1AE954071CB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910185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4227FF0B-4A60-5343-BC59-FD5D77A372EC}"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C3C70DC-5A0B-0B44-85FD-DAEDF00EA19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07723384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fld id="{98B2BBAD-98E0-2749-B1CC-FC5F70B5DE11}"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5F0B81-5060-8E4F-A989-ADE542D9D69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4329898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82DA821F-A288-314A-AFF6-504606D096D7}" type="slidenum">
              <a:rPr lang="en-US"/>
              <a:pPr/>
              <a:t>‹#›</a:t>
            </a:fld>
            <a:endParaRPr lang="en-US"/>
          </a:p>
        </p:txBody>
      </p:sp>
    </p:spTree>
    <p:extLst>
      <p:ext uri="{BB962C8B-B14F-4D97-AF65-F5344CB8AC3E}">
        <p14:creationId xmlns:p14="http://schemas.microsoft.com/office/powerpoint/2010/main" val="346428053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fld id="{088C4216-33EE-674B-967D-A753C316DC83}"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04FA8458-FA2F-0243-A884-A53DC1D2B8C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3180158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fld id="{2DB9D385-FD16-5544-9B75-691C325C2BA8}"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A27E1FC-2832-6A47-9656-9C7BEF8AAF9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497283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fld id="{732E7EC1-43B5-CB47-983C-B2B8E77F723A}"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8256367B-15BD-794D-8155-1233DA46791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74695395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0C56CFF9-70E5-FF44-B461-BCD206B0A7A9}"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2CB97FA3-EC78-B44A-9382-ECE34493C1E5}"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3582409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69E49009-D5C1-F943-AC1F-E4678F238B98}"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3762162-10E7-294A-B02A-93D61260119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68524618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1B7A33DA-1D08-DB44-B7A7-6172B26F7C03}"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D415727-9A2E-124D-9A1F-E8D7958F72C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4282310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287FEAB0-6797-C94F-A0FC-09F20DCD6C02}"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444FA1D-7C1E-DD4A-AABE-65419C799F4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5622482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0F4A3B0A-61F9-D54C-A823-6B1BFA86C0E7}"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F44E282A-62DE-9540-AA4C-707F673B74A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96640571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fld id="{943DFCDE-F36A-EB49-907E-F6D296655EC9}" type="datetime1">
              <a:rPr lang="en-US">
                <a:solidFill>
                  <a:srgbClr val="578963"/>
                </a:solidFill>
                <a:latin typeface="Times New Roman"/>
              </a:rPr>
              <a:pPr>
                <a:defRPr/>
              </a:pPr>
              <a:t>8/23/20</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DF19E0-BFA0-E245-B159-F1666AE3E4F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9768710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7D94074-56FF-D240-8066-6A9F6FF3920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4949164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1B13F071-F5BD-7B4A-A85D-A9ECF8B3CDB2}" type="slidenum">
              <a:rPr lang="en-US"/>
              <a:pPr/>
              <a:t>‹#›</a:t>
            </a:fld>
            <a:endParaRPr lang="en-US"/>
          </a:p>
        </p:txBody>
      </p:sp>
    </p:spTree>
    <p:extLst>
      <p:ext uri="{BB962C8B-B14F-4D97-AF65-F5344CB8AC3E}">
        <p14:creationId xmlns:p14="http://schemas.microsoft.com/office/powerpoint/2010/main" val="24447672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4FA99B2D-B259-E843-9EF1-EF6315FA978D}"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35596482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4CF06C8-8053-E642-B702-DC8C0F0A57E5}"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7722750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1755526-702B-0E4D-88F8-2A2670B01A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42330873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1E26B72C-FA91-0748-BF14-D1A241A53DDB}"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54768690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056D3D3-BB0C-DE4B-BD12-493AC7F9A43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95836117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D647A3F-26EA-354B-BF9D-D45102D54B03}"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35901702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A89DC9EE-0DF1-BA45-8385-02A1429788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9095735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5F3BA3A-AD2C-124C-9690-BFCC88E1C221}"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1368409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1E6BDCA-B56D-7649-A63A-2A8C0DF98DE0}"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6532888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9F8095E3-5F38-1E4E-8A5A-C61AFBAD219F}"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59455468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1998663" cy="51038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3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FF595D6C-6EF2-F84F-97E9-983042970EEA}" type="slidenum">
              <a:rPr lang="en-US"/>
              <a:pPr/>
              <a:t>‹#›</a:t>
            </a:fld>
            <a:endParaRPr lang="en-US"/>
          </a:p>
        </p:txBody>
      </p:sp>
    </p:spTree>
    <p:extLst>
      <p:ext uri="{BB962C8B-B14F-4D97-AF65-F5344CB8AC3E}">
        <p14:creationId xmlns:p14="http://schemas.microsoft.com/office/powerpoint/2010/main" val="376780459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8/23/20</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1228453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7044295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0090799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3842388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8/23/20</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1676028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8/23/20</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5454506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8/23/20</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80975264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7957459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4592940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50644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426929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6508662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6317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3171"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D89E1ED2-40F5-2843-8B43-B01B57E9AA56}"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62850164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A827146-6B00-404A-BD6F-2CD85F540B8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757946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F6D1A9BA-BA88-434C-AC1B-E833CFC2BABB}"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5008888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8D0C39AE-696D-A64E-A6E6-C4666A711F92}"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8151561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9" name="Rectangle 6"/>
          <p:cNvSpPr>
            <a:spLocks noGrp="1" noChangeArrowheads="1"/>
          </p:cNvSpPr>
          <p:nvPr>
            <p:ph type="sldNum" sz="quarter" idx="12"/>
          </p:nvPr>
        </p:nvSpPr>
        <p:spPr>
          <a:ln/>
        </p:spPr>
        <p:txBody>
          <a:bodyPr/>
          <a:lstStyle>
            <a:lvl1pPr>
              <a:defRPr/>
            </a:lvl1pPr>
          </a:lstStyle>
          <a:p>
            <a:fld id="{735D4CE1-872B-C64E-933C-CE625BB9FE9D}"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9548534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5" name="Rectangle 6"/>
          <p:cNvSpPr>
            <a:spLocks noGrp="1" noChangeArrowheads="1"/>
          </p:cNvSpPr>
          <p:nvPr>
            <p:ph type="sldNum" sz="quarter" idx="12"/>
          </p:nvPr>
        </p:nvSpPr>
        <p:spPr>
          <a:ln/>
        </p:spPr>
        <p:txBody>
          <a:bodyPr/>
          <a:lstStyle>
            <a:lvl1pPr>
              <a:defRPr/>
            </a:lvl1pPr>
          </a:lstStyle>
          <a:p>
            <a:fld id="{02A2ECAD-B2FE-E548-93B2-1D3AF87129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7451408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4" name="Rectangle 6"/>
          <p:cNvSpPr>
            <a:spLocks noGrp="1" noChangeArrowheads="1"/>
          </p:cNvSpPr>
          <p:nvPr>
            <p:ph type="sldNum" sz="quarter" idx="12"/>
          </p:nvPr>
        </p:nvSpPr>
        <p:spPr>
          <a:ln/>
        </p:spPr>
        <p:txBody>
          <a:bodyPr/>
          <a:lstStyle>
            <a:lvl1pPr>
              <a:defRPr/>
            </a:lvl1pPr>
          </a:lstStyle>
          <a:p>
            <a:fld id="{BC9B0528-860F-1049-BE54-724DCF8B701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1166368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F3DCA05A-35E7-A446-8EF2-4F06FDC2473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6435770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6A9F5511-6EBD-7C4B-92E5-E5DF6180F46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5959818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0926226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9BF16640-8FF0-5547-ADD1-7512AB3E020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8737571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77E68B86-A447-B349-B32A-69254BB7F1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72148305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defRPr/>
            </a:lvl1pPr>
          </a:lstStyle>
          <a:p>
            <a:pPr>
              <a:defRPr/>
            </a:pPr>
            <a:fld id="{7F53F164-37C0-7E43-99D4-2507713C88AF}"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a:lvl1pPr>
          </a:lstStyle>
          <a:p>
            <a:pPr>
              <a:defRPr/>
            </a:pPr>
            <a:fld id="{7D6DF0C3-3CE5-5546-8D96-C0EB5CA591C8}" type="slidenum">
              <a:rPr lang="en-US"/>
              <a:pPr>
                <a:defRPr/>
              </a:pPr>
              <a:t>‹#›</a:t>
            </a:fld>
            <a:endParaRPr lang="en-US"/>
          </a:p>
        </p:txBody>
      </p:sp>
    </p:spTree>
    <p:extLst>
      <p:ext uri="{BB962C8B-B14F-4D97-AF65-F5344CB8AC3E}">
        <p14:creationId xmlns:p14="http://schemas.microsoft.com/office/powerpoint/2010/main" val="59592840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7D94074-56FF-D240-8066-6A9F6FF3920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53609958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4FA99B2D-B259-E843-9EF1-EF6315FA978D}"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742122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4CF06C8-8053-E642-B702-DC8C0F0A57E5}"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70513533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1755526-702B-0E4D-88F8-2A2670B01A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415555037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1E26B72C-FA91-0748-BF14-D1A241A53DDB}"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7214385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056D3D3-BB0C-DE4B-BD12-493AC7F9A43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14400862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D647A3F-26EA-354B-BF9D-D45102D54B03}"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5990752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4748091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A89DC9EE-0DF1-BA45-8385-02A1429788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8093222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5F3BA3A-AD2C-124C-9690-BFCC88E1C221}"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99308247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1E6BDCA-B56D-7649-A63A-2A8C0DF98DE0}"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69901552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9F8095E3-5F38-1E4E-8A5A-C61AFBAD219F}"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423309622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F0EE42-1CE9-074A-B6CC-DE6654BC977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3201580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B2D753-D414-E54A-AF6F-0B7C719E2F0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57419283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86AD90-8CAB-7149-A5D3-9B204364161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3512787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DDD0EE-C850-A441-8F18-A5D46FA2FE2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7673043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AB7A44-899F-1549-964B-F09A312AE10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1746770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E21529C-4C5A-2441-92A2-F33B17496D6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50058536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1319325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B55ECD4-5847-E846-B725-F61EF652E46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65470990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BAC648-8BA3-CB44-88AC-38DB4425F41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4187685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89D9F5-79B9-AA48-A1BF-E3F3C6BBF2D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6831712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15CD17F-B3A6-7F48-93A8-35DDE5B9D1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91239905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67F15FD-179C-6B48-A6EA-097AFAD258F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7729011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680162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040701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455459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162428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0690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2410314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526285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580888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6376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44287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061856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508161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4070606-9B5A-AB4D-B1E9-3B7D0F3BB1D9}" type="slidenum">
              <a:rPr lang="en-US"/>
              <a:pPr>
                <a:defRPr/>
              </a:pPr>
              <a:t>‹#›</a:t>
            </a:fld>
            <a:endParaRPr lang="en-US"/>
          </a:p>
        </p:txBody>
      </p:sp>
    </p:spTree>
    <p:extLst>
      <p:ext uri="{BB962C8B-B14F-4D97-AF65-F5344CB8AC3E}">
        <p14:creationId xmlns:p14="http://schemas.microsoft.com/office/powerpoint/2010/main" val="270949698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B50CAD-1929-6440-A577-1E2BCB7960DE}" type="slidenum">
              <a:rPr lang="en-US"/>
              <a:pPr>
                <a:defRPr/>
              </a:pPr>
              <a:t>‹#›</a:t>
            </a:fld>
            <a:endParaRPr lang="en-US"/>
          </a:p>
        </p:txBody>
      </p:sp>
    </p:spTree>
    <p:extLst>
      <p:ext uri="{BB962C8B-B14F-4D97-AF65-F5344CB8AC3E}">
        <p14:creationId xmlns:p14="http://schemas.microsoft.com/office/powerpoint/2010/main" val="310790290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4E19FE5-2E29-6847-9909-7ECA83E53E9D}" type="slidenum">
              <a:rPr lang="en-US"/>
              <a:pPr>
                <a:defRPr/>
              </a:pPr>
              <a:t>‹#›</a:t>
            </a:fld>
            <a:endParaRPr lang="en-US"/>
          </a:p>
        </p:txBody>
      </p:sp>
    </p:spTree>
    <p:extLst>
      <p:ext uri="{BB962C8B-B14F-4D97-AF65-F5344CB8AC3E}">
        <p14:creationId xmlns:p14="http://schemas.microsoft.com/office/powerpoint/2010/main" val="327279448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B2CB41C5-B40C-8B41-9968-6318B295AC0E}" type="slidenum">
              <a:rPr lang="en-US"/>
              <a:pPr>
                <a:defRPr/>
              </a:pPr>
              <a:t>‹#›</a:t>
            </a:fld>
            <a:endParaRPr lang="en-US"/>
          </a:p>
        </p:txBody>
      </p:sp>
    </p:spTree>
    <p:extLst>
      <p:ext uri="{BB962C8B-B14F-4D97-AF65-F5344CB8AC3E}">
        <p14:creationId xmlns:p14="http://schemas.microsoft.com/office/powerpoint/2010/main" val="369192423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8390704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9B654F6-8D11-9D40-9405-767D6988391B}" type="slidenum">
              <a:rPr lang="en-US"/>
              <a:pPr>
                <a:defRPr/>
              </a:pPr>
              <a:t>‹#›</a:t>
            </a:fld>
            <a:endParaRPr lang="en-US"/>
          </a:p>
        </p:txBody>
      </p:sp>
    </p:spTree>
    <p:extLst>
      <p:ext uri="{BB962C8B-B14F-4D97-AF65-F5344CB8AC3E}">
        <p14:creationId xmlns:p14="http://schemas.microsoft.com/office/powerpoint/2010/main" val="79733333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464EA324-1BAE-A34C-9FCE-AA159278662E}" type="slidenum">
              <a:rPr lang="en-US"/>
              <a:pPr>
                <a:defRPr/>
              </a:pPr>
              <a:t>‹#›</a:t>
            </a:fld>
            <a:endParaRPr lang="en-US"/>
          </a:p>
        </p:txBody>
      </p:sp>
    </p:spTree>
    <p:extLst>
      <p:ext uri="{BB962C8B-B14F-4D97-AF65-F5344CB8AC3E}">
        <p14:creationId xmlns:p14="http://schemas.microsoft.com/office/powerpoint/2010/main" val="398529486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58E645D8-CEBF-284A-B35D-315C59796F01}" type="slidenum">
              <a:rPr lang="en-US"/>
              <a:pPr>
                <a:defRPr/>
              </a:pPr>
              <a:t>‹#›</a:t>
            </a:fld>
            <a:endParaRPr lang="en-US"/>
          </a:p>
        </p:txBody>
      </p:sp>
    </p:spTree>
    <p:extLst>
      <p:ext uri="{BB962C8B-B14F-4D97-AF65-F5344CB8AC3E}">
        <p14:creationId xmlns:p14="http://schemas.microsoft.com/office/powerpoint/2010/main" val="40728868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F229921-E67D-354D-830F-858626DD2C7E}" type="slidenum">
              <a:rPr lang="en-US"/>
              <a:pPr>
                <a:defRPr/>
              </a:pPr>
              <a:t>‹#›</a:t>
            </a:fld>
            <a:endParaRPr lang="en-US"/>
          </a:p>
        </p:txBody>
      </p:sp>
    </p:spTree>
    <p:extLst>
      <p:ext uri="{BB962C8B-B14F-4D97-AF65-F5344CB8AC3E}">
        <p14:creationId xmlns:p14="http://schemas.microsoft.com/office/powerpoint/2010/main" val="399752718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B00EBD81-0BDD-C441-A56C-643472E13F4A}" type="slidenum">
              <a:rPr lang="en-US"/>
              <a:pPr>
                <a:defRPr/>
              </a:pPr>
              <a:t>‹#›</a:t>
            </a:fld>
            <a:endParaRPr lang="en-US"/>
          </a:p>
        </p:txBody>
      </p:sp>
    </p:spTree>
    <p:extLst>
      <p:ext uri="{BB962C8B-B14F-4D97-AF65-F5344CB8AC3E}">
        <p14:creationId xmlns:p14="http://schemas.microsoft.com/office/powerpoint/2010/main" val="215531654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E41AED22-37DF-B24F-A084-6B93948F0358}" type="slidenum">
              <a:rPr lang="en-US"/>
              <a:pPr>
                <a:defRPr/>
              </a:pPr>
              <a:t>‹#›</a:t>
            </a:fld>
            <a:endParaRPr lang="en-US"/>
          </a:p>
        </p:txBody>
      </p:sp>
    </p:spTree>
    <p:extLst>
      <p:ext uri="{BB962C8B-B14F-4D97-AF65-F5344CB8AC3E}">
        <p14:creationId xmlns:p14="http://schemas.microsoft.com/office/powerpoint/2010/main" val="30805727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50C2DAF-1605-7C4C-9A4A-3ED408CDD7E4}" type="datetime1">
              <a:rPr lang="en-US"/>
              <a:pPr>
                <a:defRPr/>
              </a:pPr>
              <a:t>8/23/20</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1B297BC-E3BF-AF4F-BFFE-F235D568C09B}" type="slidenum">
              <a:rPr lang="en-US"/>
              <a:pPr>
                <a:defRPr/>
              </a:pPr>
              <a:t>‹#›</a:t>
            </a:fld>
            <a:endParaRPr lang="en-US"/>
          </a:p>
        </p:txBody>
      </p:sp>
    </p:spTree>
    <p:extLst>
      <p:ext uri="{BB962C8B-B14F-4D97-AF65-F5344CB8AC3E}">
        <p14:creationId xmlns:p14="http://schemas.microsoft.com/office/powerpoint/2010/main" val="59960501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78D83A4-4F4D-3445-9D3E-BEA6CF48196C}" type="datetime1">
              <a:rPr lang="en-US"/>
              <a:pPr>
                <a:defRPr/>
              </a:pPr>
              <a:t>8/23/20</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E43CFE6-065C-054A-ACA5-2DD92B821F26}" type="slidenum">
              <a:rPr lang="en-US"/>
              <a:pPr>
                <a:defRPr/>
              </a:pPr>
              <a:t>‹#›</a:t>
            </a:fld>
            <a:endParaRPr lang="en-US"/>
          </a:p>
        </p:txBody>
      </p:sp>
    </p:spTree>
    <p:extLst>
      <p:ext uri="{BB962C8B-B14F-4D97-AF65-F5344CB8AC3E}">
        <p14:creationId xmlns:p14="http://schemas.microsoft.com/office/powerpoint/2010/main" val="291002094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A84E760A-878A-4E48-A0F4-EE7FA4C1D9AA}" type="datetime1">
              <a:rPr lang="en-US"/>
              <a:pPr>
                <a:defRPr/>
              </a:pPr>
              <a:t>8/23/20</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403C5D0-4F18-A742-AD8F-D6C6A272BD65}" type="slidenum">
              <a:rPr lang="en-US"/>
              <a:pPr>
                <a:defRPr/>
              </a:pPr>
              <a:t>‹#›</a:t>
            </a:fld>
            <a:endParaRPr lang="en-US"/>
          </a:p>
        </p:txBody>
      </p:sp>
    </p:spTree>
    <p:extLst>
      <p:ext uri="{BB962C8B-B14F-4D97-AF65-F5344CB8AC3E}">
        <p14:creationId xmlns:p14="http://schemas.microsoft.com/office/powerpoint/2010/main" val="361989778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FFD9B300-8008-4447-AEA7-05FEF4B1F2D5}" type="datetime1">
              <a:rPr lang="en-US"/>
              <a:pPr>
                <a:defRPr/>
              </a:pPr>
              <a:t>8/23/20</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76FC654-A674-B445-A9EF-AA16AFFCF5F5}" type="slidenum">
              <a:rPr lang="en-US"/>
              <a:pPr>
                <a:defRPr/>
              </a:pPr>
              <a:t>‹#›</a:t>
            </a:fld>
            <a:endParaRPr lang="en-US"/>
          </a:p>
        </p:txBody>
      </p:sp>
    </p:spTree>
    <p:extLst>
      <p:ext uri="{BB962C8B-B14F-4D97-AF65-F5344CB8AC3E}">
        <p14:creationId xmlns:p14="http://schemas.microsoft.com/office/powerpoint/2010/main" val="722960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94D92803-6B0C-F841-AB9C-FFC8D3828FB8}" type="slidenum">
              <a:rPr lang="en-US"/>
              <a:pPr/>
              <a:t>‹#›</a:t>
            </a:fld>
            <a:endParaRPr lang="en-US"/>
          </a:p>
        </p:txBody>
      </p:sp>
    </p:spTree>
    <p:extLst>
      <p:ext uri="{BB962C8B-B14F-4D97-AF65-F5344CB8AC3E}">
        <p14:creationId xmlns:p14="http://schemas.microsoft.com/office/powerpoint/2010/main" val="304963651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823556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1D4EB490-4C6B-EC4B-AC21-F456AC0427FA}" type="datetime1">
              <a:rPr lang="en-US"/>
              <a:pPr>
                <a:defRPr/>
              </a:pPr>
              <a:t>8/23/20</a:t>
            </a:fld>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CFD3A7D-E442-BC4C-A4D3-07101913B7F1}" type="slidenum">
              <a:rPr lang="en-US"/>
              <a:pPr>
                <a:defRPr/>
              </a:pPr>
              <a:t>‹#›</a:t>
            </a:fld>
            <a:endParaRPr lang="en-US"/>
          </a:p>
        </p:txBody>
      </p:sp>
    </p:spTree>
    <p:extLst>
      <p:ext uri="{BB962C8B-B14F-4D97-AF65-F5344CB8AC3E}">
        <p14:creationId xmlns:p14="http://schemas.microsoft.com/office/powerpoint/2010/main" val="20671555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10D6CFA-1D8B-AE45-99D7-CD1958D5FA2A}" type="datetime1">
              <a:rPr lang="en-US"/>
              <a:pPr>
                <a:defRPr/>
              </a:pPr>
              <a:t>8/23/20</a:t>
            </a:fld>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B145FFB-F62E-3D45-B896-BF0C81A3A411}" type="slidenum">
              <a:rPr lang="en-US"/>
              <a:pPr>
                <a:defRPr/>
              </a:pPr>
              <a:t>‹#›</a:t>
            </a:fld>
            <a:endParaRPr lang="en-US"/>
          </a:p>
        </p:txBody>
      </p:sp>
    </p:spTree>
    <p:extLst>
      <p:ext uri="{BB962C8B-B14F-4D97-AF65-F5344CB8AC3E}">
        <p14:creationId xmlns:p14="http://schemas.microsoft.com/office/powerpoint/2010/main" val="222803392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90721B9C-6FDA-0F48-ABF5-9A9B02A9C73B}" type="datetime1">
              <a:rPr lang="en-US"/>
              <a:pPr>
                <a:defRPr/>
              </a:pPr>
              <a:t>8/23/20</a:t>
            </a:fld>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9E68C7-1031-A942-9BE5-2DF3E3350183}" type="slidenum">
              <a:rPr lang="en-US"/>
              <a:pPr>
                <a:defRPr/>
              </a:pPr>
              <a:t>‹#›</a:t>
            </a:fld>
            <a:endParaRPr lang="en-US"/>
          </a:p>
        </p:txBody>
      </p:sp>
    </p:spTree>
    <p:extLst>
      <p:ext uri="{BB962C8B-B14F-4D97-AF65-F5344CB8AC3E}">
        <p14:creationId xmlns:p14="http://schemas.microsoft.com/office/powerpoint/2010/main" val="12152598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C40BF9E-C531-444A-8729-ECCF805C54B0}" type="datetime1">
              <a:rPr lang="en-US"/>
              <a:pPr>
                <a:defRPr/>
              </a:pPr>
              <a:t>8/23/20</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A662FE0-AF00-7E43-A393-CDB473F48DEA}" type="slidenum">
              <a:rPr lang="en-US"/>
              <a:pPr>
                <a:defRPr/>
              </a:pPr>
              <a:t>‹#›</a:t>
            </a:fld>
            <a:endParaRPr lang="en-US"/>
          </a:p>
        </p:txBody>
      </p:sp>
    </p:spTree>
    <p:extLst>
      <p:ext uri="{BB962C8B-B14F-4D97-AF65-F5344CB8AC3E}">
        <p14:creationId xmlns:p14="http://schemas.microsoft.com/office/powerpoint/2010/main" val="70347189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B78DBF60-CDCF-BA40-A92B-94AEF7E9895D}" type="datetime1">
              <a:rPr lang="en-US"/>
              <a:pPr>
                <a:defRPr/>
              </a:pPr>
              <a:t>8/23/20</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692A684-36C6-A949-BF2A-961111869E23}" type="slidenum">
              <a:rPr lang="en-US"/>
              <a:pPr>
                <a:defRPr/>
              </a:pPr>
              <a:t>‹#›</a:t>
            </a:fld>
            <a:endParaRPr lang="en-US"/>
          </a:p>
        </p:txBody>
      </p:sp>
    </p:spTree>
    <p:extLst>
      <p:ext uri="{BB962C8B-B14F-4D97-AF65-F5344CB8AC3E}">
        <p14:creationId xmlns:p14="http://schemas.microsoft.com/office/powerpoint/2010/main" val="370451698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A4EEE3F-36E7-1343-9C76-10E246F69A10}" type="datetime1">
              <a:rPr lang="en-US"/>
              <a:pPr>
                <a:defRPr/>
              </a:pPr>
              <a:t>8/23/20</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D948C7A-3F95-684F-BD0F-D2734F143AB2}" type="slidenum">
              <a:rPr lang="en-US"/>
              <a:pPr>
                <a:defRPr/>
              </a:pPr>
              <a:t>‹#›</a:t>
            </a:fld>
            <a:endParaRPr lang="en-US"/>
          </a:p>
        </p:txBody>
      </p:sp>
    </p:spTree>
    <p:extLst>
      <p:ext uri="{BB962C8B-B14F-4D97-AF65-F5344CB8AC3E}">
        <p14:creationId xmlns:p14="http://schemas.microsoft.com/office/powerpoint/2010/main" val="181943970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31E4304-1ABA-9B45-B183-EAA3112CF0D6}" type="datetime1">
              <a:rPr lang="en-US"/>
              <a:pPr>
                <a:defRPr/>
              </a:pPr>
              <a:t>8/23/20</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BCA275E-FC49-BF4D-8167-0DDED901A8E0}" type="slidenum">
              <a:rPr lang="en-US"/>
              <a:pPr>
                <a:defRPr/>
              </a:pPr>
              <a:t>‹#›</a:t>
            </a:fld>
            <a:endParaRPr lang="en-US"/>
          </a:p>
        </p:txBody>
      </p:sp>
    </p:spTree>
    <p:extLst>
      <p:ext uri="{BB962C8B-B14F-4D97-AF65-F5344CB8AC3E}">
        <p14:creationId xmlns:p14="http://schemas.microsoft.com/office/powerpoint/2010/main" val="39003323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EED5F7EC-491C-E54F-AB65-CEC9058F76DE}" type="slidenum">
              <a:rPr lang="en-US"/>
              <a:pPr>
                <a:defRPr/>
              </a:pPr>
              <a:t>‹#›</a:t>
            </a:fld>
            <a:endParaRPr lang="en-US"/>
          </a:p>
        </p:txBody>
      </p:sp>
    </p:spTree>
    <p:extLst>
      <p:ext uri="{BB962C8B-B14F-4D97-AF65-F5344CB8AC3E}">
        <p14:creationId xmlns:p14="http://schemas.microsoft.com/office/powerpoint/2010/main" val="122898090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B4A1BC53-F56A-BB44-83C0-17362959CCE7}" type="slidenum">
              <a:rPr lang="en-US"/>
              <a:pPr>
                <a:defRPr/>
              </a:pPr>
              <a:t>‹#›</a:t>
            </a:fld>
            <a:endParaRPr lang="en-US"/>
          </a:p>
        </p:txBody>
      </p:sp>
    </p:spTree>
    <p:extLst>
      <p:ext uri="{BB962C8B-B14F-4D97-AF65-F5344CB8AC3E}">
        <p14:creationId xmlns:p14="http://schemas.microsoft.com/office/powerpoint/2010/main" val="106799354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E21DF5B-CDD8-EC4E-BADD-DD293D9EDF15}" type="slidenum">
              <a:rPr lang="en-US"/>
              <a:pPr>
                <a:defRPr/>
              </a:pPr>
              <a:t>‹#›</a:t>
            </a:fld>
            <a:endParaRPr lang="en-US"/>
          </a:p>
        </p:txBody>
      </p:sp>
    </p:spTree>
    <p:extLst>
      <p:ext uri="{BB962C8B-B14F-4D97-AF65-F5344CB8AC3E}">
        <p14:creationId xmlns:p14="http://schemas.microsoft.com/office/powerpoint/2010/main" val="40068965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0479428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27D5FAF7-EE52-514B-947E-278B150CF57D}" type="slidenum">
              <a:rPr lang="en-US"/>
              <a:pPr>
                <a:defRPr/>
              </a:pPr>
              <a:t>‹#›</a:t>
            </a:fld>
            <a:endParaRPr lang="en-US"/>
          </a:p>
        </p:txBody>
      </p:sp>
    </p:spTree>
    <p:extLst>
      <p:ext uri="{BB962C8B-B14F-4D97-AF65-F5344CB8AC3E}">
        <p14:creationId xmlns:p14="http://schemas.microsoft.com/office/powerpoint/2010/main" val="235993712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2DFA750-652F-794C-97E4-6A103C29A55C}" type="slidenum">
              <a:rPr lang="en-US"/>
              <a:pPr>
                <a:defRPr/>
              </a:pPr>
              <a:t>‹#›</a:t>
            </a:fld>
            <a:endParaRPr lang="en-US"/>
          </a:p>
        </p:txBody>
      </p:sp>
    </p:spTree>
    <p:extLst>
      <p:ext uri="{BB962C8B-B14F-4D97-AF65-F5344CB8AC3E}">
        <p14:creationId xmlns:p14="http://schemas.microsoft.com/office/powerpoint/2010/main" val="31852480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9D4B69AF-6573-1A41-AF06-BFB4219E05EE}" type="slidenum">
              <a:rPr lang="en-US"/>
              <a:pPr>
                <a:defRPr/>
              </a:pPr>
              <a:t>‹#›</a:t>
            </a:fld>
            <a:endParaRPr lang="en-US"/>
          </a:p>
        </p:txBody>
      </p:sp>
    </p:spTree>
    <p:extLst>
      <p:ext uri="{BB962C8B-B14F-4D97-AF65-F5344CB8AC3E}">
        <p14:creationId xmlns:p14="http://schemas.microsoft.com/office/powerpoint/2010/main" val="268003163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76EEB39-0FC0-FB46-AEBB-CC2F7067D564}" type="slidenum">
              <a:rPr lang="en-US"/>
              <a:pPr>
                <a:defRPr/>
              </a:pPr>
              <a:t>‹#›</a:t>
            </a:fld>
            <a:endParaRPr lang="en-US"/>
          </a:p>
        </p:txBody>
      </p:sp>
    </p:spTree>
    <p:extLst>
      <p:ext uri="{BB962C8B-B14F-4D97-AF65-F5344CB8AC3E}">
        <p14:creationId xmlns:p14="http://schemas.microsoft.com/office/powerpoint/2010/main" val="97563870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83E52AC-F7F3-6644-9F9B-75AFF47BF521}" type="slidenum">
              <a:rPr lang="en-US"/>
              <a:pPr>
                <a:defRPr/>
              </a:pPr>
              <a:t>‹#›</a:t>
            </a:fld>
            <a:endParaRPr lang="en-US"/>
          </a:p>
        </p:txBody>
      </p:sp>
    </p:spTree>
    <p:extLst>
      <p:ext uri="{BB962C8B-B14F-4D97-AF65-F5344CB8AC3E}">
        <p14:creationId xmlns:p14="http://schemas.microsoft.com/office/powerpoint/2010/main" val="149355425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81801B47-E98C-0949-879E-8E3DD1A7CA28}" type="slidenum">
              <a:rPr lang="en-US"/>
              <a:pPr>
                <a:defRPr/>
              </a:pPr>
              <a:t>‹#›</a:t>
            </a:fld>
            <a:endParaRPr lang="en-US"/>
          </a:p>
        </p:txBody>
      </p:sp>
    </p:spTree>
    <p:extLst>
      <p:ext uri="{BB962C8B-B14F-4D97-AF65-F5344CB8AC3E}">
        <p14:creationId xmlns:p14="http://schemas.microsoft.com/office/powerpoint/2010/main" val="280327809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41400D4-6DA8-D741-919C-140C3F88A6C5}" type="slidenum">
              <a:rPr lang="en-US"/>
              <a:pPr>
                <a:defRPr/>
              </a:pPr>
              <a:t>‹#›</a:t>
            </a:fld>
            <a:endParaRPr lang="en-US"/>
          </a:p>
        </p:txBody>
      </p:sp>
    </p:spTree>
    <p:extLst>
      <p:ext uri="{BB962C8B-B14F-4D97-AF65-F5344CB8AC3E}">
        <p14:creationId xmlns:p14="http://schemas.microsoft.com/office/powerpoint/2010/main" val="143130688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D204646-C1C6-3B46-9994-D31085594084}" type="slidenum">
              <a:rPr lang="en-US"/>
              <a:pPr>
                <a:defRPr/>
              </a:pPr>
              <a:t>‹#›</a:t>
            </a:fld>
            <a:endParaRPr lang="en-US"/>
          </a:p>
        </p:txBody>
      </p:sp>
    </p:spTree>
    <p:extLst>
      <p:ext uri="{BB962C8B-B14F-4D97-AF65-F5344CB8AC3E}">
        <p14:creationId xmlns:p14="http://schemas.microsoft.com/office/powerpoint/2010/main" val="144994063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4662341-BE6A-8A40-96E3-F4538AFC007D}" type="slidenum">
              <a:rPr lang="en-US"/>
              <a:pPr>
                <a:defRPr/>
              </a:pPr>
              <a:t>‹#›</a:t>
            </a:fld>
            <a:endParaRPr lang="en-US"/>
          </a:p>
        </p:txBody>
      </p:sp>
    </p:spTree>
    <p:extLst>
      <p:ext uri="{BB962C8B-B14F-4D97-AF65-F5344CB8AC3E}">
        <p14:creationId xmlns:p14="http://schemas.microsoft.com/office/powerpoint/2010/main" val="125436404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3089D49-67C7-1945-8691-8AF23743BF37}" type="slidenum">
              <a:rPr lang="en-US"/>
              <a:pPr>
                <a:defRPr/>
              </a:pPr>
              <a:t>‹#›</a:t>
            </a:fld>
            <a:endParaRPr lang="en-US"/>
          </a:p>
        </p:txBody>
      </p:sp>
    </p:spTree>
    <p:extLst>
      <p:ext uri="{BB962C8B-B14F-4D97-AF65-F5344CB8AC3E}">
        <p14:creationId xmlns:p14="http://schemas.microsoft.com/office/powerpoint/2010/main" val="20378647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1046250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2235F6E-61A5-FA4C-8C0A-F2AD96518A78}" type="slidenum">
              <a:rPr lang="en-US"/>
              <a:pPr>
                <a:defRPr/>
              </a:pPr>
              <a:t>‹#›</a:t>
            </a:fld>
            <a:endParaRPr lang="en-US"/>
          </a:p>
        </p:txBody>
      </p:sp>
    </p:spTree>
    <p:extLst>
      <p:ext uri="{BB962C8B-B14F-4D97-AF65-F5344CB8AC3E}">
        <p14:creationId xmlns:p14="http://schemas.microsoft.com/office/powerpoint/2010/main" val="3630219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FE704C2-2F58-9A45-95C9-D656CFC4F95A}" type="slidenum">
              <a:rPr lang="en-US"/>
              <a:pPr>
                <a:defRPr/>
              </a:pPr>
              <a:t>‹#›</a:t>
            </a:fld>
            <a:endParaRPr lang="en-US"/>
          </a:p>
        </p:txBody>
      </p:sp>
    </p:spTree>
    <p:extLst>
      <p:ext uri="{BB962C8B-B14F-4D97-AF65-F5344CB8AC3E}">
        <p14:creationId xmlns:p14="http://schemas.microsoft.com/office/powerpoint/2010/main" val="160030317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2623A03-9EC6-5842-8CAB-5B49EEAB1D54}" type="slidenum">
              <a:rPr lang="en-US"/>
              <a:pPr>
                <a:defRPr/>
              </a:pPr>
              <a:t>‹#›</a:t>
            </a:fld>
            <a:endParaRPr lang="en-US"/>
          </a:p>
        </p:txBody>
      </p:sp>
    </p:spTree>
    <p:extLst>
      <p:ext uri="{BB962C8B-B14F-4D97-AF65-F5344CB8AC3E}">
        <p14:creationId xmlns:p14="http://schemas.microsoft.com/office/powerpoint/2010/main" val="27380436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B7AF595-8253-744E-896C-68855DD5BF20}" type="slidenum">
              <a:rPr lang="en-US"/>
              <a:pPr>
                <a:defRPr/>
              </a:pPr>
              <a:t>‹#›</a:t>
            </a:fld>
            <a:endParaRPr lang="en-US"/>
          </a:p>
        </p:txBody>
      </p:sp>
    </p:spTree>
    <p:extLst>
      <p:ext uri="{BB962C8B-B14F-4D97-AF65-F5344CB8AC3E}">
        <p14:creationId xmlns:p14="http://schemas.microsoft.com/office/powerpoint/2010/main" val="89926308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6F9695F-7AAC-894C-A249-D169EEAF4777}" type="slidenum">
              <a:rPr lang="en-US"/>
              <a:pPr>
                <a:defRPr/>
              </a:pPr>
              <a:t>‹#›</a:t>
            </a:fld>
            <a:endParaRPr lang="en-US"/>
          </a:p>
        </p:txBody>
      </p:sp>
    </p:spTree>
    <p:extLst>
      <p:ext uri="{BB962C8B-B14F-4D97-AF65-F5344CB8AC3E}">
        <p14:creationId xmlns:p14="http://schemas.microsoft.com/office/powerpoint/2010/main" val="337665060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68E3E0C-4E7C-1540-A74D-8CC9CDC6993D}" type="slidenum">
              <a:rPr lang="en-US"/>
              <a:pPr>
                <a:defRPr/>
              </a:pPr>
              <a:t>‹#›</a:t>
            </a:fld>
            <a:endParaRPr lang="en-US"/>
          </a:p>
        </p:txBody>
      </p:sp>
    </p:spTree>
    <p:extLst>
      <p:ext uri="{BB962C8B-B14F-4D97-AF65-F5344CB8AC3E}">
        <p14:creationId xmlns:p14="http://schemas.microsoft.com/office/powerpoint/2010/main" val="184068779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067DD63-6357-824B-9E31-B347DB1C37A2}" type="slidenum">
              <a:rPr lang="en-US"/>
              <a:pPr>
                <a:defRPr/>
              </a:pPr>
              <a:t>‹#›</a:t>
            </a:fld>
            <a:endParaRPr lang="en-US"/>
          </a:p>
        </p:txBody>
      </p:sp>
    </p:spTree>
    <p:extLst>
      <p:ext uri="{BB962C8B-B14F-4D97-AF65-F5344CB8AC3E}">
        <p14:creationId xmlns:p14="http://schemas.microsoft.com/office/powerpoint/2010/main" val="349739668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CA67DB6-AD88-824E-B283-58F71E4CACD7}" type="slidenum">
              <a:rPr lang="en-US"/>
              <a:pPr>
                <a:defRPr/>
              </a:pPr>
              <a:t>‹#›</a:t>
            </a:fld>
            <a:endParaRPr lang="en-US"/>
          </a:p>
        </p:txBody>
      </p:sp>
    </p:spTree>
    <p:extLst>
      <p:ext uri="{BB962C8B-B14F-4D97-AF65-F5344CB8AC3E}">
        <p14:creationId xmlns:p14="http://schemas.microsoft.com/office/powerpoint/2010/main" val="275474627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4BDFEC5-77C5-E049-B2A3-3DD0BC1B883C}" type="slidenum">
              <a:rPr lang="en-US"/>
              <a:pPr>
                <a:defRPr/>
              </a:pPr>
              <a:t>‹#›</a:t>
            </a:fld>
            <a:endParaRPr lang="en-US"/>
          </a:p>
        </p:txBody>
      </p:sp>
    </p:spTree>
    <p:extLst>
      <p:ext uri="{BB962C8B-B14F-4D97-AF65-F5344CB8AC3E}">
        <p14:creationId xmlns:p14="http://schemas.microsoft.com/office/powerpoint/2010/main" val="174686623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6F46A64-5BA5-744E-A91F-9A1B165664CB}" type="slidenum">
              <a:rPr lang="en-US"/>
              <a:pPr>
                <a:defRPr/>
              </a:pPr>
              <a:t>‹#›</a:t>
            </a:fld>
            <a:endParaRPr lang="en-US"/>
          </a:p>
        </p:txBody>
      </p:sp>
    </p:spTree>
    <p:extLst>
      <p:ext uri="{BB962C8B-B14F-4D97-AF65-F5344CB8AC3E}">
        <p14:creationId xmlns:p14="http://schemas.microsoft.com/office/powerpoint/2010/main" val="20681448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98593836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6BE04363-8562-6047-B330-F0E21F839BD2}" type="slidenum">
              <a:rPr lang="en-US"/>
              <a:pPr>
                <a:defRPr/>
              </a:pPr>
              <a:t>‹#›</a:t>
            </a:fld>
            <a:endParaRPr lang="en-US"/>
          </a:p>
        </p:txBody>
      </p:sp>
    </p:spTree>
    <p:extLst>
      <p:ext uri="{BB962C8B-B14F-4D97-AF65-F5344CB8AC3E}">
        <p14:creationId xmlns:p14="http://schemas.microsoft.com/office/powerpoint/2010/main" val="886707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3C79BA72-FB98-E548-85DF-AB6D343D0A44}" type="slidenum">
              <a:rPr lang="en-US"/>
              <a:pPr>
                <a:defRPr/>
              </a:pPr>
              <a:t>‹#›</a:t>
            </a:fld>
            <a:endParaRPr lang="en-US"/>
          </a:p>
        </p:txBody>
      </p:sp>
    </p:spTree>
    <p:extLst>
      <p:ext uri="{BB962C8B-B14F-4D97-AF65-F5344CB8AC3E}">
        <p14:creationId xmlns:p14="http://schemas.microsoft.com/office/powerpoint/2010/main" val="145609848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AEA49500-FC66-9A44-9D2E-5BB70B4EBA17}" type="slidenum">
              <a:rPr lang="en-US"/>
              <a:pPr>
                <a:defRPr/>
              </a:pPr>
              <a:t>‹#›</a:t>
            </a:fld>
            <a:endParaRPr lang="en-US"/>
          </a:p>
        </p:txBody>
      </p:sp>
    </p:spTree>
    <p:extLst>
      <p:ext uri="{BB962C8B-B14F-4D97-AF65-F5344CB8AC3E}">
        <p14:creationId xmlns:p14="http://schemas.microsoft.com/office/powerpoint/2010/main" val="166875119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2AE55D6-C20E-B34E-817E-0C0B103CD83C}" type="slidenum">
              <a:rPr lang="en-US"/>
              <a:pPr>
                <a:defRPr/>
              </a:pPr>
              <a:t>‹#›</a:t>
            </a:fld>
            <a:endParaRPr lang="en-US"/>
          </a:p>
        </p:txBody>
      </p:sp>
    </p:spTree>
    <p:extLst>
      <p:ext uri="{BB962C8B-B14F-4D97-AF65-F5344CB8AC3E}">
        <p14:creationId xmlns:p14="http://schemas.microsoft.com/office/powerpoint/2010/main" val="74573667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D85B07F-E85C-8C43-B7B5-8585FEF5220F}" type="slidenum">
              <a:rPr lang="en-US"/>
              <a:pPr>
                <a:defRPr/>
              </a:pPr>
              <a:t>‹#›</a:t>
            </a:fld>
            <a:endParaRPr lang="en-US"/>
          </a:p>
        </p:txBody>
      </p:sp>
    </p:spTree>
    <p:extLst>
      <p:ext uri="{BB962C8B-B14F-4D97-AF65-F5344CB8AC3E}">
        <p14:creationId xmlns:p14="http://schemas.microsoft.com/office/powerpoint/2010/main" val="235545801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1A665F-8D04-044D-8EF0-070A93F00C26}" type="slidenum">
              <a:rPr lang="en-US"/>
              <a:pPr>
                <a:defRPr/>
              </a:pPr>
              <a:t>‹#›</a:t>
            </a:fld>
            <a:endParaRPr lang="en-US"/>
          </a:p>
        </p:txBody>
      </p:sp>
    </p:spTree>
    <p:extLst>
      <p:ext uri="{BB962C8B-B14F-4D97-AF65-F5344CB8AC3E}">
        <p14:creationId xmlns:p14="http://schemas.microsoft.com/office/powerpoint/2010/main" val="244289286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F35AE7A7-ECC1-9D4E-A467-FF955E61ACF4}" type="slidenum">
              <a:rPr lang="en-US"/>
              <a:pPr>
                <a:defRPr/>
              </a:pPr>
              <a:t>‹#›</a:t>
            </a:fld>
            <a:endParaRPr lang="en-US"/>
          </a:p>
        </p:txBody>
      </p:sp>
    </p:spTree>
    <p:extLst>
      <p:ext uri="{BB962C8B-B14F-4D97-AF65-F5344CB8AC3E}">
        <p14:creationId xmlns:p14="http://schemas.microsoft.com/office/powerpoint/2010/main" val="317114955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4723EF0-A33D-EE4C-893E-AC6C3E72BFC2}" type="slidenum">
              <a:rPr lang="en-US"/>
              <a:pPr>
                <a:defRPr/>
              </a:pPr>
              <a:t>‹#›</a:t>
            </a:fld>
            <a:endParaRPr lang="en-US"/>
          </a:p>
        </p:txBody>
      </p:sp>
    </p:spTree>
    <p:extLst>
      <p:ext uri="{BB962C8B-B14F-4D97-AF65-F5344CB8AC3E}">
        <p14:creationId xmlns:p14="http://schemas.microsoft.com/office/powerpoint/2010/main" val="518495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3B6726-A254-D14C-9F11-D90BCC68ED88}" type="slidenum">
              <a:rPr lang="en-US"/>
              <a:pPr>
                <a:defRPr/>
              </a:pPr>
              <a:t>‹#›</a:t>
            </a:fld>
            <a:endParaRPr lang="en-US"/>
          </a:p>
        </p:txBody>
      </p:sp>
    </p:spTree>
    <p:extLst>
      <p:ext uri="{BB962C8B-B14F-4D97-AF65-F5344CB8AC3E}">
        <p14:creationId xmlns:p14="http://schemas.microsoft.com/office/powerpoint/2010/main" val="310352556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1325CFB4-F2BB-2A4D-BD62-7B3340BC7815}" type="slidenum">
              <a:rPr lang="en-US"/>
              <a:pPr>
                <a:defRPr/>
              </a:pPr>
              <a:t>‹#›</a:t>
            </a:fld>
            <a:endParaRPr lang="en-US"/>
          </a:p>
        </p:txBody>
      </p:sp>
    </p:spTree>
    <p:extLst>
      <p:ext uri="{BB962C8B-B14F-4D97-AF65-F5344CB8AC3E}">
        <p14:creationId xmlns:p14="http://schemas.microsoft.com/office/powerpoint/2010/main" val="16514694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0962717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80059385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26975752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38249482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0019115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9085867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27828688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80150935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60257175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65832358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7935934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0326956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2113645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FE872C0-C05F-944D-AECC-0ECD73991637}" type="slidenum">
              <a:rPr lang="en-US" altLang="ja-JP"/>
              <a:pPr>
                <a:defRPr/>
              </a:pPr>
              <a:t>‹#›</a:t>
            </a:fld>
            <a:endParaRPr lang="en-US" altLang="ja-JP"/>
          </a:p>
        </p:txBody>
      </p:sp>
    </p:spTree>
    <p:extLst>
      <p:ext uri="{BB962C8B-B14F-4D97-AF65-F5344CB8AC3E}">
        <p14:creationId xmlns:p14="http://schemas.microsoft.com/office/powerpoint/2010/main" val="264944654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9DF42A5-5A70-A04E-A046-74B4D857806C}" type="slidenum">
              <a:rPr lang="en-US" altLang="ja-JP"/>
              <a:pPr>
                <a:defRPr/>
              </a:pPr>
              <a:t>‹#›</a:t>
            </a:fld>
            <a:endParaRPr lang="en-US" altLang="ja-JP"/>
          </a:p>
        </p:txBody>
      </p:sp>
    </p:spTree>
    <p:extLst>
      <p:ext uri="{BB962C8B-B14F-4D97-AF65-F5344CB8AC3E}">
        <p14:creationId xmlns:p14="http://schemas.microsoft.com/office/powerpoint/2010/main" val="205210955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4F1A3B4-75A8-D44D-BD7B-4360E3F417CA}" type="slidenum">
              <a:rPr lang="en-US" altLang="ja-JP"/>
              <a:pPr>
                <a:defRPr/>
              </a:pPr>
              <a:t>‹#›</a:t>
            </a:fld>
            <a:endParaRPr lang="en-US" altLang="ja-JP"/>
          </a:p>
        </p:txBody>
      </p:sp>
    </p:spTree>
    <p:extLst>
      <p:ext uri="{BB962C8B-B14F-4D97-AF65-F5344CB8AC3E}">
        <p14:creationId xmlns:p14="http://schemas.microsoft.com/office/powerpoint/2010/main" val="136616203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637B8BDA-8420-3141-9274-076D57F03714}" type="slidenum">
              <a:rPr lang="en-US" altLang="ja-JP"/>
              <a:pPr>
                <a:defRPr/>
              </a:pPr>
              <a:t>‹#›</a:t>
            </a:fld>
            <a:endParaRPr lang="en-US" altLang="ja-JP"/>
          </a:p>
        </p:txBody>
      </p:sp>
    </p:spTree>
    <p:extLst>
      <p:ext uri="{BB962C8B-B14F-4D97-AF65-F5344CB8AC3E}">
        <p14:creationId xmlns:p14="http://schemas.microsoft.com/office/powerpoint/2010/main" val="301466710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AF2FF27D-2BF2-714E-9BBF-9BB4AF46FD1D}" type="slidenum">
              <a:rPr lang="en-US" altLang="ja-JP"/>
              <a:pPr>
                <a:defRPr/>
              </a:pPr>
              <a:t>‹#›</a:t>
            </a:fld>
            <a:endParaRPr lang="en-US" altLang="ja-JP"/>
          </a:p>
        </p:txBody>
      </p:sp>
    </p:spTree>
    <p:extLst>
      <p:ext uri="{BB962C8B-B14F-4D97-AF65-F5344CB8AC3E}">
        <p14:creationId xmlns:p14="http://schemas.microsoft.com/office/powerpoint/2010/main" val="40389788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64D971DB-AB76-F842-B9C0-A1EA5250F4DD}" type="slidenum">
              <a:rPr lang="en-US" altLang="ja-JP"/>
              <a:pPr>
                <a:defRPr/>
              </a:pPr>
              <a:t>‹#›</a:t>
            </a:fld>
            <a:endParaRPr lang="en-US" altLang="ja-JP"/>
          </a:p>
        </p:txBody>
      </p:sp>
    </p:spTree>
    <p:extLst>
      <p:ext uri="{BB962C8B-B14F-4D97-AF65-F5344CB8AC3E}">
        <p14:creationId xmlns:p14="http://schemas.microsoft.com/office/powerpoint/2010/main" val="301388677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014801EB-3E06-2443-A981-E303E233828D}" type="slidenum">
              <a:rPr lang="en-US" altLang="ja-JP"/>
              <a:pPr>
                <a:defRPr/>
              </a:pPr>
              <a:t>‹#›</a:t>
            </a:fld>
            <a:endParaRPr lang="en-US" altLang="ja-JP"/>
          </a:p>
        </p:txBody>
      </p:sp>
    </p:spTree>
    <p:extLst>
      <p:ext uri="{BB962C8B-B14F-4D97-AF65-F5344CB8AC3E}">
        <p14:creationId xmlns:p14="http://schemas.microsoft.com/office/powerpoint/2010/main" val="388979458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A37872E9-4919-5F48-AFE0-A67964FDADCA}" type="slidenum">
              <a:rPr lang="en-US" altLang="ja-JP"/>
              <a:pPr>
                <a:defRPr/>
              </a:pPr>
              <a:t>‹#›</a:t>
            </a:fld>
            <a:endParaRPr lang="en-US" altLang="ja-JP"/>
          </a:p>
        </p:txBody>
      </p:sp>
    </p:spTree>
    <p:extLst>
      <p:ext uri="{BB962C8B-B14F-4D97-AF65-F5344CB8AC3E}">
        <p14:creationId xmlns:p14="http://schemas.microsoft.com/office/powerpoint/2010/main" val="53031050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698F1D8-8AB8-A24A-A299-4CDF6078931D}" type="slidenum">
              <a:rPr lang="en-US" altLang="ja-JP"/>
              <a:pPr>
                <a:defRPr/>
              </a:pPr>
              <a:t>‹#›</a:t>
            </a:fld>
            <a:endParaRPr lang="en-US" altLang="ja-JP"/>
          </a:p>
        </p:txBody>
      </p:sp>
    </p:spTree>
    <p:extLst>
      <p:ext uri="{BB962C8B-B14F-4D97-AF65-F5344CB8AC3E}">
        <p14:creationId xmlns:p14="http://schemas.microsoft.com/office/powerpoint/2010/main" val="4426391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8029548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CC33031-6A84-0B40-A80C-BCC9D55A4B93}" type="slidenum">
              <a:rPr lang="en-US" altLang="ja-JP"/>
              <a:pPr>
                <a:defRPr/>
              </a:pPr>
              <a:t>‹#›</a:t>
            </a:fld>
            <a:endParaRPr lang="en-US" altLang="ja-JP"/>
          </a:p>
        </p:txBody>
      </p:sp>
    </p:spTree>
    <p:extLst>
      <p:ext uri="{BB962C8B-B14F-4D97-AF65-F5344CB8AC3E}">
        <p14:creationId xmlns:p14="http://schemas.microsoft.com/office/powerpoint/2010/main" val="22944048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3D5725E-B3DC-2B4D-A6CB-FD999927BBC9}" type="slidenum">
              <a:rPr lang="en-US" altLang="ja-JP"/>
              <a:pPr>
                <a:defRPr/>
              </a:pPr>
              <a:t>‹#›</a:t>
            </a:fld>
            <a:endParaRPr lang="en-US" altLang="ja-JP"/>
          </a:p>
        </p:txBody>
      </p:sp>
    </p:spTree>
    <p:extLst>
      <p:ext uri="{BB962C8B-B14F-4D97-AF65-F5344CB8AC3E}">
        <p14:creationId xmlns:p14="http://schemas.microsoft.com/office/powerpoint/2010/main" val="135742019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1DB25F9-78BB-3341-A161-EE11693D1217}" type="slidenum">
              <a:rPr lang="en-US"/>
              <a:pPr>
                <a:defRPr/>
              </a:pPr>
              <a:t>‹#›</a:t>
            </a:fld>
            <a:endParaRPr lang="en-US"/>
          </a:p>
        </p:txBody>
      </p:sp>
    </p:spTree>
    <p:extLst>
      <p:ext uri="{BB962C8B-B14F-4D97-AF65-F5344CB8AC3E}">
        <p14:creationId xmlns:p14="http://schemas.microsoft.com/office/powerpoint/2010/main" val="927185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1133D19-4411-1945-885D-4727F7BD79FE}" type="slidenum">
              <a:rPr lang="en-US"/>
              <a:pPr>
                <a:defRPr/>
              </a:pPr>
              <a:t>‹#›</a:t>
            </a:fld>
            <a:endParaRPr lang="en-US"/>
          </a:p>
        </p:txBody>
      </p:sp>
    </p:spTree>
    <p:extLst>
      <p:ext uri="{BB962C8B-B14F-4D97-AF65-F5344CB8AC3E}">
        <p14:creationId xmlns:p14="http://schemas.microsoft.com/office/powerpoint/2010/main" val="185194716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674266E-145E-7541-BAB1-16C71AD893F4}" type="slidenum">
              <a:rPr lang="en-US"/>
              <a:pPr>
                <a:defRPr/>
              </a:pPr>
              <a:t>‹#›</a:t>
            </a:fld>
            <a:endParaRPr lang="en-US"/>
          </a:p>
        </p:txBody>
      </p:sp>
    </p:spTree>
    <p:extLst>
      <p:ext uri="{BB962C8B-B14F-4D97-AF65-F5344CB8AC3E}">
        <p14:creationId xmlns:p14="http://schemas.microsoft.com/office/powerpoint/2010/main" val="21602510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3196FEF-1C4D-CE4A-9A04-58FC19EAF8DD}" type="slidenum">
              <a:rPr lang="en-US"/>
              <a:pPr>
                <a:defRPr/>
              </a:pPr>
              <a:t>‹#›</a:t>
            </a:fld>
            <a:endParaRPr lang="en-US"/>
          </a:p>
        </p:txBody>
      </p:sp>
    </p:spTree>
    <p:extLst>
      <p:ext uri="{BB962C8B-B14F-4D97-AF65-F5344CB8AC3E}">
        <p14:creationId xmlns:p14="http://schemas.microsoft.com/office/powerpoint/2010/main" val="75161941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BDDFC7B-1073-AE47-AF58-BCF5EC5EF494}" type="slidenum">
              <a:rPr lang="en-US"/>
              <a:pPr>
                <a:defRPr/>
              </a:pPr>
              <a:t>‹#›</a:t>
            </a:fld>
            <a:endParaRPr lang="en-US"/>
          </a:p>
        </p:txBody>
      </p:sp>
    </p:spTree>
    <p:extLst>
      <p:ext uri="{BB962C8B-B14F-4D97-AF65-F5344CB8AC3E}">
        <p14:creationId xmlns:p14="http://schemas.microsoft.com/office/powerpoint/2010/main" val="27155638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7D8B3C3-7A28-E943-BAF2-DFDED6319461}" type="slidenum">
              <a:rPr lang="en-US"/>
              <a:pPr>
                <a:defRPr/>
              </a:pPr>
              <a:t>‹#›</a:t>
            </a:fld>
            <a:endParaRPr lang="en-US"/>
          </a:p>
        </p:txBody>
      </p:sp>
    </p:spTree>
    <p:extLst>
      <p:ext uri="{BB962C8B-B14F-4D97-AF65-F5344CB8AC3E}">
        <p14:creationId xmlns:p14="http://schemas.microsoft.com/office/powerpoint/2010/main" val="380236319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FD2B2D-91CF-A34F-8F39-C5A86D160A1B}" type="slidenum">
              <a:rPr lang="en-US"/>
              <a:pPr>
                <a:defRPr/>
              </a:pPr>
              <a:t>‹#›</a:t>
            </a:fld>
            <a:endParaRPr lang="en-US"/>
          </a:p>
        </p:txBody>
      </p:sp>
    </p:spTree>
    <p:extLst>
      <p:ext uri="{BB962C8B-B14F-4D97-AF65-F5344CB8AC3E}">
        <p14:creationId xmlns:p14="http://schemas.microsoft.com/office/powerpoint/2010/main" val="317099717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BDD0249-DA53-9B4D-A3BB-B5AD4EC3867E}" type="slidenum">
              <a:rPr lang="en-US"/>
              <a:pPr>
                <a:defRPr/>
              </a:pPr>
              <a:t>‹#›</a:t>
            </a:fld>
            <a:endParaRPr lang="en-US"/>
          </a:p>
        </p:txBody>
      </p:sp>
    </p:spTree>
    <p:extLst>
      <p:ext uri="{BB962C8B-B14F-4D97-AF65-F5344CB8AC3E}">
        <p14:creationId xmlns:p14="http://schemas.microsoft.com/office/powerpoint/2010/main" val="25792278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456830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3BEB57D7-BD87-9C45-9DAA-2CB402E24841}" type="slidenum">
              <a:rPr lang="en-US"/>
              <a:pPr>
                <a:defRPr/>
              </a:pPr>
              <a:t>‹#›</a:t>
            </a:fld>
            <a:endParaRPr lang="en-US"/>
          </a:p>
        </p:txBody>
      </p:sp>
    </p:spTree>
    <p:extLst>
      <p:ext uri="{BB962C8B-B14F-4D97-AF65-F5344CB8AC3E}">
        <p14:creationId xmlns:p14="http://schemas.microsoft.com/office/powerpoint/2010/main" val="207530057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4CDA396-7601-2B44-B54C-0C85DAF9AB2A}" type="slidenum">
              <a:rPr lang="en-US"/>
              <a:pPr>
                <a:defRPr/>
              </a:pPr>
              <a:t>‹#›</a:t>
            </a:fld>
            <a:endParaRPr lang="en-US"/>
          </a:p>
        </p:txBody>
      </p:sp>
    </p:spTree>
    <p:extLst>
      <p:ext uri="{BB962C8B-B14F-4D97-AF65-F5344CB8AC3E}">
        <p14:creationId xmlns:p14="http://schemas.microsoft.com/office/powerpoint/2010/main" val="371079797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4A7E86-44C1-0941-AB75-1C1ABD062BE9}" type="slidenum">
              <a:rPr lang="en-US"/>
              <a:pPr>
                <a:defRPr/>
              </a:pPr>
              <a:t>‹#›</a:t>
            </a:fld>
            <a:endParaRPr lang="en-US"/>
          </a:p>
        </p:txBody>
      </p:sp>
    </p:spTree>
    <p:extLst>
      <p:ext uri="{BB962C8B-B14F-4D97-AF65-F5344CB8AC3E}">
        <p14:creationId xmlns:p14="http://schemas.microsoft.com/office/powerpoint/2010/main" val="116498535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377124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51206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357400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509748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355691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62775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98350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932164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141314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479098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284292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02021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B4C37C8-1D49-4443-ACE0-1D8E23AF461D}" type="slidenum">
              <a:rPr lang="en-US"/>
              <a:pPr>
                <a:defRPr/>
              </a:pPr>
              <a:t>‹#›</a:t>
            </a:fld>
            <a:endParaRPr lang="en-US"/>
          </a:p>
        </p:txBody>
      </p:sp>
    </p:spTree>
    <p:extLst>
      <p:ext uri="{BB962C8B-B14F-4D97-AF65-F5344CB8AC3E}">
        <p14:creationId xmlns:p14="http://schemas.microsoft.com/office/powerpoint/2010/main" val="2523603726"/>
      </p:ext>
    </p:extLst>
  </p:cSld>
  <p:clrMapOvr>
    <a:masterClrMapping/>
  </p:clrMapOvr>
  <p:transition>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3768399-010A-5341-96EA-0BC299B883FC}" type="slidenum">
              <a:rPr lang="en-US"/>
              <a:pPr>
                <a:defRPr/>
              </a:pPr>
              <a:t>‹#›</a:t>
            </a:fld>
            <a:endParaRPr lang="en-US"/>
          </a:p>
        </p:txBody>
      </p:sp>
    </p:spTree>
    <p:extLst>
      <p:ext uri="{BB962C8B-B14F-4D97-AF65-F5344CB8AC3E}">
        <p14:creationId xmlns:p14="http://schemas.microsoft.com/office/powerpoint/2010/main" val="907888733"/>
      </p:ext>
    </p:extLst>
  </p:cSld>
  <p:clrMapOvr>
    <a:masterClrMapping/>
  </p:clrMapOvr>
  <p:transition>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FB48011-6471-7E4A-B552-202FA2AE9F39}" type="slidenum">
              <a:rPr lang="en-US"/>
              <a:pPr>
                <a:defRPr/>
              </a:pPr>
              <a:t>‹#›</a:t>
            </a:fld>
            <a:endParaRPr lang="en-US"/>
          </a:p>
        </p:txBody>
      </p:sp>
    </p:spTree>
    <p:extLst>
      <p:ext uri="{BB962C8B-B14F-4D97-AF65-F5344CB8AC3E}">
        <p14:creationId xmlns:p14="http://schemas.microsoft.com/office/powerpoint/2010/main" val="1312328657"/>
      </p:ext>
    </p:extLst>
  </p:cSld>
  <p:clrMapOvr>
    <a:masterClrMapping/>
  </p:clrMapOvr>
  <p:transition>
    <p:fade/>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8696931-8499-6643-B4A4-CD93C65CC638}" type="slidenum">
              <a:rPr lang="en-US"/>
              <a:pPr>
                <a:defRPr/>
              </a:pPr>
              <a:t>‹#›</a:t>
            </a:fld>
            <a:endParaRPr lang="en-US"/>
          </a:p>
        </p:txBody>
      </p:sp>
    </p:spTree>
    <p:extLst>
      <p:ext uri="{BB962C8B-B14F-4D97-AF65-F5344CB8AC3E}">
        <p14:creationId xmlns:p14="http://schemas.microsoft.com/office/powerpoint/2010/main" val="846475273"/>
      </p:ext>
    </p:extLst>
  </p:cSld>
  <p:clrMapOvr>
    <a:masterClrMapping/>
  </p:clrMapOvr>
  <p:transition>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A973E28-4217-C244-AABA-4D4343EBE017}" type="slidenum">
              <a:rPr lang="en-US"/>
              <a:pPr>
                <a:defRPr/>
              </a:pPr>
              <a:t>‹#›</a:t>
            </a:fld>
            <a:endParaRPr lang="en-US"/>
          </a:p>
        </p:txBody>
      </p:sp>
    </p:spTree>
    <p:extLst>
      <p:ext uri="{BB962C8B-B14F-4D97-AF65-F5344CB8AC3E}">
        <p14:creationId xmlns:p14="http://schemas.microsoft.com/office/powerpoint/2010/main" val="1782739863"/>
      </p:ext>
    </p:extLst>
  </p:cSld>
  <p:clrMapOvr>
    <a:masterClrMapping/>
  </p:clrMapOvr>
  <p:transition>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814DDA4-84E9-D542-B42C-B0C186D5839E}" type="slidenum">
              <a:rPr lang="en-US"/>
              <a:pPr>
                <a:defRPr/>
              </a:pPr>
              <a:t>‹#›</a:t>
            </a:fld>
            <a:endParaRPr lang="en-US"/>
          </a:p>
        </p:txBody>
      </p:sp>
    </p:spTree>
    <p:extLst>
      <p:ext uri="{BB962C8B-B14F-4D97-AF65-F5344CB8AC3E}">
        <p14:creationId xmlns:p14="http://schemas.microsoft.com/office/powerpoint/2010/main" val="1986064910"/>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1749587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9B33603-B457-0F40-A44C-C17EC65E18EE}" type="slidenum">
              <a:rPr lang="en-US"/>
              <a:pPr>
                <a:defRPr/>
              </a:pPr>
              <a:t>‹#›</a:t>
            </a:fld>
            <a:endParaRPr lang="en-US"/>
          </a:p>
        </p:txBody>
      </p:sp>
    </p:spTree>
    <p:extLst>
      <p:ext uri="{BB962C8B-B14F-4D97-AF65-F5344CB8AC3E}">
        <p14:creationId xmlns:p14="http://schemas.microsoft.com/office/powerpoint/2010/main" val="219917499"/>
      </p:ext>
    </p:extLst>
  </p:cSld>
  <p:clrMapOvr>
    <a:masterClrMapping/>
  </p:clrMapOvr>
  <p:transition>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A8F69CC-B158-A644-91AD-05440893B023}" type="slidenum">
              <a:rPr lang="en-US"/>
              <a:pPr>
                <a:defRPr/>
              </a:pPr>
              <a:t>‹#›</a:t>
            </a:fld>
            <a:endParaRPr lang="en-US"/>
          </a:p>
        </p:txBody>
      </p:sp>
    </p:spTree>
    <p:extLst>
      <p:ext uri="{BB962C8B-B14F-4D97-AF65-F5344CB8AC3E}">
        <p14:creationId xmlns:p14="http://schemas.microsoft.com/office/powerpoint/2010/main" val="2143200445"/>
      </p:ext>
    </p:extLst>
  </p:cSld>
  <p:clrMapOvr>
    <a:masterClrMapping/>
  </p:clrMapOvr>
  <p:transition>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3BF39CC-1A16-834B-8EEF-4B1443FA4F21}" type="slidenum">
              <a:rPr lang="en-US"/>
              <a:pPr>
                <a:defRPr/>
              </a:pPr>
              <a:t>‹#›</a:t>
            </a:fld>
            <a:endParaRPr lang="en-US"/>
          </a:p>
        </p:txBody>
      </p:sp>
    </p:spTree>
    <p:extLst>
      <p:ext uri="{BB962C8B-B14F-4D97-AF65-F5344CB8AC3E}">
        <p14:creationId xmlns:p14="http://schemas.microsoft.com/office/powerpoint/2010/main" val="2344240350"/>
      </p:ext>
    </p:extLst>
  </p:cSld>
  <p:clrMapOvr>
    <a:masterClrMapping/>
  </p:clrMapOvr>
  <p:transition>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39026D9-AD01-7144-8774-C4A5E067E0E5}" type="slidenum">
              <a:rPr lang="en-US"/>
              <a:pPr>
                <a:defRPr/>
              </a:pPr>
              <a:t>‹#›</a:t>
            </a:fld>
            <a:endParaRPr lang="en-US"/>
          </a:p>
        </p:txBody>
      </p:sp>
    </p:spTree>
    <p:extLst>
      <p:ext uri="{BB962C8B-B14F-4D97-AF65-F5344CB8AC3E}">
        <p14:creationId xmlns:p14="http://schemas.microsoft.com/office/powerpoint/2010/main" val="2334468851"/>
      </p:ext>
    </p:extLst>
  </p:cSld>
  <p:clrMapOvr>
    <a:masterClrMapping/>
  </p:clrMapOvr>
  <p:transition>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258FCC9-3FE8-D845-B03E-AF5F2C8F5311}" type="slidenum">
              <a:rPr lang="en-US"/>
              <a:pPr>
                <a:defRPr/>
              </a:pPr>
              <a:t>‹#›</a:t>
            </a:fld>
            <a:endParaRPr lang="en-US"/>
          </a:p>
        </p:txBody>
      </p:sp>
    </p:spTree>
    <p:extLst>
      <p:ext uri="{BB962C8B-B14F-4D97-AF65-F5344CB8AC3E}">
        <p14:creationId xmlns:p14="http://schemas.microsoft.com/office/powerpoint/2010/main" val="236612279"/>
      </p:ext>
    </p:extLst>
  </p:cSld>
  <p:clrMapOvr>
    <a:masterClrMapping/>
  </p:clrMapOvr>
  <p:transition>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F3C9B94-4224-F747-B60D-BB482A99B94A}" type="slidenum">
              <a:rPr lang="en-US" altLang="ja-JP"/>
              <a:pPr>
                <a:defRPr/>
              </a:pPr>
              <a:t>‹#›</a:t>
            </a:fld>
            <a:endParaRPr lang="en-US" altLang="ja-JP"/>
          </a:p>
        </p:txBody>
      </p:sp>
    </p:spTree>
    <p:extLst>
      <p:ext uri="{BB962C8B-B14F-4D97-AF65-F5344CB8AC3E}">
        <p14:creationId xmlns:p14="http://schemas.microsoft.com/office/powerpoint/2010/main" val="245276213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DE52F0A-863A-4C4C-B57B-3DAE3CAB3258}" type="slidenum">
              <a:rPr lang="en-US" altLang="ja-JP"/>
              <a:pPr>
                <a:defRPr/>
              </a:pPr>
              <a:t>‹#›</a:t>
            </a:fld>
            <a:endParaRPr lang="en-US" altLang="ja-JP"/>
          </a:p>
        </p:txBody>
      </p:sp>
    </p:spTree>
    <p:extLst>
      <p:ext uri="{BB962C8B-B14F-4D97-AF65-F5344CB8AC3E}">
        <p14:creationId xmlns:p14="http://schemas.microsoft.com/office/powerpoint/2010/main" val="148693295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65EE0F66-036C-2342-89F9-1E75DDBC222E}" type="slidenum">
              <a:rPr lang="en-US" altLang="ja-JP"/>
              <a:pPr>
                <a:defRPr/>
              </a:pPr>
              <a:t>‹#›</a:t>
            </a:fld>
            <a:endParaRPr lang="en-US" altLang="ja-JP"/>
          </a:p>
        </p:txBody>
      </p:sp>
    </p:spTree>
    <p:extLst>
      <p:ext uri="{BB962C8B-B14F-4D97-AF65-F5344CB8AC3E}">
        <p14:creationId xmlns:p14="http://schemas.microsoft.com/office/powerpoint/2010/main" val="49637629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4CBC5DA2-BBAD-5149-9079-211B68B92B7A}" type="slidenum">
              <a:rPr lang="en-US" altLang="ja-JP"/>
              <a:pPr>
                <a:defRPr/>
              </a:pPr>
              <a:t>‹#›</a:t>
            </a:fld>
            <a:endParaRPr lang="en-US" altLang="ja-JP"/>
          </a:p>
        </p:txBody>
      </p:sp>
    </p:spTree>
    <p:extLst>
      <p:ext uri="{BB962C8B-B14F-4D97-AF65-F5344CB8AC3E}">
        <p14:creationId xmlns:p14="http://schemas.microsoft.com/office/powerpoint/2010/main" val="165097003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2CF28F5B-BDB9-C046-B53F-6266CBE56613}" type="slidenum">
              <a:rPr lang="en-US" altLang="ja-JP"/>
              <a:pPr>
                <a:defRPr/>
              </a:pPr>
              <a:t>‹#›</a:t>
            </a:fld>
            <a:endParaRPr lang="en-US" altLang="ja-JP"/>
          </a:p>
        </p:txBody>
      </p:sp>
    </p:spTree>
    <p:extLst>
      <p:ext uri="{BB962C8B-B14F-4D97-AF65-F5344CB8AC3E}">
        <p14:creationId xmlns:p14="http://schemas.microsoft.com/office/powerpoint/2010/main" val="10858281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BD995DAB-2CB3-1541-B5A6-6FEF1917ECB5}" type="slidenum">
              <a:rPr lang="en-US"/>
              <a:pPr/>
              <a:t>‹#›</a:t>
            </a:fld>
            <a:endParaRPr lang="en-US"/>
          </a:p>
        </p:txBody>
      </p:sp>
    </p:spTree>
    <p:extLst>
      <p:ext uri="{BB962C8B-B14F-4D97-AF65-F5344CB8AC3E}">
        <p14:creationId xmlns:p14="http://schemas.microsoft.com/office/powerpoint/2010/main" val="256503158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472020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2662049C-9970-B045-AE5F-2460021130E5}" type="slidenum">
              <a:rPr lang="en-US" altLang="ja-JP"/>
              <a:pPr>
                <a:defRPr/>
              </a:pPr>
              <a:t>‹#›</a:t>
            </a:fld>
            <a:endParaRPr lang="en-US" altLang="ja-JP"/>
          </a:p>
        </p:txBody>
      </p:sp>
    </p:spTree>
    <p:extLst>
      <p:ext uri="{BB962C8B-B14F-4D97-AF65-F5344CB8AC3E}">
        <p14:creationId xmlns:p14="http://schemas.microsoft.com/office/powerpoint/2010/main" val="392770210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28D42F2F-DEF7-1C43-A706-3BC36DEEF85D}" type="slidenum">
              <a:rPr lang="en-US" altLang="ja-JP"/>
              <a:pPr>
                <a:defRPr/>
              </a:pPr>
              <a:t>‹#›</a:t>
            </a:fld>
            <a:endParaRPr lang="en-US" altLang="ja-JP"/>
          </a:p>
        </p:txBody>
      </p:sp>
    </p:spTree>
    <p:extLst>
      <p:ext uri="{BB962C8B-B14F-4D97-AF65-F5344CB8AC3E}">
        <p14:creationId xmlns:p14="http://schemas.microsoft.com/office/powerpoint/2010/main" val="218326235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D60714B2-1F4A-B74B-B54F-EF7DCC016B97}" type="slidenum">
              <a:rPr lang="en-US" altLang="ja-JP"/>
              <a:pPr>
                <a:defRPr/>
              </a:pPr>
              <a:t>‹#›</a:t>
            </a:fld>
            <a:endParaRPr lang="en-US" altLang="ja-JP"/>
          </a:p>
        </p:txBody>
      </p:sp>
    </p:spTree>
    <p:extLst>
      <p:ext uri="{BB962C8B-B14F-4D97-AF65-F5344CB8AC3E}">
        <p14:creationId xmlns:p14="http://schemas.microsoft.com/office/powerpoint/2010/main" val="12471228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14779F4-7953-E241-855B-5A8DBE6D44F9}" type="slidenum">
              <a:rPr lang="en-US" altLang="ja-JP"/>
              <a:pPr>
                <a:defRPr/>
              </a:pPr>
              <a:t>‹#›</a:t>
            </a:fld>
            <a:endParaRPr lang="en-US" altLang="ja-JP"/>
          </a:p>
        </p:txBody>
      </p:sp>
    </p:spTree>
    <p:extLst>
      <p:ext uri="{BB962C8B-B14F-4D97-AF65-F5344CB8AC3E}">
        <p14:creationId xmlns:p14="http://schemas.microsoft.com/office/powerpoint/2010/main" val="106353386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1DC254EC-D2B7-7746-9333-E311B2C9D5D8}" type="slidenum">
              <a:rPr lang="en-US" altLang="ja-JP"/>
              <a:pPr>
                <a:defRPr/>
              </a:pPr>
              <a:t>‹#›</a:t>
            </a:fld>
            <a:endParaRPr lang="en-US" altLang="ja-JP"/>
          </a:p>
        </p:txBody>
      </p:sp>
    </p:spTree>
    <p:extLst>
      <p:ext uri="{BB962C8B-B14F-4D97-AF65-F5344CB8AC3E}">
        <p14:creationId xmlns:p14="http://schemas.microsoft.com/office/powerpoint/2010/main" val="1783297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AC901132-4A28-7649-8E1A-BC8E5966FDB9}" type="slidenum">
              <a:rPr lang="en-US" altLang="ja-JP"/>
              <a:pPr>
                <a:defRPr/>
              </a:pPr>
              <a:t>‹#›</a:t>
            </a:fld>
            <a:endParaRPr lang="en-US" altLang="ja-JP"/>
          </a:p>
        </p:txBody>
      </p:sp>
    </p:spTree>
    <p:extLst>
      <p:ext uri="{BB962C8B-B14F-4D97-AF65-F5344CB8AC3E}">
        <p14:creationId xmlns:p14="http://schemas.microsoft.com/office/powerpoint/2010/main" val="296078932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9" name="Title 8"/>
          <p:cNvSpPr>
            <a:spLocks noGrp="1"/>
          </p:cNvSpPr>
          <p:nvPr>
            <p:ph type="ctrTitle"/>
          </p:nvPr>
        </p:nvSpPr>
        <p:spPr>
          <a:xfrm>
            <a:off x="429064" y="3337560"/>
            <a:ext cx="6480048" cy="2301240"/>
          </a:xfrm>
        </p:spPr>
        <p:txBody>
          <a:bodyPr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6" name="Date Placeholder 29"/>
          <p:cNvSpPr>
            <a:spLocks noGrp="1"/>
          </p:cNvSpPr>
          <p:nvPr>
            <p:ph type="dt" sz="half" idx="10"/>
          </p:nvPr>
        </p:nvSpPr>
        <p:spPr/>
        <p:txBody>
          <a:bodyPr/>
          <a:lstStyle>
            <a:lvl1pPr algn="ctr" eaLnBrk="0" hangingPunct="0">
              <a:defRPr baseline="30000">
                <a:latin typeface="Times New Roman" charset="0"/>
              </a:defRPr>
            </a:lvl1pPr>
          </a:lstStyle>
          <a:p>
            <a:pPr>
              <a:defRPr/>
            </a:pPr>
            <a:fld id="{00084CE9-524A-9A49-8D89-D8C51D09E3FD}" type="datetime1">
              <a:rPr lang="en-US"/>
              <a:pPr>
                <a:defRPr/>
              </a:pPr>
              <a:t>8/23/20</a:t>
            </a:fld>
            <a:endParaRPr lang="en-US"/>
          </a:p>
        </p:txBody>
      </p:sp>
      <p:sp>
        <p:nvSpPr>
          <p:cNvPr id="7" name="Footer Placeholder 18"/>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26"/>
          <p:cNvSpPr>
            <a:spLocks noGrp="1"/>
          </p:cNvSpPr>
          <p:nvPr>
            <p:ph type="sldNum" sz="quarter" idx="12"/>
          </p:nvPr>
        </p:nvSpPr>
        <p:spPr/>
        <p:txBody>
          <a:bodyPr/>
          <a:lstStyle>
            <a:lvl1pPr eaLnBrk="0" hangingPunct="0">
              <a:defRPr baseline="30000">
                <a:latin typeface="Times New Roman" charset="0"/>
              </a:defRPr>
            </a:lvl1pPr>
          </a:lstStyle>
          <a:p>
            <a:pPr>
              <a:defRPr/>
            </a:pPr>
            <a:fld id="{97F523C9-D79C-F649-8069-75C66F43CB6F}" type="slidenum">
              <a:rPr lang="en-US"/>
              <a:pPr>
                <a:defRPr/>
              </a:pPr>
              <a:t>‹#›</a:t>
            </a:fld>
            <a:endParaRPr lang="en-US"/>
          </a:p>
        </p:txBody>
      </p:sp>
    </p:spTree>
    <p:extLst>
      <p:ext uri="{BB962C8B-B14F-4D97-AF65-F5344CB8AC3E}">
        <p14:creationId xmlns:p14="http://schemas.microsoft.com/office/powerpoint/2010/main" val="1917513545"/>
      </p:ext>
    </p:extLst>
  </p:cSld>
  <p:clrMapOvr>
    <a:overrideClrMapping bg1="dk1" tx1="lt1" bg2="dk2" tx2="lt2" accent1="accent1" accent2="accent2" accent3="accent3" accent4="accent4" accent5="accent5" accent6="accent6" hlink="hlink" folHlink="folHlink"/>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05CAABA-F7D4-BC41-A3AF-703C3752EC2B}" type="datetime1">
              <a:rPr lang="en-US"/>
              <a:pPr>
                <a:defRPr/>
              </a:pPr>
              <a:t>8/23/20</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86647EA-8E80-254B-BA3B-D212DEF2B5AE}" type="slidenum">
              <a:rPr lang="en-US"/>
              <a:pPr>
                <a:defRPr/>
              </a:pPr>
              <a:t>‹#›</a:t>
            </a:fld>
            <a:endParaRPr lang="en-US"/>
          </a:p>
        </p:txBody>
      </p:sp>
    </p:spTree>
    <p:extLst>
      <p:ext uri="{BB962C8B-B14F-4D97-AF65-F5344CB8AC3E}">
        <p14:creationId xmlns:p14="http://schemas.microsoft.com/office/powerpoint/2010/main" val="114343262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6" name="Date Placeholder 3"/>
          <p:cNvSpPr>
            <a:spLocks noGrp="1"/>
          </p:cNvSpPr>
          <p:nvPr>
            <p:ph type="dt" sz="half" idx="10"/>
          </p:nvPr>
        </p:nvSpPr>
        <p:spPr/>
        <p:txBody>
          <a:bodyPr/>
          <a:lstStyle>
            <a:lvl1pPr algn="ctr" eaLnBrk="0" hangingPunct="0">
              <a:defRPr baseline="30000">
                <a:latin typeface="Times New Roman" charset="0"/>
              </a:defRPr>
            </a:lvl1pPr>
          </a:lstStyle>
          <a:p>
            <a:pPr>
              <a:defRPr/>
            </a:pPr>
            <a:fld id="{EF227624-61BD-DF4B-8EC7-FFE969F3EBCD}" type="datetime1">
              <a:rPr lang="en-US"/>
              <a:pPr>
                <a:defRPr/>
              </a:pPr>
              <a:t>8/23/20</a:t>
            </a:fld>
            <a:endParaRPr lang="en-US"/>
          </a:p>
        </p:txBody>
      </p:sp>
      <p:sp>
        <p:nvSpPr>
          <p:cNvPr id="7" name="Footer Placeholder 4"/>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5"/>
          <p:cNvSpPr>
            <a:spLocks noGrp="1"/>
          </p:cNvSpPr>
          <p:nvPr>
            <p:ph type="sldNum" sz="quarter" idx="12"/>
          </p:nvPr>
        </p:nvSpPr>
        <p:spPr/>
        <p:txBody>
          <a:bodyPr/>
          <a:lstStyle>
            <a:lvl1pPr eaLnBrk="0" hangingPunct="0">
              <a:defRPr baseline="30000">
                <a:latin typeface="Times New Roman" charset="0"/>
              </a:defRPr>
            </a:lvl1pPr>
          </a:lstStyle>
          <a:p>
            <a:pPr>
              <a:defRPr/>
            </a:pPr>
            <a:fld id="{BE6C0D35-4D3E-8A4E-B019-D30214B1F942}" type="slidenum">
              <a:rPr lang="en-US"/>
              <a:pPr>
                <a:defRPr/>
              </a:pPr>
              <a:t>‹#›</a:t>
            </a:fld>
            <a:endParaRPr lang="en-US"/>
          </a:p>
        </p:txBody>
      </p:sp>
    </p:spTree>
    <p:extLst>
      <p:ext uri="{BB962C8B-B14F-4D97-AF65-F5344CB8AC3E}">
        <p14:creationId xmlns:p14="http://schemas.microsoft.com/office/powerpoint/2010/main" val="107583785"/>
      </p:ext>
    </p:extLst>
  </p:cSld>
  <p:clrMapOvr>
    <a:overrideClrMapping bg1="dk1" tx1="lt1" bg2="dk2" tx2="lt2" accent1="accent1" accent2="accent2" accent3="accent3" accent4="accent4" accent5="accent5" accent6="accent6" hlink="hlink" folHlink="folHlink"/>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26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A66FA860-614D-1A4F-AF20-99DF77BE66DC}" type="datetime1">
              <a:rPr lang="en-US"/>
              <a:pPr>
                <a:defRPr/>
              </a:pPr>
              <a:t>8/23/20</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214D6D0-7577-3043-A5D9-B56FEF16AFD7}" type="slidenum">
              <a:rPr lang="en-US"/>
              <a:pPr>
                <a:defRPr/>
              </a:pPr>
              <a:t>‹#›</a:t>
            </a:fld>
            <a:endParaRPr lang="en-US"/>
          </a:p>
        </p:txBody>
      </p:sp>
    </p:spTree>
    <p:extLst>
      <p:ext uri="{BB962C8B-B14F-4D97-AF65-F5344CB8AC3E}">
        <p14:creationId xmlns:p14="http://schemas.microsoft.com/office/powerpoint/2010/main" val="3223063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8/23/20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3199214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5486400"/>
            <a:ext cx="4040188"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645025" y="5486400"/>
            <a:ext cx="4041775"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1516912"/>
            <a:ext cx="4041775"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3C2AA5AC-595B-2346-B496-AA135042F3C9}" type="datetime1">
              <a:rPr lang="en-US"/>
              <a:pPr>
                <a:defRPr/>
              </a:pPr>
              <a:t>8/23/20</a:t>
            </a:fld>
            <a:endParaRPr lang="en-US"/>
          </a:p>
        </p:txBody>
      </p:sp>
      <p:sp>
        <p:nvSpPr>
          <p:cNvPr id="8"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30F3A2EA-C52C-8B4F-9D15-C7BFF544926D}" type="slidenum">
              <a:rPr lang="en-US"/>
              <a:pPr>
                <a:defRPr/>
              </a:pPr>
              <a:t>‹#›</a:t>
            </a:fld>
            <a:endParaRPr lang="en-US"/>
          </a:p>
        </p:txBody>
      </p:sp>
    </p:spTree>
    <p:extLst>
      <p:ext uri="{BB962C8B-B14F-4D97-AF65-F5344CB8AC3E}">
        <p14:creationId xmlns:p14="http://schemas.microsoft.com/office/powerpoint/2010/main" val="359415554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lstStyle>
            <a:lvl1pPr algn="l">
              <a:defRPr sz="4600"/>
            </a:lvl1pPr>
          </a:lstStyle>
          <a:p>
            <a:r>
              <a:rPr lang="en-US"/>
              <a:t>Click to edit Master title style</a:t>
            </a:r>
          </a:p>
        </p:txBody>
      </p:sp>
      <p:sp>
        <p:nvSpPr>
          <p:cNvPr id="3"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4AE6772F-BEC4-944A-A5E4-7CC37862DDED}" type="datetime1">
              <a:rPr lang="en-US"/>
              <a:pPr>
                <a:defRPr/>
              </a:pPr>
              <a:t>8/23/20</a:t>
            </a:fld>
            <a:endParaRPr lang="en-US"/>
          </a:p>
        </p:txBody>
      </p:sp>
      <p:sp>
        <p:nvSpPr>
          <p:cNvPr id="4"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5386D94A-6389-E64D-B993-647FE19E10E8}" type="slidenum">
              <a:rPr lang="en-US"/>
              <a:pPr>
                <a:defRPr/>
              </a:pPr>
              <a:t>‹#›</a:t>
            </a:fld>
            <a:endParaRPr lang="en-US"/>
          </a:p>
        </p:txBody>
      </p:sp>
    </p:spTree>
    <p:extLst>
      <p:ext uri="{BB962C8B-B14F-4D97-AF65-F5344CB8AC3E}">
        <p14:creationId xmlns:p14="http://schemas.microsoft.com/office/powerpoint/2010/main" val="34119444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E8D01620-CD26-4B4E-8DBA-F7AD42973EE9}" type="datetime1">
              <a:rPr lang="en-US"/>
              <a:pPr>
                <a:defRPr/>
              </a:pPr>
              <a:t>8/23/20</a:t>
            </a:fld>
            <a:endParaRPr lang="en-US"/>
          </a:p>
        </p:txBody>
      </p:sp>
      <p:sp>
        <p:nvSpPr>
          <p:cNvPr id="3"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916598E5-B5C4-2D41-9BCE-A7622B9CFF35}" type="slidenum">
              <a:rPr lang="en-US"/>
              <a:pPr>
                <a:defRPr/>
              </a:pPr>
              <a:t>‹#›</a:t>
            </a:fld>
            <a:endParaRPr lang="en-US"/>
          </a:p>
        </p:txBody>
      </p:sp>
    </p:spTree>
    <p:extLst>
      <p:ext uri="{BB962C8B-B14F-4D97-AF65-F5344CB8AC3E}">
        <p14:creationId xmlns:p14="http://schemas.microsoft.com/office/powerpoint/2010/main" val="237863514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lang="en-US"/>
              <a:t>Click to edit Master title style</a:t>
            </a:r>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defRPr>
            </a:lvl1pPr>
          </a:lstStyle>
          <a:p>
            <a:pPr>
              <a:defRPr/>
            </a:pPr>
            <a:fld id="{11C167EB-1A26-DD4B-B905-3575523756F5}" type="datetime1">
              <a:rPr lang="en-US"/>
              <a:pPr>
                <a:defRPr/>
              </a:pPr>
              <a:t>8/23/20</a:t>
            </a:fld>
            <a:endParaRPr lang="en-US"/>
          </a:p>
        </p:txBody>
      </p:sp>
      <p:sp>
        <p:nvSpPr>
          <p:cNvPr id="6" name="Footer Placeholder 5"/>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6"/>
          <p:cNvSpPr>
            <a:spLocks noGrp="1"/>
          </p:cNvSpPr>
          <p:nvPr>
            <p:ph type="sldNum" sz="quarter" idx="12"/>
          </p:nvPr>
        </p:nvSpPr>
        <p:spPr>
          <a:xfrm>
            <a:off x="8156575" y="6421438"/>
            <a:ext cx="762000" cy="365125"/>
          </a:xfrm>
        </p:spPr>
        <p:txBody>
          <a:bodyPr/>
          <a:lstStyle>
            <a:lvl1pPr eaLnBrk="0" hangingPunct="0">
              <a:defRPr baseline="30000">
                <a:latin typeface="Times New Roman" charset="0"/>
              </a:defRPr>
            </a:lvl1pPr>
          </a:lstStyle>
          <a:p>
            <a:pPr>
              <a:defRPr/>
            </a:pPr>
            <a:fld id="{CA059747-1376-9348-8F29-433CB927B70D}" type="slidenum">
              <a:rPr lang="en-US"/>
              <a:pPr>
                <a:defRPr/>
              </a:pPr>
              <a:t>‹#›</a:t>
            </a:fld>
            <a:endParaRPr lang="en-US"/>
          </a:p>
        </p:txBody>
      </p:sp>
    </p:spTree>
    <p:extLst>
      <p:ext uri="{BB962C8B-B14F-4D97-AF65-F5344CB8AC3E}">
        <p14:creationId xmlns:p14="http://schemas.microsoft.com/office/powerpoint/2010/main" val="11063895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lang="en-US"/>
              <a:t>Click to edit Master title style</a:t>
            </a:r>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71D5ED5E-6DC4-004D-AB31-D0762A892D8C}" type="datetime1">
              <a:rPr lang="en-US"/>
              <a:pPr>
                <a:defRPr/>
              </a:pPr>
              <a:t>8/23/20</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737CDA6F-5FCB-6647-A539-2BDAF842F977}" type="slidenum">
              <a:rPr lang="en-US"/>
              <a:pPr>
                <a:defRPr/>
              </a:pPr>
              <a:t>‹#›</a:t>
            </a:fld>
            <a:endParaRPr lang="en-US"/>
          </a:p>
        </p:txBody>
      </p:sp>
    </p:spTree>
    <p:extLst>
      <p:ext uri="{BB962C8B-B14F-4D97-AF65-F5344CB8AC3E}">
        <p14:creationId xmlns:p14="http://schemas.microsoft.com/office/powerpoint/2010/main" val="207724657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4EB49B0-FDC0-6743-94A2-673C2799A67F}" type="datetime1">
              <a:rPr lang="en-US"/>
              <a:pPr>
                <a:defRPr/>
              </a:pPr>
              <a:t>8/23/20</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FB4B1FB9-62DB-4444-835D-C128A8D3DEE6}" type="slidenum">
              <a:rPr lang="en-US"/>
              <a:pPr>
                <a:defRPr/>
              </a:pPr>
              <a:t>‹#›</a:t>
            </a:fld>
            <a:endParaRPr lang="en-US"/>
          </a:p>
        </p:txBody>
      </p:sp>
    </p:spTree>
    <p:extLst>
      <p:ext uri="{BB962C8B-B14F-4D97-AF65-F5344CB8AC3E}">
        <p14:creationId xmlns:p14="http://schemas.microsoft.com/office/powerpoint/2010/main" val="351850524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887481E5-F1AC-604A-97E3-AD3D5CF49B06}" type="datetime1">
              <a:rPr lang="en-US"/>
              <a:pPr>
                <a:defRPr/>
              </a:pPr>
              <a:t>8/23/20</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02F87620-25CD-CF44-84E8-4D1CFCD4FF63}" type="slidenum">
              <a:rPr lang="en-US"/>
              <a:pPr>
                <a:defRPr/>
              </a:pPr>
              <a:t>‹#›</a:t>
            </a:fld>
            <a:endParaRPr lang="en-US"/>
          </a:p>
        </p:txBody>
      </p:sp>
    </p:spTree>
    <p:extLst>
      <p:ext uri="{BB962C8B-B14F-4D97-AF65-F5344CB8AC3E}">
        <p14:creationId xmlns:p14="http://schemas.microsoft.com/office/powerpoint/2010/main" val="79209031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6" name="Rectangle 6"/>
          <p:cNvSpPr>
            <a:spLocks noGrp="1" noChangeArrowheads="1"/>
          </p:cNvSpPr>
          <p:nvPr>
            <p:ph type="sldNum" sz="quarter" idx="12"/>
          </p:nvPr>
        </p:nvSpPr>
        <p:spPr/>
        <p:txBody>
          <a:bodyPr/>
          <a:lstStyle>
            <a:lvl1pPr eaLnBrk="1" hangingPunct="1">
              <a:defRPr baseline="30000"/>
            </a:lvl1pPr>
          </a:lstStyle>
          <a:p>
            <a:pPr>
              <a:defRPr/>
            </a:pPr>
            <a:fld id="{54035596-8FC8-F64A-8710-71302C3F9466}" type="slidenum">
              <a:rPr lang="nl-NL"/>
              <a:pPr>
                <a:defRPr/>
              </a:pPr>
              <a:t>‹#›</a:t>
            </a:fld>
            <a:endParaRPr lang="nl-NL"/>
          </a:p>
        </p:txBody>
      </p:sp>
    </p:spTree>
    <p:extLst>
      <p:ext uri="{BB962C8B-B14F-4D97-AF65-F5344CB8AC3E}">
        <p14:creationId xmlns:p14="http://schemas.microsoft.com/office/powerpoint/2010/main" val="297720377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eaLnBrk="1" hangingPunct="1">
              <a:defRPr baseline="30000"/>
            </a:lvl1pPr>
          </a:lstStyle>
          <a:p>
            <a:pPr>
              <a:defRPr/>
            </a:pPr>
            <a:fld id="{60833D2F-E2BF-8B4E-A206-68C067CDEC5F}" type="slidenum">
              <a:rPr lang="nl-NL"/>
              <a:pPr>
                <a:defRPr/>
              </a:pPr>
              <a:t>‹#›</a:t>
            </a:fld>
            <a:endParaRPr lang="nl-NL"/>
          </a:p>
        </p:txBody>
      </p:sp>
    </p:spTree>
    <p:extLst>
      <p:ext uri="{BB962C8B-B14F-4D97-AF65-F5344CB8AC3E}">
        <p14:creationId xmlns:p14="http://schemas.microsoft.com/office/powerpoint/2010/main" val="380319957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solidFill>
                  <a:srgbClr val="000000"/>
                </a:solidFill>
              </a:defRPr>
            </a:lvl1pPr>
          </a:lstStyle>
          <a:p>
            <a:pPr>
              <a:defRPr/>
            </a:pPr>
            <a:fld id="{C588D850-936C-414B-925D-2702A1A5661F}" type="slidenum">
              <a:rPr lang="en-US"/>
              <a:pPr>
                <a:defRPr/>
              </a:pPr>
              <a:t>‹#›</a:t>
            </a:fld>
            <a:endParaRPr lang="en-US"/>
          </a:p>
        </p:txBody>
      </p:sp>
    </p:spTree>
    <p:extLst>
      <p:ext uri="{BB962C8B-B14F-4D97-AF65-F5344CB8AC3E}">
        <p14:creationId xmlns:p14="http://schemas.microsoft.com/office/powerpoint/2010/main" val="39730514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8/23/20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38972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7A5A630-CCCA-E849-B8DD-5E5A75998DB5}" type="slidenum">
              <a:rPr lang="en-US"/>
              <a:pPr>
                <a:defRPr/>
              </a:pPr>
              <a:t>‹#›</a:t>
            </a:fld>
            <a:endParaRPr lang="en-US"/>
          </a:p>
        </p:txBody>
      </p:sp>
    </p:spTree>
    <p:extLst>
      <p:ext uri="{BB962C8B-B14F-4D97-AF65-F5344CB8AC3E}">
        <p14:creationId xmlns:p14="http://schemas.microsoft.com/office/powerpoint/2010/main" val="12123924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20FA518-01FE-A94D-999E-4107A8E8D300}" type="slidenum">
              <a:rPr lang="en-US"/>
              <a:pPr>
                <a:defRPr/>
              </a:pPr>
              <a:t>‹#›</a:t>
            </a:fld>
            <a:endParaRPr lang="en-US"/>
          </a:p>
        </p:txBody>
      </p:sp>
    </p:spTree>
    <p:extLst>
      <p:ext uri="{BB962C8B-B14F-4D97-AF65-F5344CB8AC3E}">
        <p14:creationId xmlns:p14="http://schemas.microsoft.com/office/powerpoint/2010/main" val="309944622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798C843-2AB0-C148-B9BB-A91D94616C07}" type="slidenum">
              <a:rPr lang="en-US"/>
              <a:pPr>
                <a:defRPr/>
              </a:pPr>
              <a:t>‹#›</a:t>
            </a:fld>
            <a:endParaRPr lang="en-US"/>
          </a:p>
        </p:txBody>
      </p:sp>
    </p:spTree>
    <p:extLst>
      <p:ext uri="{BB962C8B-B14F-4D97-AF65-F5344CB8AC3E}">
        <p14:creationId xmlns:p14="http://schemas.microsoft.com/office/powerpoint/2010/main" val="136369099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3362E7-563C-A14A-A7DC-194FD3202782}" type="slidenum">
              <a:rPr lang="en-US"/>
              <a:pPr>
                <a:defRPr/>
              </a:pPr>
              <a:t>‹#›</a:t>
            </a:fld>
            <a:endParaRPr lang="en-US"/>
          </a:p>
        </p:txBody>
      </p:sp>
    </p:spTree>
    <p:extLst>
      <p:ext uri="{BB962C8B-B14F-4D97-AF65-F5344CB8AC3E}">
        <p14:creationId xmlns:p14="http://schemas.microsoft.com/office/powerpoint/2010/main" val="380320411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960EF84-D2A0-EF42-9603-F5BF2C8D6496}" type="slidenum">
              <a:rPr lang="en-US"/>
              <a:pPr>
                <a:defRPr/>
              </a:pPr>
              <a:t>‹#›</a:t>
            </a:fld>
            <a:endParaRPr lang="en-US"/>
          </a:p>
        </p:txBody>
      </p:sp>
    </p:spTree>
    <p:extLst>
      <p:ext uri="{BB962C8B-B14F-4D97-AF65-F5344CB8AC3E}">
        <p14:creationId xmlns:p14="http://schemas.microsoft.com/office/powerpoint/2010/main" val="256669571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9881FBA-F7D1-4B41-AAC0-00DE026DDDF8}" type="slidenum">
              <a:rPr lang="en-US"/>
              <a:pPr>
                <a:defRPr/>
              </a:pPr>
              <a:t>‹#›</a:t>
            </a:fld>
            <a:endParaRPr lang="en-US"/>
          </a:p>
        </p:txBody>
      </p:sp>
    </p:spTree>
    <p:extLst>
      <p:ext uri="{BB962C8B-B14F-4D97-AF65-F5344CB8AC3E}">
        <p14:creationId xmlns:p14="http://schemas.microsoft.com/office/powerpoint/2010/main" val="65587629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457C853-6669-A64D-BEEE-AA5969FA6BBE}" type="slidenum">
              <a:rPr lang="en-US"/>
              <a:pPr>
                <a:defRPr/>
              </a:pPr>
              <a:t>‹#›</a:t>
            </a:fld>
            <a:endParaRPr lang="en-US"/>
          </a:p>
        </p:txBody>
      </p:sp>
    </p:spTree>
    <p:extLst>
      <p:ext uri="{BB962C8B-B14F-4D97-AF65-F5344CB8AC3E}">
        <p14:creationId xmlns:p14="http://schemas.microsoft.com/office/powerpoint/2010/main" val="83674608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80822BF-4E88-8A4D-90EC-6093DDF62CDC}" type="slidenum">
              <a:rPr lang="en-US"/>
              <a:pPr>
                <a:defRPr/>
              </a:pPr>
              <a:t>‹#›</a:t>
            </a:fld>
            <a:endParaRPr lang="en-US"/>
          </a:p>
        </p:txBody>
      </p:sp>
    </p:spTree>
    <p:extLst>
      <p:ext uri="{BB962C8B-B14F-4D97-AF65-F5344CB8AC3E}">
        <p14:creationId xmlns:p14="http://schemas.microsoft.com/office/powerpoint/2010/main" val="57596455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6DAFF9F-53D4-5A41-BC61-FFE898A2960E}" type="slidenum">
              <a:rPr lang="en-US"/>
              <a:pPr>
                <a:defRPr/>
              </a:pPr>
              <a:t>‹#›</a:t>
            </a:fld>
            <a:endParaRPr lang="en-US"/>
          </a:p>
        </p:txBody>
      </p:sp>
    </p:spTree>
    <p:extLst>
      <p:ext uri="{BB962C8B-B14F-4D97-AF65-F5344CB8AC3E}">
        <p14:creationId xmlns:p14="http://schemas.microsoft.com/office/powerpoint/2010/main" val="398798316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FBEA677-7036-6044-8887-03FA77120A62}" type="slidenum">
              <a:rPr lang="en-US"/>
              <a:pPr>
                <a:defRPr/>
              </a:pPr>
              <a:t>‹#›</a:t>
            </a:fld>
            <a:endParaRPr lang="en-US"/>
          </a:p>
        </p:txBody>
      </p:sp>
    </p:spTree>
    <p:extLst>
      <p:ext uri="{BB962C8B-B14F-4D97-AF65-F5344CB8AC3E}">
        <p14:creationId xmlns:p14="http://schemas.microsoft.com/office/powerpoint/2010/main" val="42161869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8/23/20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8968873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E9E7FAC-2671-8049-A08E-B82AB88253E8}" type="slidenum">
              <a:rPr lang="en-US"/>
              <a:pPr>
                <a:defRPr/>
              </a:pPr>
              <a:t>‹#›</a:t>
            </a:fld>
            <a:endParaRPr lang="en-US"/>
          </a:p>
        </p:txBody>
      </p:sp>
    </p:spTree>
    <p:extLst>
      <p:ext uri="{BB962C8B-B14F-4D97-AF65-F5344CB8AC3E}">
        <p14:creationId xmlns:p14="http://schemas.microsoft.com/office/powerpoint/2010/main" val="279314595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6963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6963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1"/>
          </p:nvPr>
        </p:nvSpPr>
        <p:spPr/>
        <p:txBody>
          <a:bodyPr/>
          <a:lstStyle>
            <a:lvl1pPr>
              <a:defRPr baseline="30000"/>
            </a:lvl1pPr>
          </a:lstStyle>
          <a:p>
            <a:pPr>
              <a:defRPr/>
            </a:pPr>
            <a:fld id="{F72A9167-AC3B-2049-BC3E-A67F9E1A3195}" type="slidenum">
              <a:rPr lang="en-US"/>
              <a:pPr>
                <a:defRPr/>
              </a:pPr>
              <a:t>‹#›</a:t>
            </a:fld>
            <a:endParaRPr lang="en-US"/>
          </a:p>
        </p:txBody>
      </p:sp>
      <p:sp>
        <p:nvSpPr>
          <p:cNvPr id="7" name="Rectangle 7"/>
          <p:cNvSpPr>
            <a:spLocks noGrp="1" noChangeArrowheads="1"/>
          </p:cNvSpPr>
          <p:nvPr>
            <p:ph type="dt" sz="quarter" idx="12"/>
          </p:nvPr>
        </p:nvSpPr>
        <p:spPr/>
        <p:txBody>
          <a:bodyPr/>
          <a:lstStyle>
            <a:lvl1pPr algn="ctr">
              <a:defRPr baseline="30000"/>
            </a:lvl1pPr>
          </a:lstStyle>
          <a:p>
            <a:pPr>
              <a:defRPr/>
            </a:pPr>
            <a:endParaRPr lang="en-US"/>
          </a:p>
        </p:txBody>
      </p:sp>
    </p:spTree>
    <p:extLst>
      <p:ext uri="{BB962C8B-B14F-4D97-AF65-F5344CB8AC3E}">
        <p14:creationId xmlns:p14="http://schemas.microsoft.com/office/powerpoint/2010/main" val="240460746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3A491B1-8CEF-1145-AF53-EC83FFD7368A}" type="slidenum">
              <a:rPr lang="en-US"/>
              <a:pPr>
                <a:defRPr/>
              </a:pPr>
              <a:t>‹#›</a:t>
            </a:fld>
            <a:endParaRPr lang="en-US"/>
          </a:p>
        </p:txBody>
      </p:sp>
    </p:spTree>
    <p:extLst>
      <p:ext uri="{BB962C8B-B14F-4D97-AF65-F5344CB8AC3E}">
        <p14:creationId xmlns:p14="http://schemas.microsoft.com/office/powerpoint/2010/main" val="370958898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3A83DFD-2012-7749-9EBE-685088AB2E57}" type="slidenum">
              <a:rPr lang="en-US"/>
              <a:pPr>
                <a:defRPr/>
              </a:pPr>
              <a:t>‹#›</a:t>
            </a:fld>
            <a:endParaRPr lang="en-US"/>
          </a:p>
        </p:txBody>
      </p:sp>
    </p:spTree>
    <p:extLst>
      <p:ext uri="{BB962C8B-B14F-4D97-AF65-F5344CB8AC3E}">
        <p14:creationId xmlns:p14="http://schemas.microsoft.com/office/powerpoint/2010/main" val="83332432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362D9D94-4CCC-F143-8F49-660C4FEBBBB7}" type="slidenum">
              <a:rPr lang="en-US"/>
              <a:pPr>
                <a:defRPr/>
              </a:pPr>
              <a:t>‹#›</a:t>
            </a:fld>
            <a:endParaRPr lang="en-US"/>
          </a:p>
        </p:txBody>
      </p:sp>
    </p:spTree>
    <p:extLst>
      <p:ext uri="{BB962C8B-B14F-4D97-AF65-F5344CB8AC3E}">
        <p14:creationId xmlns:p14="http://schemas.microsoft.com/office/powerpoint/2010/main" val="171526093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C8882782-44B1-1543-B163-C1A11BF9019E}" type="slidenum">
              <a:rPr lang="en-US"/>
              <a:pPr>
                <a:defRPr/>
              </a:pPr>
              <a:t>‹#›</a:t>
            </a:fld>
            <a:endParaRPr lang="en-US"/>
          </a:p>
        </p:txBody>
      </p:sp>
    </p:spTree>
    <p:extLst>
      <p:ext uri="{BB962C8B-B14F-4D97-AF65-F5344CB8AC3E}">
        <p14:creationId xmlns:p14="http://schemas.microsoft.com/office/powerpoint/2010/main" val="151102485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FFCC27B6-F260-6B42-A6DF-6E203F99F835}" type="slidenum">
              <a:rPr lang="en-US"/>
              <a:pPr>
                <a:defRPr/>
              </a:pPr>
              <a:t>‹#›</a:t>
            </a:fld>
            <a:endParaRPr lang="en-US"/>
          </a:p>
        </p:txBody>
      </p:sp>
    </p:spTree>
    <p:extLst>
      <p:ext uri="{BB962C8B-B14F-4D97-AF65-F5344CB8AC3E}">
        <p14:creationId xmlns:p14="http://schemas.microsoft.com/office/powerpoint/2010/main" val="161380138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7444F30E-69E7-5745-BEC4-439A10AA16A3}" type="slidenum">
              <a:rPr lang="en-US"/>
              <a:pPr>
                <a:defRPr/>
              </a:pPr>
              <a:t>‹#›</a:t>
            </a:fld>
            <a:endParaRPr lang="en-US"/>
          </a:p>
        </p:txBody>
      </p:sp>
    </p:spTree>
    <p:extLst>
      <p:ext uri="{BB962C8B-B14F-4D97-AF65-F5344CB8AC3E}">
        <p14:creationId xmlns:p14="http://schemas.microsoft.com/office/powerpoint/2010/main" val="257051648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5AFAB367-3A90-704C-B688-78201F73BFB8}" type="slidenum">
              <a:rPr lang="en-US"/>
              <a:pPr>
                <a:defRPr/>
              </a:pPr>
              <a:t>‹#›</a:t>
            </a:fld>
            <a:endParaRPr lang="en-US"/>
          </a:p>
        </p:txBody>
      </p:sp>
    </p:spTree>
    <p:extLst>
      <p:ext uri="{BB962C8B-B14F-4D97-AF65-F5344CB8AC3E}">
        <p14:creationId xmlns:p14="http://schemas.microsoft.com/office/powerpoint/2010/main" val="315847726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B7D1E613-9514-E543-A897-B5069C1E33D6}" type="slidenum">
              <a:rPr lang="en-US"/>
              <a:pPr>
                <a:defRPr/>
              </a:pPr>
              <a:t>‹#›</a:t>
            </a:fld>
            <a:endParaRPr lang="en-US"/>
          </a:p>
        </p:txBody>
      </p:sp>
    </p:spTree>
    <p:extLst>
      <p:ext uri="{BB962C8B-B14F-4D97-AF65-F5344CB8AC3E}">
        <p14:creationId xmlns:p14="http://schemas.microsoft.com/office/powerpoint/2010/main" val="34116723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6035655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2AF6089C-3F04-3E43-A665-28983A1137CD}" type="slidenum">
              <a:rPr lang="en-US"/>
              <a:pPr>
                <a:defRPr/>
              </a:pPr>
              <a:t>‹#›</a:t>
            </a:fld>
            <a:endParaRPr lang="en-US"/>
          </a:p>
        </p:txBody>
      </p:sp>
    </p:spTree>
    <p:extLst>
      <p:ext uri="{BB962C8B-B14F-4D97-AF65-F5344CB8AC3E}">
        <p14:creationId xmlns:p14="http://schemas.microsoft.com/office/powerpoint/2010/main" val="123691128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DDFCC5D-7C9D-7847-9F74-FFE3CAB45551}" type="slidenum">
              <a:rPr lang="en-US"/>
              <a:pPr>
                <a:defRPr/>
              </a:pPr>
              <a:t>‹#›</a:t>
            </a:fld>
            <a:endParaRPr lang="en-US"/>
          </a:p>
        </p:txBody>
      </p:sp>
    </p:spTree>
    <p:extLst>
      <p:ext uri="{BB962C8B-B14F-4D97-AF65-F5344CB8AC3E}">
        <p14:creationId xmlns:p14="http://schemas.microsoft.com/office/powerpoint/2010/main" val="272967019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EEE736D-F2CF-FD45-AFC6-49A665FCB7FE}" type="slidenum">
              <a:rPr lang="en-US"/>
              <a:pPr>
                <a:defRPr/>
              </a:pPr>
              <a:t>‹#›</a:t>
            </a:fld>
            <a:endParaRPr lang="en-US"/>
          </a:p>
        </p:txBody>
      </p:sp>
    </p:spTree>
    <p:extLst>
      <p:ext uri="{BB962C8B-B14F-4D97-AF65-F5344CB8AC3E}">
        <p14:creationId xmlns:p14="http://schemas.microsoft.com/office/powerpoint/2010/main" val="367496348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9F2FE2D-A598-374E-8F6B-119388724112}" type="slidenum">
              <a:rPr lang="en-US"/>
              <a:pPr>
                <a:defRPr/>
              </a:pPr>
              <a:t>‹#›</a:t>
            </a:fld>
            <a:endParaRPr lang="en-US"/>
          </a:p>
        </p:txBody>
      </p:sp>
    </p:spTree>
    <p:extLst>
      <p:ext uri="{BB962C8B-B14F-4D97-AF65-F5344CB8AC3E}">
        <p14:creationId xmlns:p14="http://schemas.microsoft.com/office/powerpoint/2010/main" val="157896744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5DC4A4EA-3ED4-994A-86CC-F82F4A4DE3DB}" type="slidenum">
              <a:rPr lang="en-US"/>
              <a:pPr>
                <a:defRPr/>
              </a:pPr>
              <a:t>‹#›</a:t>
            </a:fld>
            <a:endParaRPr lang="en-US"/>
          </a:p>
        </p:txBody>
      </p:sp>
    </p:spTree>
    <p:extLst>
      <p:ext uri="{BB962C8B-B14F-4D97-AF65-F5344CB8AC3E}">
        <p14:creationId xmlns:p14="http://schemas.microsoft.com/office/powerpoint/2010/main" val="88205962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CB6E9E36-43AB-114E-8ED7-11EF9F5503D4}" type="slidenum">
              <a:rPr lang="en-US"/>
              <a:pPr>
                <a:defRPr/>
              </a:pPr>
              <a:t>‹#›</a:t>
            </a:fld>
            <a:endParaRPr lang="en-US"/>
          </a:p>
        </p:txBody>
      </p:sp>
    </p:spTree>
    <p:extLst>
      <p:ext uri="{BB962C8B-B14F-4D97-AF65-F5344CB8AC3E}">
        <p14:creationId xmlns:p14="http://schemas.microsoft.com/office/powerpoint/2010/main" val="142652580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2AD5B54-C4C8-D548-984D-37F0838F41ED}" type="slidenum">
              <a:rPr lang="en-US"/>
              <a:pPr>
                <a:defRPr/>
              </a:pPr>
              <a:t>‹#›</a:t>
            </a:fld>
            <a:endParaRPr lang="en-US"/>
          </a:p>
        </p:txBody>
      </p:sp>
    </p:spTree>
    <p:extLst>
      <p:ext uri="{BB962C8B-B14F-4D97-AF65-F5344CB8AC3E}">
        <p14:creationId xmlns:p14="http://schemas.microsoft.com/office/powerpoint/2010/main" val="185801086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51BCE9-AEDE-1B46-BE64-3D3900D86D16}" type="slidenum">
              <a:rPr lang="en-US"/>
              <a:pPr>
                <a:defRPr/>
              </a:pPr>
              <a:t>‹#›</a:t>
            </a:fld>
            <a:endParaRPr lang="en-US"/>
          </a:p>
        </p:txBody>
      </p:sp>
    </p:spTree>
    <p:extLst>
      <p:ext uri="{BB962C8B-B14F-4D97-AF65-F5344CB8AC3E}">
        <p14:creationId xmlns:p14="http://schemas.microsoft.com/office/powerpoint/2010/main" val="212224401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2677D0B-037E-3046-A5E7-13DB2893D749}" type="slidenum">
              <a:rPr lang="en-US"/>
              <a:pPr>
                <a:defRPr/>
              </a:pPr>
              <a:t>‹#›</a:t>
            </a:fld>
            <a:endParaRPr lang="en-US"/>
          </a:p>
        </p:txBody>
      </p:sp>
    </p:spTree>
    <p:extLst>
      <p:ext uri="{BB962C8B-B14F-4D97-AF65-F5344CB8AC3E}">
        <p14:creationId xmlns:p14="http://schemas.microsoft.com/office/powerpoint/2010/main" val="141632269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8B95841-FF80-C943-8176-90A23125D242}" type="slidenum">
              <a:rPr lang="en-US"/>
              <a:pPr>
                <a:defRPr/>
              </a:pPr>
              <a:t>‹#›</a:t>
            </a:fld>
            <a:endParaRPr lang="en-US"/>
          </a:p>
        </p:txBody>
      </p:sp>
    </p:spTree>
    <p:extLst>
      <p:ext uri="{BB962C8B-B14F-4D97-AF65-F5344CB8AC3E}">
        <p14:creationId xmlns:p14="http://schemas.microsoft.com/office/powerpoint/2010/main" val="80983474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9673228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8973C92-2B87-4545-B79A-9AA06C30A037}" type="slidenum">
              <a:rPr lang="en-US"/>
              <a:pPr>
                <a:defRPr/>
              </a:pPr>
              <a:t>‹#›</a:t>
            </a:fld>
            <a:endParaRPr lang="en-US"/>
          </a:p>
        </p:txBody>
      </p:sp>
    </p:spTree>
    <p:extLst>
      <p:ext uri="{BB962C8B-B14F-4D97-AF65-F5344CB8AC3E}">
        <p14:creationId xmlns:p14="http://schemas.microsoft.com/office/powerpoint/2010/main" val="261286929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EFCD3C2-8416-B44F-B74C-96AD3ABCF546}" type="slidenum">
              <a:rPr lang="en-US"/>
              <a:pPr>
                <a:defRPr/>
              </a:pPr>
              <a:t>‹#›</a:t>
            </a:fld>
            <a:endParaRPr lang="en-US"/>
          </a:p>
        </p:txBody>
      </p:sp>
    </p:spTree>
    <p:extLst>
      <p:ext uri="{BB962C8B-B14F-4D97-AF65-F5344CB8AC3E}">
        <p14:creationId xmlns:p14="http://schemas.microsoft.com/office/powerpoint/2010/main" val="362358697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A8A699E-8F12-874C-8494-CD598B322633}" type="slidenum">
              <a:rPr lang="en-US"/>
              <a:pPr>
                <a:defRPr/>
              </a:pPr>
              <a:t>‹#›</a:t>
            </a:fld>
            <a:endParaRPr lang="en-US"/>
          </a:p>
        </p:txBody>
      </p:sp>
    </p:spTree>
    <p:extLst>
      <p:ext uri="{BB962C8B-B14F-4D97-AF65-F5344CB8AC3E}">
        <p14:creationId xmlns:p14="http://schemas.microsoft.com/office/powerpoint/2010/main" val="29169733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aseline="30000">
                <a:latin typeface="Times New Roman"/>
              </a:defRPr>
            </a:lvl1pPr>
          </a:lstStyle>
          <a:p>
            <a:pPr>
              <a:defRPr/>
            </a:pPr>
            <a:fld id="{6B8930CB-EF30-5F46-89EB-9DA86E9AF9A3}" type="slidenum">
              <a:rPr lang="en-US"/>
              <a:pPr>
                <a:defRPr/>
              </a:pPr>
              <a:t>‹#›</a:t>
            </a:fld>
            <a:endParaRPr lang="en-US"/>
          </a:p>
        </p:txBody>
      </p:sp>
    </p:spTree>
    <p:extLst>
      <p:ext uri="{BB962C8B-B14F-4D97-AF65-F5344CB8AC3E}">
        <p14:creationId xmlns:p14="http://schemas.microsoft.com/office/powerpoint/2010/main" val="16005599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1BC87F0C-2587-D441-9311-17A7CEA45DF9}" type="slidenum">
              <a:rPr lang="en-US"/>
              <a:pPr>
                <a:defRPr/>
              </a:pPr>
              <a:t>‹#›</a:t>
            </a:fld>
            <a:endParaRPr lang="en-US"/>
          </a:p>
        </p:txBody>
      </p:sp>
    </p:spTree>
    <p:extLst>
      <p:ext uri="{BB962C8B-B14F-4D97-AF65-F5344CB8AC3E}">
        <p14:creationId xmlns:p14="http://schemas.microsoft.com/office/powerpoint/2010/main" val="1813487353"/>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21A6EFB2-E547-B944-BC18-B863D2CA79E4}" type="slidenum">
              <a:rPr lang="en-US"/>
              <a:pPr>
                <a:defRPr/>
              </a:pPr>
              <a:t>‹#›</a:t>
            </a:fld>
            <a:endParaRPr lang="en-US"/>
          </a:p>
        </p:txBody>
      </p:sp>
    </p:spTree>
    <p:extLst>
      <p:ext uri="{BB962C8B-B14F-4D97-AF65-F5344CB8AC3E}">
        <p14:creationId xmlns:p14="http://schemas.microsoft.com/office/powerpoint/2010/main" val="512714812"/>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760BB5D-452E-094C-AE51-2693C1DF3996}" type="slidenum">
              <a:rPr lang="en-US"/>
              <a:pPr>
                <a:defRPr/>
              </a:pPr>
              <a:t>‹#›</a:t>
            </a:fld>
            <a:endParaRPr lang="en-US"/>
          </a:p>
        </p:txBody>
      </p:sp>
    </p:spTree>
    <p:extLst>
      <p:ext uri="{BB962C8B-B14F-4D97-AF65-F5344CB8AC3E}">
        <p14:creationId xmlns:p14="http://schemas.microsoft.com/office/powerpoint/2010/main" val="101210691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24AC658-A7C4-0840-8028-4BF7A4BBB7B0}" type="slidenum">
              <a:rPr lang="en-US"/>
              <a:pPr>
                <a:defRPr/>
              </a:pPr>
              <a:t>‹#›</a:t>
            </a:fld>
            <a:endParaRPr lang="en-US"/>
          </a:p>
        </p:txBody>
      </p:sp>
    </p:spTree>
    <p:extLst>
      <p:ext uri="{BB962C8B-B14F-4D97-AF65-F5344CB8AC3E}">
        <p14:creationId xmlns:p14="http://schemas.microsoft.com/office/powerpoint/2010/main" val="151616280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B224213-7AB6-F04F-AFEC-945629FF3CCE}" type="slidenum">
              <a:rPr lang="en-US"/>
              <a:pPr>
                <a:defRPr/>
              </a:pPr>
              <a:t>‹#›</a:t>
            </a:fld>
            <a:endParaRPr lang="en-US"/>
          </a:p>
        </p:txBody>
      </p:sp>
    </p:spTree>
    <p:extLst>
      <p:ext uri="{BB962C8B-B14F-4D97-AF65-F5344CB8AC3E}">
        <p14:creationId xmlns:p14="http://schemas.microsoft.com/office/powerpoint/2010/main" val="119010578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AA7EDC-5805-1D4D-92D9-F822DAB2C119}" type="slidenum">
              <a:rPr lang="en-US"/>
              <a:pPr>
                <a:defRPr/>
              </a:pPr>
              <a:t>‹#›</a:t>
            </a:fld>
            <a:endParaRPr lang="en-US"/>
          </a:p>
        </p:txBody>
      </p:sp>
    </p:spTree>
    <p:extLst>
      <p:ext uri="{BB962C8B-B14F-4D97-AF65-F5344CB8AC3E}">
        <p14:creationId xmlns:p14="http://schemas.microsoft.com/office/powerpoint/2010/main" val="19742452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2031648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1B30137-B002-7741-83B3-ED3A1935F165}" type="slidenum">
              <a:rPr lang="en-US"/>
              <a:pPr>
                <a:defRPr/>
              </a:pPr>
              <a:t>‹#›</a:t>
            </a:fld>
            <a:endParaRPr lang="en-US"/>
          </a:p>
        </p:txBody>
      </p:sp>
    </p:spTree>
    <p:extLst>
      <p:ext uri="{BB962C8B-B14F-4D97-AF65-F5344CB8AC3E}">
        <p14:creationId xmlns:p14="http://schemas.microsoft.com/office/powerpoint/2010/main" val="328163860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BFF362F-D03C-9A41-B256-5D02ADDDB8B3}" type="slidenum">
              <a:rPr lang="en-US"/>
              <a:pPr>
                <a:defRPr/>
              </a:pPr>
              <a:t>‹#›</a:t>
            </a:fld>
            <a:endParaRPr lang="en-US"/>
          </a:p>
        </p:txBody>
      </p:sp>
    </p:spTree>
    <p:extLst>
      <p:ext uri="{BB962C8B-B14F-4D97-AF65-F5344CB8AC3E}">
        <p14:creationId xmlns:p14="http://schemas.microsoft.com/office/powerpoint/2010/main" val="114058419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BAF5B19-311C-BE49-907A-3C7EAA7E3D1C}" type="slidenum">
              <a:rPr lang="en-US"/>
              <a:pPr>
                <a:defRPr/>
              </a:pPr>
              <a:t>‹#›</a:t>
            </a:fld>
            <a:endParaRPr lang="en-US"/>
          </a:p>
        </p:txBody>
      </p:sp>
    </p:spTree>
    <p:extLst>
      <p:ext uri="{BB962C8B-B14F-4D97-AF65-F5344CB8AC3E}">
        <p14:creationId xmlns:p14="http://schemas.microsoft.com/office/powerpoint/2010/main" val="301814650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7964A08-4CC8-514C-A3F1-8A3E02D52E06}" type="slidenum">
              <a:rPr lang="en-US"/>
              <a:pPr>
                <a:defRPr/>
              </a:pPr>
              <a:t>‹#›</a:t>
            </a:fld>
            <a:endParaRPr lang="en-US"/>
          </a:p>
        </p:txBody>
      </p:sp>
    </p:spTree>
    <p:extLst>
      <p:ext uri="{BB962C8B-B14F-4D97-AF65-F5344CB8AC3E}">
        <p14:creationId xmlns:p14="http://schemas.microsoft.com/office/powerpoint/2010/main" val="168130769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1F9DFC5-54C2-004F-8C66-496F9194A6CF}" type="slidenum">
              <a:rPr lang="en-US"/>
              <a:pPr>
                <a:defRPr/>
              </a:pPr>
              <a:t>‹#›</a:t>
            </a:fld>
            <a:endParaRPr lang="en-US"/>
          </a:p>
        </p:txBody>
      </p:sp>
    </p:spTree>
    <p:extLst>
      <p:ext uri="{BB962C8B-B14F-4D97-AF65-F5344CB8AC3E}">
        <p14:creationId xmlns:p14="http://schemas.microsoft.com/office/powerpoint/2010/main" val="102898041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DDC7EB7-2876-FC42-A6F3-57186BABC1AB}" type="slidenum">
              <a:rPr lang="en-US"/>
              <a:pPr>
                <a:defRPr/>
              </a:pPr>
              <a:t>‹#›</a:t>
            </a:fld>
            <a:endParaRPr lang="en-US"/>
          </a:p>
        </p:txBody>
      </p:sp>
    </p:spTree>
    <p:extLst>
      <p:ext uri="{BB962C8B-B14F-4D97-AF65-F5344CB8AC3E}">
        <p14:creationId xmlns:p14="http://schemas.microsoft.com/office/powerpoint/2010/main" val="391797562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1238A8-3B6E-CD4E-B2B9-53A6CEAEE745}" type="slidenum">
              <a:rPr lang="en-US"/>
              <a:pPr>
                <a:defRPr/>
              </a:pPr>
              <a:t>‹#›</a:t>
            </a:fld>
            <a:endParaRPr lang="en-US"/>
          </a:p>
        </p:txBody>
      </p:sp>
    </p:spTree>
    <p:extLst>
      <p:ext uri="{BB962C8B-B14F-4D97-AF65-F5344CB8AC3E}">
        <p14:creationId xmlns:p14="http://schemas.microsoft.com/office/powerpoint/2010/main" val="336946059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en-US"/>
              <a:t>Click to edit Master title style</a:t>
            </a:r>
            <a:endParaRPr lang="fr-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6DC63D38-DBE6-CA41-9D48-4905787BC2C0}" type="slidenum">
              <a:rPr lang="fr-CA"/>
              <a:pPr>
                <a:defRPr/>
              </a:pPr>
              <a:t>‹#›</a:t>
            </a:fld>
            <a:endParaRPr lang="fr-CA"/>
          </a:p>
        </p:txBody>
      </p:sp>
    </p:spTree>
    <p:extLst>
      <p:ext uri="{BB962C8B-B14F-4D97-AF65-F5344CB8AC3E}">
        <p14:creationId xmlns:p14="http://schemas.microsoft.com/office/powerpoint/2010/main" val="167742797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A145D21D-6AD8-FF48-97B8-D0A570449990}" type="slidenum">
              <a:rPr lang="fr-CA"/>
              <a:pPr>
                <a:defRPr/>
              </a:pPr>
              <a:t>‹#›</a:t>
            </a:fld>
            <a:endParaRPr lang="fr-CA"/>
          </a:p>
        </p:txBody>
      </p:sp>
    </p:spTree>
    <p:extLst>
      <p:ext uri="{BB962C8B-B14F-4D97-AF65-F5344CB8AC3E}">
        <p14:creationId xmlns:p14="http://schemas.microsoft.com/office/powerpoint/2010/main" val="353145854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fr-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2B06E69-C4E5-B649-94DB-F4DE95EC8EAD}" type="slidenum">
              <a:rPr lang="fr-CA"/>
              <a:pPr>
                <a:defRPr/>
              </a:pPr>
              <a:t>‹#›</a:t>
            </a:fld>
            <a:endParaRPr lang="fr-CA"/>
          </a:p>
        </p:txBody>
      </p:sp>
    </p:spTree>
    <p:extLst>
      <p:ext uri="{BB962C8B-B14F-4D97-AF65-F5344CB8AC3E}">
        <p14:creationId xmlns:p14="http://schemas.microsoft.com/office/powerpoint/2010/main" val="79672317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226097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81125E6-9367-A948-A4AC-3A0E3ACC1D8D}" type="slidenum">
              <a:rPr lang="fr-CA"/>
              <a:pPr>
                <a:defRPr/>
              </a:pPr>
              <a:t>‹#›</a:t>
            </a:fld>
            <a:endParaRPr lang="fr-CA"/>
          </a:p>
        </p:txBody>
      </p:sp>
    </p:spTree>
    <p:extLst>
      <p:ext uri="{BB962C8B-B14F-4D97-AF65-F5344CB8AC3E}">
        <p14:creationId xmlns:p14="http://schemas.microsoft.com/office/powerpoint/2010/main" val="155540564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a:t>Click to edit Master title style</a:t>
            </a:r>
            <a:endParaRPr lang="fr-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7" name="Espace réservé de la date 6"/>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8" name="Espace réservé du pied de page 7"/>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9" name="Espace réservé du numéro de diapositive 8"/>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8FDCF7C2-C523-484E-8A9B-F48FE01BF6ED}" type="slidenum">
              <a:rPr lang="fr-CA"/>
              <a:pPr>
                <a:defRPr/>
              </a:pPr>
              <a:t>‹#›</a:t>
            </a:fld>
            <a:endParaRPr lang="fr-CA"/>
          </a:p>
        </p:txBody>
      </p:sp>
    </p:spTree>
    <p:extLst>
      <p:ext uri="{BB962C8B-B14F-4D97-AF65-F5344CB8AC3E}">
        <p14:creationId xmlns:p14="http://schemas.microsoft.com/office/powerpoint/2010/main" val="90659989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e la date 2"/>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4" name="Espace réservé du pied de page 3"/>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5" name="Espace réservé du numéro de diapositive 4"/>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51A79473-7C51-FC47-8604-0F5C6D6F48FB}" type="slidenum">
              <a:rPr lang="fr-CA"/>
              <a:pPr>
                <a:defRPr/>
              </a:pPr>
              <a:t>‹#›</a:t>
            </a:fld>
            <a:endParaRPr lang="fr-CA"/>
          </a:p>
        </p:txBody>
      </p:sp>
    </p:spTree>
    <p:extLst>
      <p:ext uri="{BB962C8B-B14F-4D97-AF65-F5344CB8AC3E}">
        <p14:creationId xmlns:p14="http://schemas.microsoft.com/office/powerpoint/2010/main" val="193174841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3" name="Espace réservé du pied de page 2"/>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4" name="Espace réservé du numéro de diapositive 3"/>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C3FFD9-6795-F046-846C-028CAE7D5FC1}" type="slidenum">
              <a:rPr lang="fr-CA"/>
              <a:pPr>
                <a:defRPr/>
              </a:pPr>
              <a:t>‹#›</a:t>
            </a:fld>
            <a:endParaRPr lang="fr-CA"/>
          </a:p>
        </p:txBody>
      </p:sp>
    </p:spTree>
    <p:extLst>
      <p:ext uri="{BB962C8B-B14F-4D97-AF65-F5344CB8AC3E}">
        <p14:creationId xmlns:p14="http://schemas.microsoft.com/office/powerpoint/2010/main" val="27042952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fr-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ED09C486-5B0A-D842-8349-5DDB6B76E500}" type="slidenum">
              <a:rPr lang="fr-CA"/>
              <a:pPr>
                <a:defRPr/>
              </a:pPr>
              <a:t>‹#›</a:t>
            </a:fld>
            <a:endParaRPr lang="fr-CA"/>
          </a:p>
        </p:txBody>
      </p:sp>
    </p:spTree>
    <p:extLst>
      <p:ext uri="{BB962C8B-B14F-4D97-AF65-F5344CB8AC3E}">
        <p14:creationId xmlns:p14="http://schemas.microsoft.com/office/powerpoint/2010/main" val="429277646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fr-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fr-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06D9007-B554-4340-B3B4-E54F4836F598}" type="slidenum">
              <a:rPr lang="fr-CA"/>
              <a:pPr>
                <a:defRPr/>
              </a:pPr>
              <a:t>‹#›</a:t>
            </a:fld>
            <a:endParaRPr lang="fr-CA"/>
          </a:p>
        </p:txBody>
      </p:sp>
    </p:spTree>
    <p:extLst>
      <p:ext uri="{BB962C8B-B14F-4D97-AF65-F5344CB8AC3E}">
        <p14:creationId xmlns:p14="http://schemas.microsoft.com/office/powerpoint/2010/main" val="17510798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25E791-F4DD-CD4D-B2BB-248EC30B2D36}" type="slidenum">
              <a:rPr lang="fr-CA"/>
              <a:pPr>
                <a:defRPr/>
              </a:pPr>
              <a:t>‹#›</a:t>
            </a:fld>
            <a:endParaRPr lang="fr-CA"/>
          </a:p>
        </p:txBody>
      </p:sp>
    </p:spTree>
    <p:extLst>
      <p:ext uri="{BB962C8B-B14F-4D97-AF65-F5344CB8AC3E}">
        <p14:creationId xmlns:p14="http://schemas.microsoft.com/office/powerpoint/2010/main" val="187575789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en-US"/>
              <a:t>Click to edit Master title style</a:t>
            </a:r>
            <a:endParaRPr lang="fr-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23/08/2020</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A563DE4-9737-4F40-BD44-DE90A55F0B97}" type="slidenum">
              <a:rPr lang="fr-CA"/>
              <a:pPr>
                <a:defRPr/>
              </a:pPr>
              <a:t>‹#›</a:t>
            </a:fld>
            <a:endParaRPr lang="fr-CA"/>
          </a:p>
        </p:txBody>
      </p:sp>
    </p:spTree>
    <p:extLst>
      <p:ext uri="{BB962C8B-B14F-4D97-AF65-F5344CB8AC3E}">
        <p14:creationId xmlns:p14="http://schemas.microsoft.com/office/powerpoint/2010/main" val="3796197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697444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91277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819089376"/>
      </p:ext>
    </p:extLst>
  </p:cSld>
  <p:clrMapOvr>
    <a:masterClrMapping/>
  </p:clrMapOvr>
  <p:transition spd="med">
    <p:fade/>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06340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504518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563867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49856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184491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244823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29934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89995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488972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B4308897-EB19-2247-BB46-17FEFEDE8AC9}" type="slidenum">
              <a:rPr lang="en-US"/>
              <a:pPr>
                <a:defRPr/>
              </a:pPr>
              <a:t>‹#›</a:t>
            </a:fld>
            <a:endParaRPr lang="en-US"/>
          </a:p>
        </p:txBody>
      </p:sp>
    </p:spTree>
    <p:extLst>
      <p:ext uri="{BB962C8B-B14F-4D97-AF65-F5344CB8AC3E}">
        <p14:creationId xmlns:p14="http://schemas.microsoft.com/office/powerpoint/2010/main" val="2237032885"/>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1787862"/>
      </p:ext>
    </p:extLst>
  </p:cSld>
  <p:clrMapOvr>
    <a:masterClrMapping/>
  </p:clrMapOvr>
  <p:transition spd="med">
    <p:fade/>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3989907-38DA-F646-B4EC-E539B49A2093}" type="slidenum">
              <a:rPr lang="en-US"/>
              <a:pPr>
                <a:defRPr/>
              </a:pPr>
              <a:t>‹#›</a:t>
            </a:fld>
            <a:endParaRPr lang="en-US"/>
          </a:p>
        </p:txBody>
      </p:sp>
    </p:spTree>
    <p:extLst>
      <p:ext uri="{BB962C8B-B14F-4D97-AF65-F5344CB8AC3E}">
        <p14:creationId xmlns:p14="http://schemas.microsoft.com/office/powerpoint/2010/main" val="1477067507"/>
      </p:ext>
    </p:extLst>
  </p:cSld>
  <p:clrMapOvr>
    <a:masterClrMapping/>
  </p:clrMapOvr>
  <p:transition>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226FA89-C398-E54A-B10C-B80AEBD03867}" type="slidenum">
              <a:rPr lang="en-US"/>
              <a:pPr>
                <a:defRPr/>
              </a:pPr>
              <a:t>‹#›</a:t>
            </a:fld>
            <a:endParaRPr lang="en-US"/>
          </a:p>
        </p:txBody>
      </p:sp>
    </p:spTree>
    <p:extLst>
      <p:ext uri="{BB962C8B-B14F-4D97-AF65-F5344CB8AC3E}">
        <p14:creationId xmlns:p14="http://schemas.microsoft.com/office/powerpoint/2010/main" val="4115055639"/>
      </p:ext>
    </p:extLst>
  </p:cSld>
  <p:clrMapOvr>
    <a:masterClrMapping/>
  </p:clrMapOvr>
  <p:transition>
    <p:fade/>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F97D14E-419A-E840-8E6C-050D3A406929}" type="slidenum">
              <a:rPr lang="en-US"/>
              <a:pPr>
                <a:defRPr/>
              </a:pPr>
              <a:t>‹#›</a:t>
            </a:fld>
            <a:endParaRPr lang="en-US"/>
          </a:p>
        </p:txBody>
      </p:sp>
    </p:spTree>
    <p:extLst>
      <p:ext uri="{BB962C8B-B14F-4D97-AF65-F5344CB8AC3E}">
        <p14:creationId xmlns:p14="http://schemas.microsoft.com/office/powerpoint/2010/main" val="2441061535"/>
      </p:ext>
    </p:extLst>
  </p:cSld>
  <p:clrMapOvr>
    <a:masterClrMapping/>
  </p:clrMapOvr>
  <p:transition>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676AA53-5625-AF41-B74F-BF10DF1E5528}" type="slidenum">
              <a:rPr lang="en-US"/>
              <a:pPr>
                <a:defRPr/>
              </a:pPr>
              <a:t>‹#›</a:t>
            </a:fld>
            <a:endParaRPr lang="en-US"/>
          </a:p>
        </p:txBody>
      </p:sp>
    </p:spTree>
    <p:extLst>
      <p:ext uri="{BB962C8B-B14F-4D97-AF65-F5344CB8AC3E}">
        <p14:creationId xmlns:p14="http://schemas.microsoft.com/office/powerpoint/2010/main" val="3166777639"/>
      </p:ext>
    </p:extLst>
  </p:cSld>
  <p:clrMapOvr>
    <a:masterClrMapping/>
  </p:clrMapOvr>
  <p:transition>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551FB0-E611-3947-B9F0-20FA3B44F33D}" type="slidenum">
              <a:rPr lang="en-US"/>
              <a:pPr>
                <a:defRPr/>
              </a:pPr>
              <a:t>‹#›</a:t>
            </a:fld>
            <a:endParaRPr lang="en-US"/>
          </a:p>
        </p:txBody>
      </p:sp>
    </p:spTree>
    <p:extLst>
      <p:ext uri="{BB962C8B-B14F-4D97-AF65-F5344CB8AC3E}">
        <p14:creationId xmlns:p14="http://schemas.microsoft.com/office/powerpoint/2010/main" val="3890948313"/>
      </p:ext>
    </p:extLst>
  </p:cSld>
  <p:clrMapOvr>
    <a:masterClrMapping/>
  </p:clrMapOvr>
  <p:transition>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9E4007C-4F01-B942-97CA-85B9A3862BE3}" type="slidenum">
              <a:rPr lang="en-US"/>
              <a:pPr>
                <a:defRPr/>
              </a:pPr>
              <a:t>‹#›</a:t>
            </a:fld>
            <a:endParaRPr lang="en-US"/>
          </a:p>
        </p:txBody>
      </p:sp>
    </p:spTree>
    <p:extLst>
      <p:ext uri="{BB962C8B-B14F-4D97-AF65-F5344CB8AC3E}">
        <p14:creationId xmlns:p14="http://schemas.microsoft.com/office/powerpoint/2010/main" val="354701290"/>
      </p:ext>
    </p:extLst>
  </p:cSld>
  <p:clrMapOvr>
    <a:masterClrMapping/>
  </p:clrMapOvr>
  <p:transition>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5D7685F-BC01-3B4E-B582-0CE2723731BA}" type="slidenum">
              <a:rPr lang="en-US"/>
              <a:pPr>
                <a:defRPr/>
              </a:pPr>
              <a:t>‹#›</a:t>
            </a:fld>
            <a:endParaRPr lang="en-US"/>
          </a:p>
        </p:txBody>
      </p:sp>
    </p:spTree>
    <p:extLst>
      <p:ext uri="{BB962C8B-B14F-4D97-AF65-F5344CB8AC3E}">
        <p14:creationId xmlns:p14="http://schemas.microsoft.com/office/powerpoint/2010/main" val="4277622515"/>
      </p:ext>
    </p:extLst>
  </p:cSld>
  <p:clrMapOvr>
    <a:masterClrMapping/>
  </p:clrMapOvr>
  <p:transition>
    <p:fade/>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FB7F389-4347-6B42-9EA7-42633F84661E}" type="slidenum">
              <a:rPr lang="en-US"/>
              <a:pPr>
                <a:defRPr/>
              </a:pPr>
              <a:t>‹#›</a:t>
            </a:fld>
            <a:endParaRPr lang="en-US"/>
          </a:p>
        </p:txBody>
      </p:sp>
    </p:spTree>
    <p:extLst>
      <p:ext uri="{BB962C8B-B14F-4D97-AF65-F5344CB8AC3E}">
        <p14:creationId xmlns:p14="http://schemas.microsoft.com/office/powerpoint/2010/main" val="1333915728"/>
      </p:ext>
    </p:extLst>
  </p:cSld>
  <p:clrMapOvr>
    <a:masterClrMapping/>
  </p:clrMapOvr>
  <p:transition>
    <p:fade/>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D53F96-1528-1B4D-96AE-799EF2D8441A}" type="slidenum">
              <a:rPr lang="en-US"/>
              <a:pPr>
                <a:defRPr/>
              </a:pPr>
              <a:t>‹#›</a:t>
            </a:fld>
            <a:endParaRPr lang="en-US"/>
          </a:p>
        </p:txBody>
      </p:sp>
    </p:spTree>
    <p:extLst>
      <p:ext uri="{BB962C8B-B14F-4D97-AF65-F5344CB8AC3E}">
        <p14:creationId xmlns:p14="http://schemas.microsoft.com/office/powerpoint/2010/main" val="1044846603"/>
      </p:ext>
    </p:extLst>
  </p:cSld>
  <p:clrMapOvr>
    <a:masterClrMapping/>
  </p:clrMapOvr>
  <p:transition>
    <p:fade/>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77EBE4A-3B2E-884A-9581-E4ED8DFF148C}" type="slidenum">
              <a:rPr lang="en-US"/>
              <a:pPr>
                <a:defRPr/>
              </a:pPr>
              <a:t>‹#›</a:t>
            </a:fld>
            <a:endParaRPr lang="en-US"/>
          </a:p>
        </p:txBody>
      </p:sp>
    </p:spTree>
    <p:extLst>
      <p:ext uri="{BB962C8B-B14F-4D97-AF65-F5344CB8AC3E}">
        <p14:creationId xmlns:p14="http://schemas.microsoft.com/office/powerpoint/2010/main" val="1727098661"/>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idx="10"/>
          </p:nvPr>
        </p:nvSpPr>
        <p:spPr>
          <a:ln/>
        </p:spPr>
        <p:txBody>
          <a:bodyPr/>
          <a:lstStyle>
            <a:lvl1pPr>
              <a:defRPr/>
            </a:lvl1pPr>
          </a:lstStyle>
          <a:p>
            <a:endParaRPr lang="en-US"/>
          </a:p>
        </p:txBody>
      </p:sp>
      <p:sp>
        <p:nvSpPr>
          <p:cNvPr id="8" name="Rectangle 4"/>
          <p:cNvSpPr>
            <a:spLocks noGrp="1" noChangeArrowheads="1"/>
          </p:cNvSpPr>
          <p:nvPr>
            <p:ph type="ftr" idx="11"/>
          </p:nvPr>
        </p:nvSpPr>
        <p:spPr>
          <a:ln/>
        </p:spPr>
        <p:txBody>
          <a:bodyPr/>
          <a:lstStyle>
            <a:lvl1pPr>
              <a:defRPr/>
            </a:lvl1pPr>
          </a:lstStyle>
          <a:p>
            <a:endParaRPr lang="en-US"/>
          </a:p>
        </p:txBody>
      </p:sp>
      <p:sp>
        <p:nvSpPr>
          <p:cNvPr id="9" name="Rectangle 5"/>
          <p:cNvSpPr>
            <a:spLocks noGrp="1" noChangeArrowheads="1"/>
          </p:cNvSpPr>
          <p:nvPr>
            <p:ph type="sldNum" idx="12"/>
          </p:nvPr>
        </p:nvSpPr>
        <p:spPr>
          <a:ln/>
        </p:spPr>
        <p:txBody>
          <a:bodyPr/>
          <a:lstStyle>
            <a:lvl1pPr>
              <a:defRPr/>
            </a:lvl1pPr>
          </a:lstStyle>
          <a:p>
            <a:fld id="{C8D45A7A-1C4A-F942-8BFD-CBFC57CB4416}" type="slidenum">
              <a:rPr lang="en-US"/>
              <a:pPr/>
              <a:t>‹#›</a:t>
            </a:fld>
            <a:endParaRPr lang="en-US"/>
          </a:p>
        </p:txBody>
      </p:sp>
    </p:spTree>
    <p:extLst>
      <p:ext uri="{BB962C8B-B14F-4D97-AF65-F5344CB8AC3E}">
        <p14:creationId xmlns:p14="http://schemas.microsoft.com/office/powerpoint/2010/main" val="283068253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48047751"/>
      </p:ext>
    </p:extLst>
  </p:cSld>
  <p:clrMapOvr>
    <a:masterClrMapping/>
  </p:clrMapOvr>
  <p:transition spd="med">
    <p:fade/>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E02C08CA-E254-B44A-B7F8-4A4FDD962853}" type="slidenum">
              <a:rPr lang="en-US"/>
              <a:pPr>
                <a:defRPr/>
              </a:pPr>
              <a:t>‹#›</a:t>
            </a:fld>
            <a:endParaRPr lang="en-US"/>
          </a:p>
        </p:txBody>
      </p:sp>
    </p:spTree>
    <p:extLst>
      <p:ext uri="{BB962C8B-B14F-4D97-AF65-F5344CB8AC3E}">
        <p14:creationId xmlns:p14="http://schemas.microsoft.com/office/powerpoint/2010/main" val="1537537253"/>
      </p:ext>
    </p:extLst>
  </p:cSld>
  <p:clrMapOvr>
    <a:masterClrMapping/>
  </p:clrMapOvr>
  <p:transition>
    <p:fade/>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3DD4A1-2F56-F543-9306-2CEAB549CABC}" type="slidenum">
              <a:rPr lang="en-US"/>
              <a:pPr>
                <a:defRPr/>
              </a:pPr>
              <a:t>‹#›</a:t>
            </a:fld>
            <a:endParaRPr lang="en-US"/>
          </a:p>
        </p:txBody>
      </p:sp>
    </p:spTree>
    <p:extLst>
      <p:ext uri="{BB962C8B-B14F-4D97-AF65-F5344CB8AC3E}">
        <p14:creationId xmlns:p14="http://schemas.microsoft.com/office/powerpoint/2010/main" val="423052256"/>
      </p:ext>
    </p:extLst>
  </p:cSld>
  <p:clrMapOvr>
    <a:masterClrMapping/>
  </p:clrMapOvr>
  <p:transition>
    <p:fade/>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E86BD15-AC30-AA4F-A1FC-CC7A729A5D19}" type="slidenum">
              <a:rPr lang="en-US"/>
              <a:pPr>
                <a:defRPr/>
              </a:pPr>
              <a:t>‹#›</a:t>
            </a:fld>
            <a:endParaRPr lang="en-US"/>
          </a:p>
        </p:txBody>
      </p:sp>
    </p:spTree>
    <p:extLst>
      <p:ext uri="{BB962C8B-B14F-4D97-AF65-F5344CB8AC3E}">
        <p14:creationId xmlns:p14="http://schemas.microsoft.com/office/powerpoint/2010/main" val="2666997776"/>
      </p:ext>
    </p:extLst>
  </p:cSld>
  <p:clrMapOvr>
    <a:masterClrMapping/>
  </p:clrMapOvr>
  <p:transition>
    <p:fade/>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F40A7CF-5B0C-544C-9381-DCC8B81BDFC7}" type="slidenum">
              <a:rPr lang="en-US"/>
              <a:pPr>
                <a:defRPr/>
              </a:pPr>
              <a:t>‹#›</a:t>
            </a:fld>
            <a:endParaRPr lang="en-US"/>
          </a:p>
        </p:txBody>
      </p:sp>
    </p:spTree>
    <p:extLst>
      <p:ext uri="{BB962C8B-B14F-4D97-AF65-F5344CB8AC3E}">
        <p14:creationId xmlns:p14="http://schemas.microsoft.com/office/powerpoint/2010/main" val="2627390376"/>
      </p:ext>
    </p:extLst>
  </p:cSld>
  <p:clrMapOvr>
    <a:masterClrMapping/>
  </p:clrMapOvr>
  <p:transition>
    <p:fade/>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B264278-CB38-BD41-8986-25E4EE2CA933}" type="slidenum">
              <a:rPr lang="en-US"/>
              <a:pPr>
                <a:defRPr/>
              </a:pPr>
              <a:t>‹#›</a:t>
            </a:fld>
            <a:endParaRPr lang="en-US"/>
          </a:p>
        </p:txBody>
      </p:sp>
    </p:spTree>
    <p:extLst>
      <p:ext uri="{BB962C8B-B14F-4D97-AF65-F5344CB8AC3E}">
        <p14:creationId xmlns:p14="http://schemas.microsoft.com/office/powerpoint/2010/main" val="1483389827"/>
      </p:ext>
    </p:extLst>
  </p:cSld>
  <p:clrMapOvr>
    <a:masterClrMapping/>
  </p:clrMapOvr>
  <p:transition>
    <p:fade/>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90FF760-80A4-7D4B-9077-E4DC5687E686}" type="slidenum">
              <a:rPr lang="en-US"/>
              <a:pPr>
                <a:defRPr/>
              </a:pPr>
              <a:t>‹#›</a:t>
            </a:fld>
            <a:endParaRPr lang="en-US"/>
          </a:p>
        </p:txBody>
      </p:sp>
    </p:spTree>
    <p:extLst>
      <p:ext uri="{BB962C8B-B14F-4D97-AF65-F5344CB8AC3E}">
        <p14:creationId xmlns:p14="http://schemas.microsoft.com/office/powerpoint/2010/main" val="522168497"/>
      </p:ext>
    </p:extLst>
  </p:cSld>
  <p:clrMapOvr>
    <a:masterClrMapping/>
  </p:clrMapOvr>
  <p:transition>
    <p:fade/>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70070C4-E863-0449-A329-3E922B593A83}" type="slidenum">
              <a:rPr lang="en-US"/>
              <a:pPr>
                <a:defRPr/>
              </a:pPr>
              <a:t>‹#›</a:t>
            </a:fld>
            <a:endParaRPr lang="en-US"/>
          </a:p>
        </p:txBody>
      </p:sp>
    </p:spTree>
    <p:extLst>
      <p:ext uri="{BB962C8B-B14F-4D97-AF65-F5344CB8AC3E}">
        <p14:creationId xmlns:p14="http://schemas.microsoft.com/office/powerpoint/2010/main" val="3889510545"/>
      </p:ext>
    </p:extLst>
  </p:cSld>
  <p:clrMapOvr>
    <a:masterClrMapping/>
  </p:clrMapOvr>
  <p:transition>
    <p:fade/>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9144CA5-A593-034C-8E79-32042EE1542D}" type="slidenum">
              <a:rPr lang="en-US"/>
              <a:pPr>
                <a:defRPr/>
              </a:pPr>
              <a:t>‹#›</a:t>
            </a:fld>
            <a:endParaRPr lang="en-US"/>
          </a:p>
        </p:txBody>
      </p:sp>
    </p:spTree>
    <p:extLst>
      <p:ext uri="{BB962C8B-B14F-4D97-AF65-F5344CB8AC3E}">
        <p14:creationId xmlns:p14="http://schemas.microsoft.com/office/powerpoint/2010/main" val="3051120106"/>
      </p:ext>
    </p:extLst>
  </p:cSld>
  <p:clrMapOvr>
    <a:masterClrMapping/>
  </p:clrMapOvr>
  <p:transition>
    <p:fade/>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5079C1C-7BC1-F742-B120-AE690C3DCB84}" type="slidenum">
              <a:rPr lang="en-US"/>
              <a:pPr>
                <a:defRPr/>
              </a:pPr>
              <a:t>‹#›</a:t>
            </a:fld>
            <a:endParaRPr lang="en-US"/>
          </a:p>
        </p:txBody>
      </p:sp>
    </p:spTree>
    <p:extLst>
      <p:ext uri="{BB962C8B-B14F-4D97-AF65-F5344CB8AC3E}">
        <p14:creationId xmlns:p14="http://schemas.microsoft.com/office/powerpoint/2010/main" val="2246997036"/>
      </p:ext>
    </p:extLst>
  </p:cSld>
  <p:clrMapOvr>
    <a:masterClrMapping/>
  </p:clrMapOvr>
  <p:transition>
    <p:fade/>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31C37E4-82EC-BA4B-9DE8-4CC190C64573}" type="slidenum">
              <a:rPr lang="en-US"/>
              <a:pPr>
                <a:defRPr/>
              </a:pPr>
              <a:t>‹#›</a:t>
            </a:fld>
            <a:endParaRPr lang="en-US"/>
          </a:p>
        </p:txBody>
      </p:sp>
    </p:spTree>
    <p:extLst>
      <p:ext uri="{BB962C8B-B14F-4D97-AF65-F5344CB8AC3E}">
        <p14:creationId xmlns:p14="http://schemas.microsoft.com/office/powerpoint/2010/main" val="2063815916"/>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45465110"/>
      </p:ext>
    </p:extLst>
  </p:cSld>
  <p:clrMapOvr>
    <a:masterClrMapping/>
  </p:clrMapOvr>
  <p:transition spd="med">
    <p:fade/>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6CFCAB-59CC-514C-9FE2-70B6D3CFCB9D}" type="slidenum">
              <a:rPr lang="en-US"/>
              <a:pPr>
                <a:defRPr/>
              </a:pPr>
              <a:t>‹#›</a:t>
            </a:fld>
            <a:endParaRPr lang="en-US"/>
          </a:p>
        </p:txBody>
      </p:sp>
    </p:spTree>
    <p:extLst>
      <p:ext uri="{BB962C8B-B14F-4D97-AF65-F5344CB8AC3E}">
        <p14:creationId xmlns:p14="http://schemas.microsoft.com/office/powerpoint/2010/main" val="3529103398"/>
      </p:ext>
    </p:extLst>
  </p:cSld>
  <p:clrMapOvr>
    <a:masterClrMapping/>
  </p:clrMapOvr>
  <p:transition>
    <p:fade/>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A669F25-88ED-4146-B3C5-4DF33EEA93AE}" type="slidenum">
              <a:rPr lang="en-US"/>
              <a:pPr>
                <a:defRPr/>
              </a:pPr>
              <a:t>‹#›</a:t>
            </a:fld>
            <a:endParaRPr lang="en-US"/>
          </a:p>
        </p:txBody>
      </p:sp>
    </p:spTree>
    <p:extLst>
      <p:ext uri="{BB962C8B-B14F-4D97-AF65-F5344CB8AC3E}">
        <p14:creationId xmlns:p14="http://schemas.microsoft.com/office/powerpoint/2010/main" val="1438140334"/>
      </p:ext>
    </p:extLst>
  </p:cSld>
  <p:clrMapOvr>
    <a:masterClrMapping/>
  </p:clrMapOvr>
  <p:transition>
    <p:fade/>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44A2E1A-FB72-D748-A896-B7C0461F99FB}" type="slidenum">
              <a:rPr lang="en-US"/>
              <a:pPr>
                <a:defRPr/>
              </a:pPr>
              <a:t>‹#›</a:t>
            </a:fld>
            <a:endParaRPr lang="en-US"/>
          </a:p>
        </p:txBody>
      </p:sp>
    </p:spTree>
    <p:extLst>
      <p:ext uri="{BB962C8B-B14F-4D97-AF65-F5344CB8AC3E}">
        <p14:creationId xmlns:p14="http://schemas.microsoft.com/office/powerpoint/2010/main" val="3112609299"/>
      </p:ext>
    </p:extLst>
  </p:cSld>
  <p:clrMapOvr>
    <a:masterClrMapping/>
  </p:clrMapOvr>
  <p:transition>
    <p:fade/>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5319DED-06AC-8A44-A120-6D13CC240B96}" type="slidenum">
              <a:rPr lang="en-US"/>
              <a:pPr>
                <a:defRPr/>
              </a:pPr>
              <a:t>‹#›</a:t>
            </a:fld>
            <a:endParaRPr lang="en-US"/>
          </a:p>
        </p:txBody>
      </p:sp>
    </p:spTree>
    <p:extLst>
      <p:ext uri="{BB962C8B-B14F-4D97-AF65-F5344CB8AC3E}">
        <p14:creationId xmlns:p14="http://schemas.microsoft.com/office/powerpoint/2010/main" val="1279555458"/>
      </p:ext>
    </p:extLst>
  </p:cSld>
  <p:clrMapOvr>
    <a:masterClrMapping/>
  </p:clrMapOvr>
  <p:transition>
    <p:fade/>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608D8D2-0F37-B040-B816-DD1305B4C8F9}" type="slidenum">
              <a:rPr lang="en-US"/>
              <a:pPr>
                <a:defRPr/>
              </a:pPr>
              <a:t>‹#›</a:t>
            </a:fld>
            <a:endParaRPr lang="en-US"/>
          </a:p>
        </p:txBody>
      </p:sp>
    </p:spTree>
    <p:extLst>
      <p:ext uri="{BB962C8B-B14F-4D97-AF65-F5344CB8AC3E}">
        <p14:creationId xmlns:p14="http://schemas.microsoft.com/office/powerpoint/2010/main" val="1982877839"/>
      </p:ext>
    </p:extLst>
  </p:cSld>
  <p:clrMapOvr>
    <a:masterClrMapping/>
  </p:clrMapOvr>
  <p:transition>
    <p:fade/>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AC09241-F000-F246-BFF6-B3A3465E1E7D}" type="slidenum">
              <a:rPr lang="en-US"/>
              <a:pPr>
                <a:defRPr/>
              </a:pPr>
              <a:t>‹#›</a:t>
            </a:fld>
            <a:endParaRPr lang="en-US"/>
          </a:p>
        </p:txBody>
      </p:sp>
    </p:spTree>
    <p:extLst>
      <p:ext uri="{BB962C8B-B14F-4D97-AF65-F5344CB8AC3E}">
        <p14:creationId xmlns:p14="http://schemas.microsoft.com/office/powerpoint/2010/main" val="4034771851"/>
      </p:ext>
    </p:extLst>
  </p:cSld>
  <p:clrMapOvr>
    <a:masterClrMapping/>
  </p:clrMapOvr>
  <p:transition>
    <p:fade/>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17C73D6-0EAA-EB4E-9EFE-220764F964B1}" type="slidenum">
              <a:rPr lang="en-US"/>
              <a:pPr>
                <a:defRPr/>
              </a:pPr>
              <a:t>‹#›</a:t>
            </a:fld>
            <a:endParaRPr lang="en-US"/>
          </a:p>
        </p:txBody>
      </p:sp>
    </p:spTree>
    <p:extLst>
      <p:ext uri="{BB962C8B-B14F-4D97-AF65-F5344CB8AC3E}">
        <p14:creationId xmlns:p14="http://schemas.microsoft.com/office/powerpoint/2010/main" val="1186266315"/>
      </p:ext>
    </p:extLst>
  </p:cSld>
  <p:clrMapOvr>
    <a:masterClrMapping/>
  </p:clrMapOvr>
  <p:transition>
    <p:fade/>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89CCD53-F4C6-2B4A-90F5-39C565A6917E}" type="slidenum">
              <a:rPr lang="en-US"/>
              <a:pPr>
                <a:defRPr/>
              </a:pPr>
              <a:t>‹#›</a:t>
            </a:fld>
            <a:endParaRPr lang="en-US"/>
          </a:p>
        </p:txBody>
      </p:sp>
    </p:spTree>
    <p:extLst>
      <p:ext uri="{BB962C8B-B14F-4D97-AF65-F5344CB8AC3E}">
        <p14:creationId xmlns:p14="http://schemas.microsoft.com/office/powerpoint/2010/main" val="1153377147"/>
      </p:ext>
    </p:extLst>
  </p:cSld>
  <p:clrMapOvr>
    <a:masterClrMapping/>
  </p:clrMapOvr>
  <p:transition>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F54F0FC-37AB-E94F-8BB6-BFE1A42CED83}" type="slidenum">
              <a:rPr lang="en-US"/>
              <a:pPr>
                <a:defRPr/>
              </a:pPr>
              <a:t>‹#›</a:t>
            </a:fld>
            <a:endParaRPr lang="en-US"/>
          </a:p>
        </p:txBody>
      </p:sp>
    </p:spTree>
    <p:extLst>
      <p:ext uri="{BB962C8B-B14F-4D97-AF65-F5344CB8AC3E}">
        <p14:creationId xmlns:p14="http://schemas.microsoft.com/office/powerpoint/2010/main" val="54963021"/>
      </p:ext>
    </p:extLst>
  </p:cSld>
  <p:clrMapOvr>
    <a:masterClrMapping/>
  </p:clrMapOvr>
  <p:transition>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C331EA-338B-FB47-9B7B-092D370A507D}" type="slidenum">
              <a:rPr lang="en-US"/>
              <a:pPr>
                <a:defRPr/>
              </a:pPr>
              <a:t>‹#›</a:t>
            </a:fld>
            <a:endParaRPr lang="en-US"/>
          </a:p>
        </p:txBody>
      </p:sp>
    </p:spTree>
    <p:extLst>
      <p:ext uri="{BB962C8B-B14F-4D97-AF65-F5344CB8AC3E}">
        <p14:creationId xmlns:p14="http://schemas.microsoft.com/office/powerpoint/2010/main" val="4029583106"/>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2177505"/>
      </p:ext>
    </p:extLst>
  </p:cSld>
  <p:clrMapOvr>
    <a:masterClrMapping/>
  </p:clrMapOvr>
  <p:transition spd="med">
    <p:fade/>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11FFE1-CC5A-6942-88B1-DE1D9B6831AE}" type="slidenum">
              <a:rPr lang="en-US"/>
              <a:pPr>
                <a:defRPr/>
              </a:pPr>
              <a:t>‹#›</a:t>
            </a:fld>
            <a:endParaRPr lang="en-US"/>
          </a:p>
        </p:txBody>
      </p:sp>
    </p:spTree>
    <p:extLst>
      <p:ext uri="{BB962C8B-B14F-4D97-AF65-F5344CB8AC3E}">
        <p14:creationId xmlns:p14="http://schemas.microsoft.com/office/powerpoint/2010/main" val="737605401"/>
      </p:ext>
    </p:extLst>
  </p:cSld>
  <p:clrMapOvr>
    <a:masterClrMapping/>
  </p:clrMapOvr>
  <p:transition>
    <p:fade/>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BDCF6EC-5737-9A4D-9B4E-2CD892A1DCC1}" type="slidenum">
              <a:rPr lang="en-US"/>
              <a:pPr>
                <a:defRPr/>
              </a:pPr>
              <a:t>‹#›</a:t>
            </a:fld>
            <a:endParaRPr lang="en-US"/>
          </a:p>
        </p:txBody>
      </p:sp>
    </p:spTree>
    <p:extLst>
      <p:ext uri="{BB962C8B-B14F-4D97-AF65-F5344CB8AC3E}">
        <p14:creationId xmlns:p14="http://schemas.microsoft.com/office/powerpoint/2010/main" val="3328788448"/>
      </p:ext>
    </p:extLst>
  </p:cSld>
  <p:clrMapOvr>
    <a:masterClrMapping/>
  </p:clrMapOvr>
  <p:transition>
    <p:fade/>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aseline="30000">
                <a:latin typeface="Arial" charset="0"/>
              </a:defRPr>
            </a:lvl1pPr>
          </a:lstStyle>
          <a:p>
            <a:pPr>
              <a:defRPr/>
            </a:pPr>
            <a:fld id="{24E11B79-E911-8C42-9FBA-1E6A379AE9B8}" type="slidenum">
              <a:rPr lang="en-US"/>
              <a:pPr>
                <a:defRPr/>
              </a:pPr>
              <a:t>‹#›</a:t>
            </a:fld>
            <a:endParaRPr lang="en-US"/>
          </a:p>
        </p:txBody>
      </p:sp>
    </p:spTree>
    <p:extLst>
      <p:ext uri="{BB962C8B-B14F-4D97-AF65-F5344CB8AC3E}">
        <p14:creationId xmlns:p14="http://schemas.microsoft.com/office/powerpoint/2010/main" val="300589422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grpSp>
        <p:grpSp>
          <p:nvGrpSpPr>
            <p:cNvPr id="6" name="Group 6"/>
            <p:cNvGrpSpPr>
              <a:grpSpLocks/>
            </p:cNvGrpSpPr>
            <p:nvPr/>
          </p:nvGrpSpPr>
          <p:grpSpPr bwMode="auto">
            <a:xfrm>
              <a:off x="1312" y="175"/>
              <a:ext cx="4299" cy="3374"/>
              <a:chOff x="0" y="7"/>
              <a:chExt cx="5533" cy="4330"/>
            </a:xfrm>
          </p:grpSpPr>
          <p:grpSp>
            <p:nvGrpSpPr>
              <p:cNvPr id="22" name="Group 7"/>
              <p:cNvGrpSpPr>
                <a:grpSpLocks/>
              </p:cNvGrpSpPr>
              <p:nvPr/>
            </p:nvGrpSpPr>
            <p:grpSpPr bwMode="auto">
              <a:xfrm>
                <a:off x="0" y="7"/>
                <a:ext cx="5470" cy="4330"/>
                <a:chOff x="0" y="7"/>
                <a:chExt cx="5470" cy="4330"/>
              </a:xfrm>
            </p:grpSpPr>
            <p:grpSp>
              <p:nvGrpSpPr>
                <p:cNvPr id="33" name="Group 8"/>
                <p:cNvGrpSpPr>
                  <a:grpSpLocks/>
                </p:cNvGrpSpPr>
                <p:nvPr/>
              </p:nvGrpSpPr>
              <p:grpSpPr bwMode="auto">
                <a:xfrm>
                  <a:off x="1339" y="788"/>
                  <a:ext cx="2919" cy="2152"/>
                  <a:chOff x="1265" y="816"/>
                  <a:chExt cx="2919" cy="2152"/>
                </a:xfrm>
              </p:grpSpPr>
              <p:sp>
                <p:nvSpPr>
                  <p:cNvPr id="133" name="Oval 9"/>
                  <p:cNvSpPr>
                    <a:spLocks noChangeArrowheads="1"/>
                  </p:cNvSpPr>
                  <p:nvPr/>
                </p:nvSpPr>
                <p:spPr bwMode="hidden">
                  <a:xfrm>
                    <a:off x="1265" y="817"/>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sp>
                <p:nvSpPr>
                  <p:cNvPr id="134" name="Oval 10"/>
                  <p:cNvSpPr>
                    <a:spLocks noChangeArrowheads="1"/>
                  </p:cNvSpPr>
                  <p:nvPr/>
                </p:nvSpPr>
                <p:spPr bwMode="hidden">
                  <a:xfrm>
                    <a:off x="2379" y="1603"/>
                    <a:ext cx="578" cy="408"/>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grpSp>
            <p:grpSp>
              <p:nvGrpSpPr>
                <p:cNvPr id="34" name="Group 11"/>
                <p:cNvGrpSpPr>
                  <a:grpSpLocks/>
                </p:cNvGrpSpPr>
                <p:nvPr/>
              </p:nvGrpSpPr>
              <p:grpSpPr bwMode="auto">
                <a:xfrm>
                  <a:off x="0" y="7"/>
                  <a:ext cx="5470" cy="4330"/>
                  <a:chOff x="0" y="7"/>
                  <a:chExt cx="5470" cy="4330"/>
                </a:xfrm>
              </p:grpSpPr>
              <p:grpSp>
                <p:nvGrpSpPr>
                  <p:cNvPr id="35" name="Group 12"/>
                  <p:cNvGrpSpPr>
                    <a:grpSpLocks/>
                  </p:cNvGrpSpPr>
                  <p:nvPr/>
                </p:nvGrpSpPr>
                <p:grpSpPr bwMode="auto">
                  <a:xfrm>
                    <a:off x="3544" y="1508"/>
                    <a:ext cx="1260" cy="2315"/>
                    <a:chOff x="3470" y="1536"/>
                    <a:chExt cx="1260" cy="2315"/>
                  </a:xfrm>
                </p:grpSpPr>
                <p:sp>
                  <p:nvSpPr>
                    <p:cNvPr id="131" name="Freeform 13"/>
                    <p:cNvSpPr>
                      <a:spLocks/>
                    </p:cNvSpPr>
                    <p:nvPr/>
                  </p:nvSpPr>
                  <p:spPr bwMode="hidden">
                    <a:xfrm rot="2711884">
                      <a:off x="2766" y="2241"/>
                      <a:ext cx="1721"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132" name="Freeform 14"/>
                    <p:cNvSpPr>
                      <a:spLocks/>
                    </p:cNvSpPr>
                    <p:nvPr/>
                  </p:nvSpPr>
                  <p:spPr bwMode="hidden">
                    <a:xfrm rot="2711884">
                      <a:off x="4026" y="3146"/>
                      <a:ext cx="920"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6" name="Group 15"/>
                  <p:cNvGrpSpPr>
                    <a:grpSpLocks/>
                  </p:cNvGrpSpPr>
                  <p:nvPr/>
                </p:nvGrpSpPr>
                <p:grpSpPr bwMode="auto">
                  <a:xfrm>
                    <a:off x="2938" y="1990"/>
                    <a:ext cx="2462" cy="1329"/>
                    <a:chOff x="2864" y="2018"/>
                    <a:chExt cx="2462" cy="1329"/>
                  </a:xfrm>
                </p:grpSpPr>
                <p:sp>
                  <p:nvSpPr>
                    <p:cNvPr id="129" name="Freeform 16"/>
                    <p:cNvSpPr>
                      <a:spLocks/>
                    </p:cNvSpPr>
                    <p:nvPr/>
                  </p:nvSpPr>
                  <p:spPr bwMode="hidden">
                    <a:xfrm rot="2104081">
                      <a:off x="2864" y="2018"/>
                      <a:ext cx="1813"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30" name="Freeform 17"/>
                    <p:cNvSpPr>
                      <a:spLocks/>
                    </p:cNvSpPr>
                    <p:nvPr/>
                  </p:nvSpPr>
                  <p:spPr bwMode="hidden">
                    <a:xfrm rot="2104081">
                      <a:off x="4352" y="2802"/>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7" name="Group 18"/>
                  <p:cNvGrpSpPr>
                    <a:grpSpLocks/>
                  </p:cNvGrpSpPr>
                  <p:nvPr/>
                </p:nvGrpSpPr>
                <p:grpSpPr bwMode="auto">
                  <a:xfrm>
                    <a:off x="2970" y="1801"/>
                    <a:ext cx="2478" cy="1065"/>
                    <a:chOff x="2896" y="1829"/>
                    <a:chExt cx="2478" cy="1065"/>
                  </a:xfrm>
                </p:grpSpPr>
                <p:sp>
                  <p:nvSpPr>
                    <p:cNvPr id="127" name="Freeform 19"/>
                    <p:cNvSpPr>
                      <a:spLocks/>
                    </p:cNvSpPr>
                    <p:nvPr/>
                  </p:nvSpPr>
                  <p:spPr bwMode="hidden">
                    <a:xfrm rot="1582915">
                      <a:off x="2896" y="1829"/>
                      <a:ext cx="1736" cy="30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8" name="Freeform 20"/>
                    <p:cNvSpPr>
                      <a:spLocks/>
                    </p:cNvSpPr>
                    <p:nvPr/>
                  </p:nvSpPr>
                  <p:spPr bwMode="hidden">
                    <a:xfrm rot="1582915">
                      <a:off x="4442" y="2418"/>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8" name="Group 21"/>
                  <p:cNvGrpSpPr>
                    <a:grpSpLocks/>
                  </p:cNvGrpSpPr>
                  <p:nvPr/>
                </p:nvGrpSpPr>
                <p:grpSpPr bwMode="auto">
                  <a:xfrm>
                    <a:off x="2998" y="1609"/>
                    <a:ext cx="2472" cy="926"/>
                    <a:chOff x="2924" y="1637"/>
                    <a:chExt cx="2472" cy="926"/>
                  </a:xfrm>
                </p:grpSpPr>
                <p:sp>
                  <p:nvSpPr>
                    <p:cNvPr id="125" name="Freeform 22"/>
                    <p:cNvSpPr>
                      <a:spLocks/>
                    </p:cNvSpPr>
                    <p:nvPr/>
                  </p:nvSpPr>
                  <p:spPr bwMode="hidden">
                    <a:xfrm rot="1080363">
                      <a:off x="2924" y="1637"/>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6" name="Freeform 23"/>
                    <p:cNvSpPr>
                      <a:spLocks/>
                    </p:cNvSpPr>
                    <p:nvPr/>
                  </p:nvSpPr>
                  <p:spPr bwMode="hidden">
                    <a:xfrm rot="1080363">
                      <a:off x="4495" y="2038"/>
                      <a:ext cx="901"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9" name="Group 24"/>
                  <p:cNvGrpSpPr>
                    <a:grpSpLocks/>
                  </p:cNvGrpSpPr>
                  <p:nvPr/>
                </p:nvGrpSpPr>
                <p:grpSpPr bwMode="auto">
                  <a:xfrm>
                    <a:off x="3032" y="1386"/>
                    <a:ext cx="2341" cy="656"/>
                    <a:chOff x="2958" y="1414"/>
                    <a:chExt cx="2341" cy="656"/>
                  </a:xfrm>
                </p:grpSpPr>
                <p:sp>
                  <p:nvSpPr>
                    <p:cNvPr id="123" name="Freeform 25"/>
                    <p:cNvSpPr>
                      <a:spLocks/>
                    </p:cNvSpPr>
                    <p:nvPr/>
                  </p:nvSpPr>
                  <p:spPr bwMode="hidden">
                    <a:xfrm rot="463793">
                      <a:off x="2958" y="1415"/>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4" name="Freeform 26"/>
                    <p:cNvSpPr>
                      <a:spLocks/>
                    </p:cNvSpPr>
                    <p:nvPr/>
                  </p:nvSpPr>
                  <p:spPr bwMode="hidden">
                    <a:xfrm rot="463793">
                      <a:off x="4469" y="1580"/>
                      <a:ext cx="830"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 name="Group 27"/>
                  <p:cNvGrpSpPr>
                    <a:grpSpLocks/>
                  </p:cNvGrpSpPr>
                  <p:nvPr/>
                </p:nvGrpSpPr>
                <p:grpSpPr bwMode="auto">
                  <a:xfrm>
                    <a:off x="3057" y="1239"/>
                    <a:ext cx="2150" cy="344"/>
                    <a:chOff x="2983" y="1267"/>
                    <a:chExt cx="2150" cy="344"/>
                  </a:xfrm>
                </p:grpSpPr>
                <p:sp>
                  <p:nvSpPr>
                    <p:cNvPr id="121" name="Freeform 28"/>
                    <p:cNvSpPr>
                      <a:spLocks/>
                    </p:cNvSpPr>
                    <p:nvPr/>
                  </p:nvSpPr>
                  <p:spPr bwMode="hidden">
                    <a:xfrm rot="-84182">
                      <a:off x="2983" y="1288"/>
                      <a:ext cx="1404" cy="222"/>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2" name="Freeform 29"/>
                    <p:cNvSpPr>
                      <a:spLocks/>
                    </p:cNvSpPr>
                    <p:nvPr/>
                  </p:nvSpPr>
                  <p:spPr bwMode="hidden">
                    <a:xfrm rot="-84182">
                      <a:off x="4379" y="1267"/>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1" name="Group 30"/>
                  <p:cNvGrpSpPr>
                    <a:grpSpLocks/>
                  </p:cNvGrpSpPr>
                  <p:nvPr/>
                </p:nvGrpSpPr>
                <p:grpSpPr bwMode="auto">
                  <a:xfrm>
                    <a:off x="3012" y="890"/>
                    <a:ext cx="1879" cy="428"/>
                    <a:chOff x="2938" y="918"/>
                    <a:chExt cx="1879" cy="428"/>
                  </a:xfrm>
                </p:grpSpPr>
                <p:sp>
                  <p:nvSpPr>
                    <p:cNvPr id="119" name="Freeform 31"/>
                    <p:cNvSpPr>
                      <a:spLocks/>
                    </p:cNvSpPr>
                    <p:nvPr/>
                  </p:nvSpPr>
                  <p:spPr bwMode="hidden">
                    <a:xfrm rot="-802576">
                      <a:off x="2938" y="1130"/>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0" name="Freeform 32"/>
                    <p:cNvSpPr>
                      <a:spLocks/>
                    </p:cNvSpPr>
                    <p:nvPr/>
                  </p:nvSpPr>
                  <p:spPr bwMode="hidden">
                    <a:xfrm rot="-802576">
                      <a:off x="4155" y="918"/>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2" name="Group 33"/>
                  <p:cNvGrpSpPr>
                    <a:grpSpLocks/>
                  </p:cNvGrpSpPr>
                  <p:nvPr/>
                </p:nvGrpSpPr>
                <p:grpSpPr bwMode="auto">
                  <a:xfrm>
                    <a:off x="710" y="1631"/>
                    <a:ext cx="1256" cy="2318"/>
                    <a:chOff x="636" y="1659"/>
                    <a:chExt cx="1256" cy="2318"/>
                  </a:xfrm>
                </p:grpSpPr>
                <p:sp>
                  <p:nvSpPr>
                    <p:cNvPr id="117" name="Freeform 34"/>
                    <p:cNvSpPr>
                      <a:spLocks/>
                    </p:cNvSpPr>
                    <p:nvPr/>
                  </p:nvSpPr>
                  <p:spPr bwMode="hidden">
                    <a:xfrm rot="18888116" flipH="1">
                      <a:off x="875" y="2363"/>
                      <a:ext cx="1722"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8" name="Freeform 35"/>
                    <p:cNvSpPr>
                      <a:spLocks/>
                    </p:cNvSpPr>
                    <p:nvPr/>
                  </p:nvSpPr>
                  <p:spPr bwMode="hidden">
                    <a:xfrm rot="18888116" flipH="1">
                      <a:off x="418" y="3270"/>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3" name="Group 36"/>
                  <p:cNvGrpSpPr>
                    <a:grpSpLocks/>
                  </p:cNvGrpSpPr>
                  <p:nvPr/>
                </p:nvGrpSpPr>
                <p:grpSpPr bwMode="auto">
                  <a:xfrm>
                    <a:off x="69" y="2168"/>
                    <a:ext cx="2461" cy="1336"/>
                    <a:chOff x="-5" y="2196"/>
                    <a:chExt cx="2461" cy="1336"/>
                  </a:xfrm>
                </p:grpSpPr>
                <p:sp>
                  <p:nvSpPr>
                    <p:cNvPr id="115" name="Freeform 37"/>
                    <p:cNvSpPr>
                      <a:spLocks/>
                    </p:cNvSpPr>
                    <p:nvPr/>
                  </p:nvSpPr>
                  <p:spPr bwMode="hidden">
                    <a:xfrm rot="19495919" flipH="1">
                      <a:off x="644" y="2196"/>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6" name="Freeform 38"/>
                    <p:cNvSpPr>
                      <a:spLocks/>
                    </p:cNvSpPr>
                    <p:nvPr/>
                  </p:nvSpPr>
                  <p:spPr bwMode="hidden">
                    <a:xfrm rot="19495919" flipH="1">
                      <a:off x="-5" y="2984"/>
                      <a:ext cx="973" cy="54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4" name="Group 39"/>
                  <p:cNvGrpSpPr>
                    <a:grpSpLocks/>
                  </p:cNvGrpSpPr>
                  <p:nvPr/>
                </p:nvGrpSpPr>
                <p:grpSpPr bwMode="auto">
                  <a:xfrm>
                    <a:off x="22" y="1978"/>
                    <a:ext cx="2477" cy="1066"/>
                    <a:chOff x="-52" y="2006"/>
                    <a:chExt cx="2477" cy="1066"/>
                  </a:xfrm>
                </p:grpSpPr>
                <p:sp>
                  <p:nvSpPr>
                    <p:cNvPr id="113" name="Freeform 40"/>
                    <p:cNvSpPr>
                      <a:spLocks/>
                    </p:cNvSpPr>
                    <p:nvPr/>
                  </p:nvSpPr>
                  <p:spPr bwMode="hidden">
                    <a:xfrm rot="20017085" flipH="1">
                      <a:off x="689" y="2006"/>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4" name="Freeform 41"/>
                    <p:cNvSpPr>
                      <a:spLocks/>
                    </p:cNvSpPr>
                    <p:nvPr/>
                  </p:nvSpPr>
                  <p:spPr bwMode="hidden">
                    <a:xfrm rot="20017085" flipH="1">
                      <a:off x="-52" y="2591"/>
                      <a:ext cx="932" cy="48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5" name="Group 42"/>
                  <p:cNvGrpSpPr>
                    <a:grpSpLocks/>
                  </p:cNvGrpSpPr>
                  <p:nvPr/>
                </p:nvGrpSpPr>
                <p:grpSpPr bwMode="auto">
                  <a:xfrm>
                    <a:off x="0" y="1782"/>
                    <a:ext cx="2472" cy="931"/>
                    <a:chOff x="-74" y="1810"/>
                    <a:chExt cx="2472" cy="931"/>
                  </a:xfrm>
                </p:grpSpPr>
                <p:sp>
                  <p:nvSpPr>
                    <p:cNvPr id="111" name="Freeform 43"/>
                    <p:cNvSpPr>
                      <a:spLocks/>
                    </p:cNvSpPr>
                    <p:nvPr/>
                  </p:nvSpPr>
                  <p:spPr bwMode="hidden">
                    <a:xfrm rot="20519637" flipH="1">
                      <a:off x="721" y="1810"/>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2" name="Freeform 44"/>
                    <p:cNvSpPr>
                      <a:spLocks/>
                    </p:cNvSpPr>
                    <p:nvPr/>
                  </p:nvSpPr>
                  <p:spPr bwMode="hidden">
                    <a:xfrm rot="20519637" flipH="1">
                      <a:off x="-74" y="2212"/>
                      <a:ext cx="901" cy="53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6" name="Group 183"/>
                  <p:cNvGrpSpPr>
                    <a:grpSpLocks/>
                  </p:cNvGrpSpPr>
                  <p:nvPr/>
                </p:nvGrpSpPr>
                <p:grpSpPr bwMode="auto">
                  <a:xfrm>
                    <a:off x="97" y="1561"/>
                    <a:ext cx="2339" cy="659"/>
                    <a:chOff x="23" y="1589"/>
                    <a:chExt cx="2339" cy="659"/>
                  </a:xfrm>
                </p:grpSpPr>
                <p:sp>
                  <p:nvSpPr>
                    <p:cNvPr id="109" name="Freeform 46"/>
                    <p:cNvSpPr>
                      <a:spLocks/>
                    </p:cNvSpPr>
                    <p:nvPr/>
                  </p:nvSpPr>
                  <p:spPr bwMode="hidden">
                    <a:xfrm rot="21136207" flipH="1">
                      <a:off x="818" y="1589"/>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0" name="Freeform 47"/>
                    <p:cNvSpPr>
                      <a:spLocks/>
                    </p:cNvSpPr>
                    <p:nvPr/>
                  </p:nvSpPr>
                  <p:spPr bwMode="hidden">
                    <a:xfrm rot="21136207" flipH="1">
                      <a:off x="23" y="1760"/>
                      <a:ext cx="830"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7" name="Group 48"/>
                  <p:cNvGrpSpPr>
                    <a:grpSpLocks/>
                  </p:cNvGrpSpPr>
                  <p:nvPr/>
                </p:nvGrpSpPr>
                <p:grpSpPr bwMode="auto">
                  <a:xfrm>
                    <a:off x="263" y="1415"/>
                    <a:ext cx="2150" cy="346"/>
                    <a:chOff x="189" y="1443"/>
                    <a:chExt cx="2150" cy="346"/>
                  </a:xfrm>
                </p:grpSpPr>
                <p:sp>
                  <p:nvSpPr>
                    <p:cNvPr id="107" name="Freeform 49"/>
                    <p:cNvSpPr>
                      <a:spLocks/>
                    </p:cNvSpPr>
                    <p:nvPr/>
                  </p:nvSpPr>
                  <p:spPr bwMode="hidden">
                    <a:xfrm rot="84182" flipH="1">
                      <a:off x="935" y="1463"/>
                      <a:ext cx="1404" cy="223"/>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8" name="Freeform 50"/>
                    <p:cNvSpPr>
                      <a:spLocks/>
                    </p:cNvSpPr>
                    <p:nvPr/>
                  </p:nvSpPr>
                  <p:spPr bwMode="hidden">
                    <a:xfrm rot="84182" flipH="1">
                      <a:off x="189" y="1443"/>
                      <a:ext cx="754" cy="34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8" name="Group 51"/>
                  <p:cNvGrpSpPr>
                    <a:grpSpLocks/>
                  </p:cNvGrpSpPr>
                  <p:nvPr/>
                </p:nvGrpSpPr>
                <p:grpSpPr bwMode="auto">
                  <a:xfrm>
                    <a:off x="579" y="1063"/>
                    <a:ext cx="1879" cy="431"/>
                    <a:chOff x="505" y="1091"/>
                    <a:chExt cx="1879" cy="431"/>
                  </a:xfrm>
                </p:grpSpPr>
                <p:sp>
                  <p:nvSpPr>
                    <p:cNvPr id="105" name="Freeform 52"/>
                    <p:cNvSpPr>
                      <a:spLocks/>
                    </p:cNvSpPr>
                    <p:nvPr/>
                  </p:nvSpPr>
                  <p:spPr bwMode="hidden">
                    <a:xfrm rot="802576" flipH="1">
                      <a:off x="1151" y="1304"/>
                      <a:ext cx="1233" cy="218"/>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6" name="Freeform 53"/>
                    <p:cNvSpPr>
                      <a:spLocks/>
                    </p:cNvSpPr>
                    <p:nvPr/>
                  </p:nvSpPr>
                  <p:spPr bwMode="hidden">
                    <a:xfrm rot="802576" flipH="1">
                      <a:off x="505" y="1091"/>
                      <a:ext cx="662" cy="34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9"/>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4" name="Freeform 56"/>
                    <p:cNvSpPr>
                      <a:spLocks/>
                    </p:cNvSpPr>
                    <p:nvPr/>
                  </p:nvSpPr>
                  <p:spPr bwMode="hidden">
                    <a:xfrm rot="1277471" flipH="1">
                      <a:off x="616" y="900"/>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0" name="Group 57"/>
                  <p:cNvGrpSpPr>
                    <a:grpSpLocks/>
                  </p:cNvGrpSpPr>
                  <p:nvPr/>
                </p:nvGrpSpPr>
                <p:grpSpPr bwMode="auto">
                  <a:xfrm>
                    <a:off x="911" y="589"/>
                    <a:ext cx="1767" cy="741"/>
                    <a:chOff x="911" y="589"/>
                    <a:chExt cx="1767" cy="741"/>
                  </a:xfrm>
                </p:grpSpPr>
                <p:sp>
                  <p:nvSpPr>
                    <p:cNvPr id="101" name="Freeform 58"/>
                    <p:cNvSpPr>
                      <a:spLocks/>
                    </p:cNvSpPr>
                    <p:nvPr/>
                  </p:nvSpPr>
                  <p:spPr bwMode="hidden">
                    <a:xfrm rot="2028410" flipH="1">
                      <a:off x="1445" y="111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2" name="Freeform 59"/>
                    <p:cNvSpPr>
                      <a:spLocks/>
                    </p:cNvSpPr>
                    <p:nvPr/>
                  </p:nvSpPr>
                  <p:spPr bwMode="hidden">
                    <a:xfrm rot="2028410" flipH="1">
                      <a:off x="911" y="590"/>
                      <a:ext cx="662" cy="33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1" name="Group 60"/>
                  <p:cNvGrpSpPr>
                    <a:grpSpLocks/>
                  </p:cNvGrpSpPr>
                  <p:nvPr/>
                </p:nvGrpSpPr>
                <p:grpSpPr bwMode="auto">
                  <a:xfrm>
                    <a:off x="1120" y="304"/>
                    <a:ext cx="1693" cy="890"/>
                    <a:chOff x="1120" y="304"/>
                    <a:chExt cx="1693" cy="890"/>
                  </a:xfrm>
                </p:grpSpPr>
                <p:sp>
                  <p:nvSpPr>
                    <p:cNvPr id="99" name="Freeform 61"/>
                    <p:cNvSpPr>
                      <a:spLocks/>
                    </p:cNvSpPr>
                    <p:nvPr/>
                  </p:nvSpPr>
                  <p:spPr bwMode="hidden">
                    <a:xfrm rot="2664424" flipH="1">
                      <a:off x="1562" y="980"/>
                      <a:ext cx="1251"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0" name="Freeform 62"/>
                    <p:cNvSpPr>
                      <a:spLocks/>
                    </p:cNvSpPr>
                    <p:nvPr/>
                  </p:nvSpPr>
                  <p:spPr bwMode="hidden">
                    <a:xfrm rot="2664424" flipH="1">
                      <a:off x="1120" y="303"/>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2" name="Group 63"/>
                  <p:cNvGrpSpPr>
                    <a:grpSpLocks/>
                  </p:cNvGrpSpPr>
                  <p:nvPr/>
                </p:nvGrpSpPr>
                <p:grpSpPr bwMode="auto">
                  <a:xfrm>
                    <a:off x="1711" y="69"/>
                    <a:ext cx="775" cy="1525"/>
                    <a:chOff x="1637" y="97"/>
                    <a:chExt cx="775" cy="1525"/>
                  </a:xfrm>
                </p:grpSpPr>
                <p:sp>
                  <p:nvSpPr>
                    <p:cNvPr id="97" name="Freeform 64"/>
                    <p:cNvSpPr>
                      <a:spLocks/>
                    </p:cNvSpPr>
                    <p:nvPr/>
                  </p:nvSpPr>
                  <p:spPr bwMode="hidden">
                    <a:xfrm rot="3473776" flipH="1">
                      <a:off x="1756" y="966"/>
                      <a:ext cx="109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8" name="Freeform 65"/>
                    <p:cNvSpPr>
                      <a:spLocks/>
                    </p:cNvSpPr>
                    <p:nvPr/>
                  </p:nvSpPr>
                  <p:spPr bwMode="hidden">
                    <a:xfrm rot="3473776" flipH="1">
                      <a:off x="1511" y="222"/>
                      <a:ext cx="589"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3" name="Group 66"/>
                  <p:cNvGrpSpPr>
                    <a:grpSpLocks/>
                  </p:cNvGrpSpPr>
                  <p:nvPr/>
                </p:nvGrpSpPr>
                <p:grpSpPr bwMode="auto">
                  <a:xfrm>
                    <a:off x="2007" y="7"/>
                    <a:ext cx="637" cy="1534"/>
                    <a:chOff x="1933" y="35"/>
                    <a:chExt cx="637" cy="1534"/>
                  </a:xfrm>
                </p:grpSpPr>
                <p:sp>
                  <p:nvSpPr>
                    <p:cNvPr id="95" name="Freeform 67"/>
                    <p:cNvSpPr>
                      <a:spLocks/>
                    </p:cNvSpPr>
                    <p:nvPr/>
                  </p:nvSpPr>
                  <p:spPr bwMode="hidden">
                    <a:xfrm rot="4126480" flipH="1">
                      <a:off x="1933" y="932"/>
                      <a:ext cx="105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6" name="Freeform 68"/>
                    <p:cNvSpPr>
                      <a:spLocks/>
                    </p:cNvSpPr>
                    <p:nvPr/>
                  </p:nvSpPr>
                  <p:spPr bwMode="hidden">
                    <a:xfrm rot="4126480" flipH="1">
                      <a:off x="1817" y="150"/>
                      <a:ext cx="56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4" name="Group 69"/>
                  <p:cNvGrpSpPr>
                    <a:grpSpLocks/>
                  </p:cNvGrpSpPr>
                  <p:nvPr/>
                </p:nvGrpSpPr>
                <p:grpSpPr bwMode="auto">
                  <a:xfrm>
                    <a:off x="2896" y="642"/>
                    <a:ext cx="1846" cy="570"/>
                    <a:chOff x="2822" y="670"/>
                    <a:chExt cx="1846" cy="570"/>
                  </a:xfrm>
                </p:grpSpPr>
                <p:sp>
                  <p:nvSpPr>
                    <p:cNvPr id="93" name="Freeform 70"/>
                    <p:cNvSpPr>
                      <a:spLocks/>
                    </p:cNvSpPr>
                    <p:nvPr/>
                  </p:nvSpPr>
                  <p:spPr bwMode="hidden">
                    <a:xfrm rot="-1325434">
                      <a:off x="2822" y="102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4" name="Freeform 71"/>
                    <p:cNvSpPr>
                      <a:spLocks/>
                    </p:cNvSpPr>
                    <p:nvPr/>
                  </p:nvSpPr>
                  <p:spPr bwMode="hidden">
                    <a:xfrm rot="-1325434">
                      <a:off x="4005" y="670"/>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5" name="Group 72"/>
                  <p:cNvGrpSpPr>
                    <a:grpSpLocks/>
                  </p:cNvGrpSpPr>
                  <p:nvPr/>
                </p:nvGrpSpPr>
                <p:grpSpPr bwMode="auto">
                  <a:xfrm>
                    <a:off x="2757" y="415"/>
                    <a:ext cx="1783" cy="722"/>
                    <a:chOff x="2683" y="443"/>
                    <a:chExt cx="1783" cy="722"/>
                  </a:xfrm>
                </p:grpSpPr>
                <p:sp>
                  <p:nvSpPr>
                    <p:cNvPr id="91" name="Freeform 73"/>
                    <p:cNvSpPr>
                      <a:spLocks/>
                    </p:cNvSpPr>
                    <p:nvPr/>
                  </p:nvSpPr>
                  <p:spPr bwMode="hidden">
                    <a:xfrm rot="-1921064">
                      <a:off x="2683" y="949"/>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2" name="Freeform 74"/>
                    <p:cNvSpPr>
                      <a:spLocks/>
                    </p:cNvSpPr>
                    <p:nvPr/>
                  </p:nvSpPr>
                  <p:spPr bwMode="hidden">
                    <a:xfrm rot="-1921064">
                      <a:off x="3803" y="443"/>
                      <a:ext cx="663"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sp>
                <p:nvSpPr>
                  <p:cNvPr id="56" name="Freeform 75"/>
                  <p:cNvSpPr>
                    <a:spLocks/>
                  </p:cNvSpPr>
                  <p:nvPr/>
                </p:nvSpPr>
                <p:spPr bwMode="hidden">
                  <a:xfrm rot="4578755" flipH="1">
                    <a:off x="2174" y="950"/>
                    <a:ext cx="1028" cy="143"/>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57" name="Freeform 76"/>
                  <p:cNvSpPr>
                    <a:spLocks/>
                  </p:cNvSpPr>
                  <p:nvPr/>
                </p:nvSpPr>
                <p:spPr bwMode="hidden">
                  <a:xfrm rot="4578755" flipH="1">
                    <a:off x="2201" y="196"/>
                    <a:ext cx="548"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nvGrpSpPr>
                  <p:cNvPr id="58" name="Group 77"/>
                  <p:cNvGrpSpPr>
                    <a:grpSpLocks/>
                  </p:cNvGrpSpPr>
                  <p:nvPr/>
                </p:nvGrpSpPr>
                <p:grpSpPr bwMode="auto">
                  <a:xfrm>
                    <a:off x="2877" y="18"/>
                    <a:ext cx="635" cy="1510"/>
                    <a:chOff x="2803" y="46"/>
                    <a:chExt cx="635" cy="1510"/>
                  </a:xfrm>
                </p:grpSpPr>
                <p:sp>
                  <p:nvSpPr>
                    <p:cNvPr id="89" name="Freeform 78"/>
                    <p:cNvSpPr>
                      <a:spLocks/>
                    </p:cNvSpPr>
                    <p:nvPr/>
                  </p:nvSpPr>
                  <p:spPr bwMode="hidden">
                    <a:xfrm rot="-3857755">
                      <a:off x="2365" y="934"/>
                      <a:ext cx="1059"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0" name="Freeform 79"/>
                    <p:cNvSpPr>
                      <a:spLocks/>
                    </p:cNvSpPr>
                    <p:nvPr/>
                  </p:nvSpPr>
                  <p:spPr bwMode="hidden">
                    <a:xfrm rot="-3857755">
                      <a:off x="3010" y="188"/>
                      <a:ext cx="570" cy="28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9" name="Group 80"/>
                  <p:cNvGrpSpPr>
                    <a:grpSpLocks/>
                  </p:cNvGrpSpPr>
                  <p:nvPr/>
                </p:nvGrpSpPr>
                <p:grpSpPr bwMode="auto">
                  <a:xfrm>
                    <a:off x="3010" y="129"/>
                    <a:ext cx="1015" cy="1462"/>
                    <a:chOff x="2936" y="157"/>
                    <a:chExt cx="1015" cy="1462"/>
                  </a:xfrm>
                </p:grpSpPr>
                <p:sp>
                  <p:nvSpPr>
                    <p:cNvPr id="87" name="Freeform 81"/>
                    <p:cNvSpPr>
                      <a:spLocks/>
                    </p:cNvSpPr>
                    <p:nvPr/>
                  </p:nvSpPr>
                  <p:spPr bwMode="hidden">
                    <a:xfrm rot="-2777260">
                      <a:off x="2493" y="905"/>
                      <a:ext cx="1156"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8" name="Freeform 82"/>
                    <p:cNvSpPr>
                      <a:spLocks/>
                    </p:cNvSpPr>
                    <p:nvPr/>
                  </p:nvSpPr>
                  <p:spPr bwMode="hidden">
                    <a:xfrm rot="-2777260">
                      <a:off x="3430" y="256"/>
                      <a:ext cx="620"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0" name="Group 83"/>
                  <p:cNvGrpSpPr>
                    <a:grpSpLocks/>
                  </p:cNvGrpSpPr>
                  <p:nvPr/>
                </p:nvGrpSpPr>
                <p:grpSpPr bwMode="auto">
                  <a:xfrm>
                    <a:off x="2804" y="7"/>
                    <a:ext cx="242" cy="1441"/>
                    <a:chOff x="2730" y="35"/>
                    <a:chExt cx="242" cy="1441"/>
                  </a:xfrm>
                </p:grpSpPr>
                <p:sp>
                  <p:nvSpPr>
                    <p:cNvPr id="85" name="Freeform 222"/>
                    <p:cNvSpPr>
                      <a:spLocks/>
                    </p:cNvSpPr>
                    <p:nvPr/>
                  </p:nvSpPr>
                  <p:spPr bwMode="hidden">
                    <a:xfrm rot="-4903748">
                      <a:off x="2297" y="957"/>
                      <a:ext cx="952"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1" name="Group 86"/>
                  <p:cNvGrpSpPr>
                    <a:grpSpLocks/>
                  </p:cNvGrpSpPr>
                  <p:nvPr/>
                </p:nvGrpSpPr>
                <p:grpSpPr bwMode="auto">
                  <a:xfrm>
                    <a:off x="1020" y="1739"/>
                    <a:ext cx="1080" cy="2446"/>
                    <a:chOff x="946" y="1767"/>
                    <a:chExt cx="1080" cy="2446"/>
                  </a:xfrm>
                </p:grpSpPr>
                <p:sp>
                  <p:nvSpPr>
                    <p:cNvPr id="83" name="Freeform 87"/>
                    <p:cNvSpPr>
                      <a:spLocks/>
                    </p:cNvSpPr>
                    <p:nvPr/>
                  </p:nvSpPr>
                  <p:spPr bwMode="hidden">
                    <a:xfrm rot="18335692" flipH="1">
                      <a:off x="1008" y="2475"/>
                      <a:ext cx="1726"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4" name="Freeform 88"/>
                    <p:cNvSpPr>
                      <a:spLocks/>
                    </p:cNvSpPr>
                    <p:nvPr/>
                  </p:nvSpPr>
                  <p:spPr bwMode="hidden">
                    <a:xfrm rot="18335692" flipH="1">
                      <a:off x="731" y="3508"/>
                      <a:ext cx="921"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2" name="Group 89"/>
                  <p:cNvGrpSpPr>
                    <a:grpSpLocks/>
                  </p:cNvGrpSpPr>
                  <p:nvPr/>
                </p:nvGrpSpPr>
                <p:grpSpPr bwMode="auto">
                  <a:xfrm>
                    <a:off x="1527" y="1897"/>
                    <a:ext cx="767" cy="2386"/>
                    <a:chOff x="1453" y="1925"/>
                    <a:chExt cx="767" cy="2386"/>
                  </a:xfrm>
                </p:grpSpPr>
                <p:sp>
                  <p:nvSpPr>
                    <p:cNvPr id="81" name="Freeform 90"/>
                    <p:cNvSpPr>
                      <a:spLocks/>
                    </p:cNvSpPr>
                    <p:nvPr/>
                  </p:nvSpPr>
                  <p:spPr bwMode="hidden">
                    <a:xfrm rot="17542885" flipH="1">
                      <a:off x="1267" y="2568"/>
                      <a:ext cx="1595" cy="31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2" name="Freeform 91"/>
                    <p:cNvSpPr>
                      <a:spLocks/>
                    </p:cNvSpPr>
                    <p:nvPr/>
                  </p:nvSpPr>
                  <p:spPr bwMode="hidden">
                    <a:xfrm rot="17542885" flipH="1">
                      <a:off x="1268" y="3639"/>
                      <a:ext cx="857"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3" name="Group 92"/>
                  <p:cNvGrpSpPr>
                    <a:grpSpLocks/>
                  </p:cNvGrpSpPr>
                  <p:nvPr/>
                </p:nvGrpSpPr>
                <p:grpSpPr bwMode="auto">
                  <a:xfrm rot="88588">
                    <a:off x="2050" y="1944"/>
                    <a:ext cx="466" cy="2339"/>
                    <a:chOff x="1935" y="1969"/>
                    <a:chExt cx="499" cy="2615"/>
                  </a:xfrm>
                </p:grpSpPr>
                <p:sp>
                  <p:nvSpPr>
                    <p:cNvPr id="79" name="Freeform 93"/>
                    <p:cNvSpPr>
                      <a:spLocks/>
                    </p:cNvSpPr>
                    <p:nvPr/>
                  </p:nvSpPr>
                  <p:spPr bwMode="hidden">
                    <a:xfrm rot="16782062" flipH="1">
                      <a:off x="1427" y="2673"/>
                      <a:ext cx="1713"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0" name="Freeform 94"/>
                    <p:cNvSpPr>
                      <a:spLocks/>
                    </p:cNvSpPr>
                    <p:nvPr/>
                  </p:nvSpPr>
                  <p:spPr bwMode="hidden">
                    <a:xfrm rot="16782062" flipH="1">
                      <a:off x="1713" y="3889"/>
                      <a:ext cx="915"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4" name="Group 95"/>
                  <p:cNvGrpSpPr>
                    <a:grpSpLocks/>
                  </p:cNvGrpSpPr>
                  <p:nvPr/>
                </p:nvGrpSpPr>
                <p:grpSpPr bwMode="auto">
                  <a:xfrm>
                    <a:off x="3409" y="1689"/>
                    <a:ext cx="1124" cy="2419"/>
                    <a:chOff x="3335" y="1717"/>
                    <a:chExt cx="1124" cy="2419"/>
                  </a:xfrm>
                </p:grpSpPr>
                <p:sp>
                  <p:nvSpPr>
                    <p:cNvPr id="77" name="Freeform 96"/>
                    <p:cNvSpPr>
                      <a:spLocks/>
                    </p:cNvSpPr>
                    <p:nvPr/>
                  </p:nvSpPr>
                  <p:spPr bwMode="hidden">
                    <a:xfrm rot="3144576">
                      <a:off x="2630" y="2423"/>
                      <a:ext cx="1722"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8" name="Freeform 97"/>
                    <p:cNvSpPr>
                      <a:spLocks/>
                    </p:cNvSpPr>
                    <p:nvPr/>
                  </p:nvSpPr>
                  <p:spPr bwMode="hidden">
                    <a:xfrm rot="3144576">
                      <a:off x="3752" y="3430"/>
                      <a:ext cx="923"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5" name="Group 98"/>
                  <p:cNvGrpSpPr>
                    <a:grpSpLocks/>
                  </p:cNvGrpSpPr>
                  <p:nvPr/>
                </p:nvGrpSpPr>
                <p:grpSpPr bwMode="auto">
                  <a:xfrm>
                    <a:off x="3254" y="1833"/>
                    <a:ext cx="882" cy="2431"/>
                    <a:chOff x="3180" y="1861"/>
                    <a:chExt cx="882" cy="2431"/>
                  </a:xfrm>
                </p:grpSpPr>
                <p:sp>
                  <p:nvSpPr>
                    <p:cNvPr id="75" name="Freeform 99"/>
                    <p:cNvSpPr>
                      <a:spLocks/>
                    </p:cNvSpPr>
                    <p:nvPr/>
                  </p:nvSpPr>
                  <p:spPr bwMode="hidden">
                    <a:xfrm rot="3745735">
                      <a:off x="2505" y="2536"/>
                      <a:ext cx="1649" cy="30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6" name="Freeform 100"/>
                    <p:cNvSpPr>
                      <a:spLocks/>
                    </p:cNvSpPr>
                    <p:nvPr/>
                  </p:nvSpPr>
                  <p:spPr bwMode="hidden">
                    <a:xfrm rot="3745735">
                      <a:off x="3387" y="3616"/>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6" name="Group 101"/>
                  <p:cNvGrpSpPr>
                    <a:grpSpLocks/>
                  </p:cNvGrpSpPr>
                  <p:nvPr/>
                </p:nvGrpSpPr>
                <p:grpSpPr bwMode="auto">
                  <a:xfrm>
                    <a:off x="3080" y="1954"/>
                    <a:ext cx="622" cy="2383"/>
                    <a:chOff x="3006" y="1982"/>
                    <a:chExt cx="622" cy="2383"/>
                  </a:xfrm>
                </p:grpSpPr>
                <p:sp>
                  <p:nvSpPr>
                    <p:cNvPr id="73" name="Freeform 102"/>
                    <p:cNvSpPr>
                      <a:spLocks/>
                    </p:cNvSpPr>
                    <p:nvPr/>
                  </p:nvSpPr>
                  <p:spPr bwMode="hidden">
                    <a:xfrm rot="4286818">
                      <a:off x="2329" y="2658"/>
                      <a:ext cx="1599"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4" name="Freeform 103"/>
                    <p:cNvSpPr>
                      <a:spLocks/>
                    </p:cNvSpPr>
                    <p:nvPr/>
                  </p:nvSpPr>
                  <p:spPr bwMode="hidden">
                    <a:xfrm rot="4286818">
                      <a:off x="3005" y="3743"/>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7" name="Group 104"/>
                  <p:cNvGrpSpPr>
                    <a:grpSpLocks/>
                  </p:cNvGrpSpPr>
                  <p:nvPr/>
                </p:nvGrpSpPr>
                <p:grpSpPr bwMode="auto">
                  <a:xfrm>
                    <a:off x="2894" y="2074"/>
                    <a:ext cx="402" cy="2220"/>
                    <a:chOff x="2820" y="2102"/>
                    <a:chExt cx="402" cy="2220"/>
                  </a:xfrm>
                </p:grpSpPr>
                <p:sp>
                  <p:nvSpPr>
                    <p:cNvPr id="71" name="Freeform 105"/>
                    <p:cNvSpPr>
                      <a:spLocks/>
                    </p:cNvSpPr>
                    <p:nvPr/>
                  </p:nvSpPr>
                  <p:spPr bwMode="hidden">
                    <a:xfrm rot="4898956">
                      <a:off x="2211" y="2712"/>
                      <a:ext cx="1467"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2" name="Freeform 106"/>
                    <p:cNvSpPr>
                      <a:spLocks/>
                    </p:cNvSpPr>
                    <p:nvPr/>
                  </p:nvSpPr>
                  <p:spPr bwMode="hidden">
                    <a:xfrm rot="4898956">
                      <a:off x="2635" y="3734"/>
                      <a:ext cx="788"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8" name="Group 107"/>
                  <p:cNvGrpSpPr>
                    <a:grpSpLocks/>
                  </p:cNvGrpSpPr>
                  <p:nvPr/>
                </p:nvGrpSpPr>
                <p:grpSpPr bwMode="auto">
                  <a:xfrm>
                    <a:off x="2375" y="2104"/>
                    <a:ext cx="426" cy="2187"/>
                    <a:chOff x="2290" y="2132"/>
                    <a:chExt cx="426" cy="2187"/>
                  </a:xfrm>
                </p:grpSpPr>
                <p:sp>
                  <p:nvSpPr>
                    <p:cNvPr id="69" name="Freeform 108"/>
                    <p:cNvSpPr>
                      <a:spLocks/>
                    </p:cNvSpPr>
                    <p:nvPr/>
                  </p:nvSpPr>
                  <p:spPr bwMode="hidden">
                    <a:xfrm rot="5755659">
                      <a:off x="1903" y="2757"/>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0" name="Freeform 109"/>
                    <p:cNvSpPr>
                      <a:spLocks/>
                    </p:cNvSpPr>
                    <p:nvPr/>
                  </p:nvSpPr>
                  <p:spPr bwMode="hidden">
                    <a:xfrm rot="5755659">
                      <a:off x="2051" y="3785"/>
                      <a:ext cx="773"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5"/>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7" name="Arc 113"/>
                  <p:cNvSpPr>
                    <a:spLocks/>
                  </p:cNvSpPr>
                  <p:nvPr/>
                </p:nvSpPr>
                <p:spPr bwMode="hidden">
                  <a:xfrm flipH="1">
                    <a:off x="387" y="1602"/>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8" name="Arc 114"/>
                  <p:cNvSpPr>
                    <a:spLocks/>
                  </p:cNvSpPr>
                  <p:nvPr/>
                </p:nvSpPr>
                <p:spPr bwMode="hidden">
                  <a:xfrm>
                    <a:off x="3028" y="1180"/>
                    <a:ext cx="1426" cy="2378"/>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9" name="Arc 115"/>
                  <p:cNvSpPr>
                    <a:spLocks/>
                  </p:cNvSpPr>
                  <p:nvPr/>
                </p:nvSpPr>
                <p:spPr bwMode="hidden">
                  <a:xfrm flipH="1">
                    <a:off x="73" y="813"/>
                    <a:ext cx="2541" cy="238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0" name="Arc 116"/>
                  <p:cNvSpPr>
                    <a:spLocks/>
                  </p:cNvSpPr>
                  <p:nvPr/>
                </p:nvSpPr>
                <p:spPr bwMode="hidden">
                  <a:xfrm flipH="1">
                    <a:off x="789" y="312"/>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2" name="Freeform 118"/>
                  <p:cNvSpPr>
                    <a:spLocks/>
                  </p:cNvSpPr>
                  <p:nvPr/>
                </p:nvSpPr>
                <p:spPr bwMode="hidden">
                  <a:xfrm flipH="1">
                    <a:off x="1799" y="437"/>
                    <a:ext cx="418" cy="1522"/>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sp>
              <p:nvSpPr>
                <p:cNvPr id="25" name="Freeform 119"/>
                <p:cNvSpPr>
                  <a:spLocks/>
                </p:cNvSpPr>
                <p:nvPr/>
              </p:nvSpPr>
              <p:spPr bwMode="hidden">
                <a:xfrm rot="-1346631">
                  <a:off x="3279" y="1530"/>
                  <a:ext cx="443" cy="839"/>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grpSp>
          <p:nvGrpSpPr>
            <p:cNvPr id="7" name="Group 120"/>
            <p:cNvGrpSpPr>
              <a:grpSpLocks/>
            </p:cNvGrpSpPr>
            <p:nvPr/>
          </p:nvGrpSpPr>
          <p:grpSpPr bwMode="auto">
            <a:xfrm>
              <a:off x="1476" y="486"/>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2048920 w 776"/>
                  <a:gd name="T3" fmla="*/ 1 h 2368"/>
                  <a:gd name="T4" fmla="*/ 812855 w 776"/>
                  <a:gd name="T5" fmla="*/ 1 h 2368"/>
                  <a:gd name="T6" fmla="*/ 2864791 w 776"/>
                  <a:gd name="T7" fmla="*/ 1 h 2368"/>
                  <a:gd name="T8" fmla="*/ 1634013 w 776"/>
                  <a:gd name="T9" fmla="*/ 1 h 2368"/>
                  <a:gd name="T10" fmla="*/ 3272073 w 776"/>
                  <a:gd name="T11" fmla="*/ 1 h 2368"/>
                  <a:gd name="T12" fmla="*/ 2451207 w 776"/>
                  <a:gd name="T13" fmla="*/ 1 h 2368"/>
                  <a:gd name="T14" fmla="*/ 4087346 w 776"/>
                  <a:gd name="T15" fmla="*/ 1 h 2368"/>
                  <a:gd name="T16" fmla="*/ 3272073 w 776"/>
                  <a:gd name="T17" fmla="*/ 1 h 2368"/>
                  <a:gd name="T18" fmla="*/ 4498611 w 776"/>
                  <a:gd name="T19" fmla="*/ 1 h 2368"/>
                  <a:gd name="T20" fmla="*/ 4087346 w 776"/>
                  <a:gd name="T21" fmla="*/ 1 h 2368"/>
                  <a:gd name="T22" fmla="*/ 4904475 w 776"/>
                  <a:gd name="T23" fmla="*/ 1 h 2368"/>
                  <a:gd name="T24" fmla="*/ 4904475 w 776"/>
                  <a:gd name="T25" fmla="*/ 1 h 2368"/>
                  <a:gd name="T26" fmla="*/ 5723428 w 776"/>
                  <a:gd name="T27" fmla="*/ 1 h 2368"/>
                  <a:gd name="T28" fmla="*/ 5311441 w 776"/>
                  <a:gd name="T29" fmla="*/ 1 h 2368"/>
                  <a:gd name="T30" fmla="*/ 6135270 w 776"/>
                  <a:gd name="T31" fmla="*/ 1 h 2368"/>
                  <a:gd name="T32" fmla="*/ 5723428 w 776"/>
                  <a:gd name="T33" fmla="*/ 1 h 2368"/>
                  <a:gd name="T34" fmla="*/ 6135270 w 776"/>
                  <a:gd name="T35" fmla="*/ 1 h 2368"/>
                  <a:gd name="T36" fmla="*/ 5723428 w 776"/>
                  <a:gd name="T37" fmla="*/ 1 h 2368"/>
                  <a:gd name="T38" fmla="*/ 6544506 w 776"/>
                  <a:gd name="T39" fmla="*/ 1 h 2368"/>
                  <a:gd name="T40" fmla="*/ 6135270 w 776"/>
                  <a:gd name="T41" fmla="*/ 1 h 2368"/>
                  <a:gd name="T42" fmla="*/ 6544506 w 776"/>
                  <a:gd name="T43" fmla="*/ 1 h 2368"/>
                  <a:gd name="T44" fmla="*/ 6135270 w 776"/>
                  <a:gd name="T45" fmla="*/ 1 h 2368"/>
                  <a:gd name="T46" fmla="*/ 6544506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13 w 776"/>
                  <a:gd name="T3" fmla="*/ 1 h 2368"/>
                  <a:gd name="T4" fmla="*/ 4 w 776"/>
                  <a:gd name="T5" fmla="*/ 1 h 2368"/>
                  <a:gd name="T6" fmla="*/ 18 w 776"/>
                  <a:gd name="T7" fmla="*/ 1 h 2368"/>
                  <a:gd name="T8" fmla="*/ 11 w 776"/>
                  <a:gd name="T9" fmla="*/ 1 h 2368"/>
                  <a:gd name="T10" fmla="*/ 20 w 776"/>
                  <a:gd name="T11" fmla="*/ 1 h 2368"/>
                  <a:gd name="T12" fmla="*/ 16 w 776"/>
                  <a:gd name="T13" fmla="*/ 1 h 2368"/>
                  <a:gd name="T14" fmla="*/ 25 w 776"/>
                  <a:gd name="T15" fmla="*/ 1 h 2368"/>
                  <a:gd name="T16" fmla="*/ 20 w 776"/>
                  <a:gd name="T17" fmla="*/ 1 h 2368"/>
                  <a:gd name="T18" fmla="*/ 28 w 776"/>
                  <a:gd name="T19" fmla="*/ 1 h 2368"/>
                  <a:gd name="T20" fmla="*/ 25 w 776"/>
                  <a:gd name="T21" fmla="*/ 1 h 2368"/>
                  <a:gd name="T22" fmla="*/ 31 w 776"/>
                  <a:gd name="T23" fmla="*/ 1 h 2368"/>
                  <a:gd name="T24" fmla="*/ 31 w 776"/>
                  <a:gd name="T25" fmla="*/ 1 h 2368"/>
                  <a:gd name="T26" fmla="*/ 35 w 776"/>
                  <a:gd name="T27" fmla="*/ 1 h 2368"/>
                  <a:gd name="T28" fmla="*/ 33 w 776"/>
                  <a:gd name="T29" fmla="*/ 1 h 2368"/>
                  <a:gd name="T30" fmla="*/ 39 w 776"/>
                  <a:gd name="T31" fmla="*/ 1 h 2368"/>
                  <a:gd name="T32" fmla="*/ 35 w 776"/>
                  <a:gd name="T33" fmla="*/ 1 h 2368"/>
                  <a:gd name="T34" fmla="*/ 39 w 776"/>
                  <a:gd name="T35" fmla="*/ 1 h 2368"/>
                  <a:gd name="T36" fmla="*/ 35 w 776"/>
                  <a:gd name="T37" fmla="*/ 1 h 2368"/>
                  <a:gd name="T38" fmla="*/ 41 w 776"/>
                  <a:gd name="T39" fmla="*/ 1 h 2368"/>
                  <a:gd name="T40" fmla="*/ 39 w 776"/>
                  <a:gd name="T41" fmla="*/ 1 h 2368"/>
                  <a:gd name="T42" fmla="*/ 41 w 776"/>
                  <a:gd name="T43" fmla="*/ 1 h 2368"/>
                  <a:gd name="T44" fmla="*/ 39 w 776"/>
                  <a:gd name="T45" fmla="*/ 1 h 2368"/>
                  <a:gd name="T46" fmla="*/ 4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272491 w 776"/>
                  <a:gd name="T3" fmla="*/ 1 h 2368"/>
                  <a:gd name="T4" fmla="*/ 109271 w 776"/>
                  <a:gd name="T5" fmla="*/ 1 h 2368"/>
                  <a:gd name="T6" fmla="*/ 381334 w 776"/>
                  <a:gd name="T7" fmla="*/ 1 h 2368"/>
                  <a:gd name="T8" fmla="*/ 217999 w 776"/>
                  <a:gd name="T9" fmla="*/ 1 h 2368"/>
                  <a:gd name="T10" fmla="*/ 435731 w 776"/>
                  <a:gd name="T11" fmla="*/ 1 h 2368"/>
                  <a:gd name="T12" fmla="*/ 326986 w 776"/>
                  <a:gd name="T13" fmla="*/ 1 h 2368"/>
                  <a:gd name="T14" fmla="*/ 545425 w 776"/>
                  <a:gd name="T15" fmla="*/ 1 h 2368"/>
                  <a:gd name="T16" fmla="*/ 435731 w 776"/>
                  <a:gd name="T17" fmla="*/ 1 h 2368"/>
                  <a:gd name="T18" fmla="*/ 600438 w 776"/>
                  <a:gd name="T19" fmla="*/ 1 h 2368"/>
                  <a:gd name="T20" fmla="*/ 545425 w 776"/>
                  <a:gd name="T21" fmla="*/ 1 h 2368"/>
                  <a:gd name="T22" fmla="*/ 653690 w 776"/>
                  <a:gd name="T23" fmla="*/ 1 h 2368"/>
                  <a:gd name="T24" fmla="*/ 653690 w 776"/>
                  <a:gd name="T25" fmla="*/ 1 h 2368"/>
                  <a:gd name="T26" fmla="*/ 763738 w 776"/>
                  <a:gd name="T27" fmla="*/ 1 h 2368"/>
                  <a:gd name="T28" fmla="*/ 709284 w 776"/>
                  <a:gd name="T29" fmla="*/ 1 h 2368"/>
                  <a:gd name="T30" fmla="*/ 818063 w 776"/>
                  <a:gd name="T31" fmla="*/ 1 h 2368"/>
                  <a:gd name="T32" fmla="*/ 763738 w 776"/>
                  <a:gd name="T33" fmla="*/ 1 h 2368"/>
                  <a:gd name="T34" fmla="*/ 818063 w 776"/>
                  <a:gd name="T35" fmla="*/ 1 h 2368"/>
                  <a:gd name="T36" fmla="*/ 763738 w 776"/>
                  <a:gd name="T37" fmla="*/ 1 h 2368"/>
                  <a:gd name="T38" fmla="*/ 873335 w 776"/>
                  <a:gd name="T39" fmla="*/ 1 h 2368"/>
                  <a:gd name="T40" fmla="*/ 818063 w 776"/>
                  <a:gd name="T41" fmla="*/ 1 h 2368"/>
                  <a:gd name="T42" fmla="*/ 873335 w 776"/>
                  <a:gd name="T43" fmla="*/ 1 h 2368"/>
                  <a:gd name="T44" fmla="*/ 818063 w 776"/>
                  <a:gd name="T45" fmla="*/ 1 h 2368"/>
                  <a:gd name="T46" fmla="*/ 87333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2147483647 w 776"/>
                  <a:gd name="T3" fmla="*/ 0 h 2368"/>
                  <a:gd name="T4" fmla="*/ 2147483647 w 776"/>
                  <a:gd name="T5" fmla="*/ 0 h 2368"/>
                  <a:gd name="T6" fmla="*/ 2147483647 w 776"/>
                  <a:gd name="T7" fmla="*/ 0 h 2368"/>
                  <a:gd name="T8" fmla="*/ 2147483647 w 776"/>
                  <a:gd name="T9" fmla="*/ 0 h 2368"/>
                  <a:gd name="T10" fmla="*/ 2147483647 w 776"/>
                  <a:gd name="T11" fmla="*/ 0 h 2368"/>
                  <a:gd name="T12" fmla="*/ 2147483647 w 776"/>
                  <a:gd name="T13" fmla="*/ 0 h 2368"/>
                  <a:gd name="T14" fmla="*/ 2147483647 w 776"/>
                  <a:gd name="T15" fmla="*/ 0 h 2368"/>
                  <a:gd name="T16" fmla="*/ 2147483647 w 776"/>
                  <a:gd name="T17" fmla="*/ 0 h 2368"/>
                  <a:gd name="T18" fmla="*/ 2147483647 w 776"/>
                  <a:gd name="T19" fmla="*/ 0 h 2368"/>
                  <a:gd name="T20" fmla="*/ 2147483647 w 776"/>
                  <a:gd name="T21" fmla="*/ 0 h 2368"/>
                  <a:gd name="T22" fmla="*/ 2147483647 w 776"/>
                  <a:gd name="T23" fmla="*/ 0 h 2368"/>
                  <a:gd name="T24" fmla="*/ 2147483647 w 776"/>
                  <a:gd name="T25" fmla="*/ 0 h 2368"/>
                  <a:gd name="T26" fmla="*/ 2147483647 w 776"/>
                  <a:gd name="T27" fmla="*/ 0 h 2368"/>
                  <a:gd name="T28" fmla="*/ 2147483647 w 776"/>
                  <a:gd name="T29" fmla="*/ 0 h 2368"/>
                  <a:gd name="T30" fmla="*/ 2147483647 w 776"/>
                  <a:gd name="T31" fmla="*/ 0 h 2368"/>
                  <a:gd name="T32" fmla="*/ 2147483647 w 776"/>
                  <a:gd name="T33" fmla="*/ 0 h 2368"/>
                  <a:gd name="T34" fmla="*/ 2147483647 w 776"/>
                  <a:gd name="T35" fmla="*/ 0 h 2368"/>
                  <a:gd name="T36" fmla="*/ 2147483647 w 776"/>
                  <a:gd name="T37" fmla="*/ 0 h 2368"/>
                  <a:gd name="T38" fmla="*/ 2147483647 w 776"/>
                  <a:gd name="T39" fmla="*/ 0 h 2368"/>
                  <a:gd name="T40" fmla="*/ 2147483647 w 776"/>
                  <a:gd name="T41" fmla="*/ 0 h 2368"/>
                  <a:gd name="T42" fmla="*/ 2147483647 w 776"/>
                  <a:gd name="T43" fmla="*/ 0 h 2368"/>
                  <a:gd name="T44" fmla="*/ 2147483647 w 776"/>
                  <a:gd name="T45" fmla="*/ 0 h 2368"/>
                  <a:gd name="T46" fmla="*/ 2147483647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3 w 776"/>
                  <a:gd name="T3" fmla="*/ 1 h 2368"/>
                  <a:gd name="T4" fmla="*/ 3 w 776"/>
                  <a:gd name="T5" fmla="*/ 1 h 2368"/>
                  <a:gd name="T6" fmla="*/ 5 w 776"/>
                  <a:gd name="T7" fmla="*/ 1 h 2368"/>
                  <a:gd name="T8" fmla="*/ 3 w 776"/>
                  <a:gd name="T9" fmla="*/ 1 h 2368"/>
                  <a:gd name="T10" fmla="*/ 6 w 776"/>
                  <a:gd name="T11" fmla="*/ 1 h 2368"/>
                  <a:gd name="T12" fmla="*/ 4 w 776"/>
                  <a:gd name="T13" fmla="*/ 1 h 2368"/>
                  <a:gd name="T14" fmla="*/ 7 w 776"/>
                  <a:gd name="T15" fmla="*/ 1 h 2368"/>
                  <a:gd name="T16" fmla="*/ 6 w 776"/>
                  <a:gd name="T17" fmla="*/ 1 h 2368"/>
                  <a:gd name="T18" fmla="*/ 8 w 776"/>
                  <a:gd name="T19" fmla="*/ 1 h 2368"/>
                  <a:gd name="T20" fmla="*/ 7 w 776"/>
                  <a:gd name="T21" fmla="*/ 1 h 2368"/>
                  <a:gd name="T22" fmla="*/ 9 w 776"/>
                  <a:gd name="T23" fmla="*/ 1 h 2368"/>
                  <a:gd name="T24" fmla="*/ 9 w 776"/>
                  <a:gd name="T25" fmla="*/ 1 h 2368"/>
                  <a:gd name="T26" fmla="*/ 10 w 776"/>
                  <a:gd name="T27" fmla="*/ 1 h 2368"/>
                  <a:gd name="T28" fmla="*/ 9 w 776"/>
                  <a:gd name="T29" fmla="*/ 1 h 2368"/>
                  <a:gd name="T30" fmla="*/ 11 w 776"/>
                  <a:gd name="T31" fmla="*/ 1 h 2368"/>
                  <a:gd name="T32" fmla="*/ 10 w 776"/>
                  <a:gd name="T33" fmla="*/ 1 h 2368"/>
                  <a:gd name="T34" fmla="*/ 11 w 776"/>
                  <a:gd name="T35" fmla="*/ 1 h 2368"/>
                  <a:gd name="T36" fmla="*/ 10 w 776"/>
                  <a:gd name="T37" fmla="*/ 1 h 2368"/>
                  <a:gd name="T38" fmla="*/ 11 w 776"/>
                  <a:gd name="T39" fmla="*/ 1 h 2368"/>
                  <a:gd name="T40" fmla="*/ 11 w 776"/>
                  <a:gd name="T41" fmla="*/ 1 h 2368"/>
                  <a:gd name="T42" fmla="*/ 11 w 776"/>
                  <a:gd name="T43" fmla="*/ 1 h 2368"/>
                  <a:gd name="T44" fmla="*/ 11 w 776"/>
                  <a:gd name="T45" fmla="*/ 1 h 2368"/>
                  <a:gd name="T46" fmla="*/ 1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sp>
        <p:nvSpPr>
          <p:cNvPr id="2684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684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baseline="30000"/>
            </a:lvl1pPr>
          </a:lstStyle>
          <a:p>
            <a:pPr>
              <a:defRPr/>
            </a:pPr>
            <a:endParaRPr lang="en-US"/>
          </a:p>
        </p:txBody>
      </p:sp>
      <p:sp>
        <p:nvSpPr>
          <p:cNvPr id="138" name="Rectangle 138"/>
          <p:cNvSpPr>
            <a:spLocks noGrp="1" noChangeArrowheads="1"/>
          </p:cNvSpPr>
          <p:nvPr>
            <p:ph type="ftr" sz="quarter" idx="11"/>
          </p:nvPr>
        </p:nvSpPr>
        <p:spPr/>
        <p:txBody>
          <a:bodyPr/>
          <a:lstStyle>
            <a:lvl1pPr>
              <a:defRPr baseline="30000"/>
            </a:lvl1pPr>
          </a:lstStyle>
          <a:p>
            <a:pPr>
              <a:defRPr/>
            </a:pPr>
            <a:endParaRPr lang="en-US"/>
          </a:p>
        </p:txBody>
      </p:sp>
      <p:sp>
        <p:nvSpPr>
          <p:cNvPr id="139" name="Rectangle 139"/>
          <p:cNvSpPr>
            <a:spLocks noGrp="1" noChangeArrowheads="1"/>
          </p:cNvSpPr>
          <p:nvPr>
            <p:ph type="sldNum" sz="quarter" idx="12"/>
          </p:nvPr>
        </p:nvSpPr>
        <p:spPr/>
        <p:txBody>
          <a:bodyPr/>
          <a:lstStyle>
            <a:lvl1pPr>
              <a:defRPr baseline="30000"/>
            </a:lvl1pPr>
          </a:lstStyle>
          <a:p>
            <a:pPr>
              <a:defRPr/>
            </a:pPr>
            <a:fld id="{5913A2C1-FE91-794B-8B89-3F4ABBB90354}" type="slidenum">
              <a:rPr lang="en-US"/>
              <a:pPr>
                <a:defRPr/>
              </a:pPr>
              <a:t>‹#›</a:t>
            </a:fld>
            <a:endParaRPr lang="en-US"/>
          </a:p>
        </p:txBody>
      </p:sp>
    </p:spTree>
    <p:extLst>
      <p:ext uri="{BB962C8B-B14F-4D97-AF65-F5344CB8AC3E}">
        <p14:creationId xmlns:p14="http://schemas.microsoft.com/office/powerpoint/2010/main" val="180170254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08404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006210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98837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544773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593008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372519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74418375"/>
      </p:ext>
    </p:extLst>
  </p:cSld>
  <p:clrMapOvr>
    <a:masterClrMapping/>
  </p:clrMapOvr>
  <p:transition spd="med">
    <p:fade/>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961932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3748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927046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77086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6176332"/>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3B27A249-A0E2-3445-88A0-D34A80A37D4B}" type="slidenum">
              <a:rPr lang="en-US"/>
              <a:pPr>
                <a:defRPr/>
              </a:pPr>
              <a:t>‹#›</a:t>
            </a:fld>
            <a:endParaRPr lang="en-US"/>
          </a:p>
        </p:txBody>
      </p:sp>
    </p:spTree>
    <p:extLst>
      <p:ext uri="{BB962C8B-B14F-4D97-AF65-F5344CB8AC3E}">
        <p14:creationId xmlns:p14="http://schemas.microsoft.com/office/powerpoint/2010/main" val="1089203705"/>
      </p:ext>
    </p:extLst>
  </p:cSld>
  <p:clrMapOvr>
    <a:masterClrMapping/>
  </p:clrMapOvr>
  <p:transition>
    <p:fad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0C0D884-2DCA-1747-8EFE-BC142610FB0C}" type="slidenum">
              <a:rPr lang="en-US"/>
              <a:pPr>
                <a:defRPr/>
              </a:pPr>
              <a:t>‹#›</a:t>
            </a:fld>
            <a:endParaRPr lang="en-US"/>
          </a:p>
        </p:txBody>
      </p:sp>
    </p:spTree>
    <p:extLst>
      <p:ext uri="{BB962C8B-B14F-4D97-AF65-F5344CB8AC3E}">
        <p14:creationId xmlns:p14="http://schemas.microsoft.com/office/powerpoint/2010/main" val="1031034316"/>
      </p:ext>
    </p:extLst>
  </p:cSld>
  <p:clrMapOvr>
    <a:masterClrMapping/>
  </p:clrMapOvr>
  <p:transition>
    <p:fade/>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12681F1-9314-3B49-88E8-5A06C5135EF1}" type="slidenum">
              <a:rPr lang="en-US"/>
              <a:pPr>
                <a:defRPr/>
              </a:pPr>
              <a:t>‹#›</a:t>
            </a:fld>
            <a:endParaRPr lang="en-US"/>
          </a:p>
        </p:txBody>
      </p:sp>
    </p:spTree>
    <p:extLst>
      <p:ext uri="{BB962C8B-B14F-4D97-AF65-F5344CB8AC3E}">
        <p14:creationId xmlns:p14="http://schemas.microsoft.com/office/powerpoint/2010/main" val="1352888361"/>
      </p:ext>
    </p:extLst>
  </p:cSld>
  <p:clrMapOvr>
    <a:masterClrMapping/>
  </p:clrMapOvr>
  <p:transition>
    <p:fade/>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E64AD93-FFAB-714E-AF3C-16572D130D4A}" type="slidenum">
              <a:rPr lang="en-US"/>
              <a:pPr>
                <a:defRPr/>
              </a:pPr>
              <a:t>‹#›</a:t>
            </a:fld>
            <a:endParaRPr lang="en-US"/>
          </a:p>
        </p:txBody>
      </p:sp>
    </p:spTree>
    <p:extLst>
      <p:ext uri="{BB962C8B-B14F-4D97-AF65-F5344CB8AC3E}">
        <p14:creationId xmlns:p14="http://schemas.microsoft.com/office/powerpoint/2010/main" val="4036694477"/>
      </p:ext>
    </p:extLst>
  </p:cSld>
  <p:clrMapOvr>
    <a:masterClrMapping/>
  </p:clrMapOvr>
  <p:transition>
    <p:fade/>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A15D573-55E0-A34B-BA83-BE4060889F34}" type="slidenum">
              <a:rPr lang="en-US"/>
              <a:pPr>
                <a:defRPr/>
              </a:pPr>
              <a:t>‹#›</a:t>
            </a:fld>
            <a:endParaRPr lang="en-US"/>
          </a:p>
        </p:txBody>
      </p:sp>
    </p:spTree>
    <p:extLst>
      <p:ext uri="{BB962C8B-B14F-4D97-AF65-F5344CB8AC3E}">
        <p14:creationId xmlns:p14="http://schemas.microsoft.com/office/powerpoint/2010/main" val="306197449"/>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5658844"/>
      </p:ext>
    </p:extLst>
  </p:cSld>
  <p:clrMapOvr>
    <a:masterClrMapping/>
  </p:clrMapOvr>
  <p:transition spd="med">
    <p:fade/>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30684D16-BC3D-F64D-BAB8-0B9F7B194818}" type="slidenum">
              <a:rPr lang="en-US"/>
              <a:pPr>
                <a:defRPr/>
              </a:pPr>
              <a:t>‹#›</a:t>
            </a:fld>
            <a:endParaRPr lang="en-US"/>
          </a:p>
        </p:txBody>
      </p:sp>
    </p:spTree>
    <p:extLst>
      <p:ext uri="{BB962C8B-B14F-4D97-AF65-F5344CB8AC3E}">
        <p14:creationId xmlns:p14="http://schemas.microsoft.com/office/powerpoint/2010/main" val="1991534370"/>
      </p:ext>
    </p:extLst>
  </p:cSld>
  <p:clrMapOvr>
    <a:masterClrMapping/>
  </p:clrMapOvr>
  <p:transition>
    <p:fade/>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F16A4D8-5078-CD4E-912E-740AB5853461}" type="slidenum">
              <a:rPr lang="en-US"/>
              <a:pPr>
                <a:defRPr/>
              </a:pPr>
              <a:t>‹#›</a:t>
            </a:fld>
            <a:endParaRPr lang="en-US"/>
          </a:p>
        </p:txBody>
      </p:sp>
    </p:spTree>
    <p:extLst>
      <p:ext uri="{BB962C8B-B14F-4D97-AF65-F5344CB8AC3E}">
        <p14:creationId xmlns:p14="http://schemas.microsoft.com/office/powerpoint/2010/main" val="2529146057"/>
      </p:ext>
    </p:extLst>
  </p:cSld>
  <p:clrMapOvr>
    <a:masterClrMapping/>
  </p:clrMapOvr>
  <p:transition>
    <p:fade/>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BBE858D-1BFE-8643-A65A-BA64D7D4E814}" type="slidenum">
              <a:rPr lang="en-US"/>
              <a:pPr>
                <a:defRPr/>
              </a:pPr>
              <a:t>‹#›</a:t>
            </a:fld>
            <a:endParaRPr lang="en-US"/>
          </a:p>
        </p:txBody>
      </p:sp>
    </p:spTree>
    <p:extLst>
      <p:ext uri="{BB962C8B-B14F-4D97-AF65-F5344CB8AC3E}">
        <p14:creationId xmlns:p14="http://schemas.microsoft.com/office/powerpoint/2010/main" val="2580543305"/>
      </p:ext>
    </p:extLst>
  </p:cSld>
  <p:clrMapOvr>
    <a:masterClrMapping/>
  </p:clrMapOvr>
  <p:transition>
    <p:fade/>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C75907D-4C7B-254C-9DAD-F9234EBF5C2C}" type="slidenum">
              <a:rPr lang="en-US"/>
              <a:pPr>
                <a:defRPr/>
              </a:pPr>
              <a:t>‹#›</a:t>
            </a:fld>
            <a:endParaRPr lang="en-US"/>
          </a:p>
        </p:txBody>
      </p:sp>
    </p:spTree>
    <p:extLst>
      <p:ext uri="{BB962C8B-B14F-4D97-AF65-F5344CB8AC3E}">
        <p14:creationId xmlns:p14="http://schemas.microsoft.com/office/powerpoint/2010/main" val="3015487032"/>
      </p:ext>
    </p:extLst>
  </p:cSld>
  <p:clrMapOvr>
    <a:masterClrMapping/>
  </p:clrMapOvr>
  <p:transition>
    <p:fad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57E5B37-3CDF-EB45-97B1-13A26F79A345}" type="slidenum">
              <a:rPr lang="en-US"/>
              <a:pPr>
                <a:defRPr/>
              </a:pPr>
              <a:t>‹#›</a:t>
            </a:fld>
            <a:endParaRPr lang="en-US"/>
          </a:p>
        </p:txBody>
      </p:sp>
    </p:spTree>
    <p:extLst>
      <p:ext uri="{BB962C8B-B14F-4D97-AF65-F5344CB8AC3E}">
        <p14:creationId xmlns:p14="http://schemas.microsoft.com/office/powerpoint/2010/main" val="4155256451"/>
      </p:ext>
    </p:extLst>
  </p:cSld>
  <p:clrMapOvr>
    <a:masterClrMapping/>
  </p:clrMapOvr>
  <p:transition>
    <p:fad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01D14B9-8E49-4D4A-BF6C-3DE3AF85526E}" type="slidenum">
              <a:rPr lang="en-US"/>
              <a:pPr>
                <a:defRPr/>
              </a:pPr>
              <a:t>‹#›</a:t>
            </a:fld>
            <a:endParaRPr lang="en-US"/>
          </a:p>
        </p:txBody>
      </p:sp>
    </p:spTree>
    <p:extLst>
      <p:ext uri="{BB962C8B-B14F-4D97-AF65-F5344CB8AC3E}">
        <p14:creationId xmlns:p14="http://schemas.microsoft.com/office/powerpoint/2010/main" val="3985814338"/>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E11977E-7116-0E41-8FAC-A039F1165DE8}" type="slidenum">
              <a:rPr lang="en-US"/>
              <a:pPr>
                <a:defRPr/>
              </a:pPr>
              <a:t>‹#›</a:t>
            </a:fld>
            <a:endParaRPr lang="en-US"/>
          </a:p>
        </p:txBody>
      </p:sp>
    </p:spTree>
    <p:extLst>
      <p:ext uri="{BB962C8B-B14F-4D97-AF65-F5344CB8AC3E}">
        <p14:creationId xmlns:p14="http://schemas.microsoft.com/office/powerpoint/2010/main" val="284323889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3D797B-0577-5A42-BC78-1D6338832323}" type="slidenum">
              <a:rPr lang="en-US"/>
              <a:pPr>
                <a:defRPr/>
              </a:pPr>
              <a:t>‹#›</a:t>
            </a:fld>
            <a:endParaRPr lang="en-US"/>
          </a:p>
        </p:txBody>
      </p:sp>
    </p:spTree>
    <p:extLst>
      <p:ext uri="{BB962C8B-B14F-4D97-AF65-F5344CB8AC3E}">
        <p14:creationId xmlns:p14="http://schemas.microsoft.com/office/powerpoint/2010/main" val="176851663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E47D924-E6CA-DC46-AA4C-23E009BC77B5}" type="slidenum">
              <a:rPr lang="en-US"/>
              <a:pPr>
                <a:defRPr/>
              </a:pPr>
              <a:t>‹#›</a:t>
            </a:fld>
            <a:endParaRPr lang="en-US"/>
          </a:p>
        </p:txBody>
      </p:sp>
    </p:spTree>
    <p:extLst>
      <p:ext uri="{BB962C8B-B14F-4D97-AF65-F5344CB8AC3E}">
        <p14:creationId xmlns:p14="http://schemas.microsoft.com/office/powerpoint/2010/main" val="181646679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71A6D4B-770F-A244-A874-DA9B52C97C4C}" type="slidenum">
              <a:rPr lang="en-US"/>
              <a:pPr>
                <a:defRPr/>
              </a:pPr>
              <a:t>‹#›</a:t>
            </a:fld>
            <a:endParaRPr lang="en-US"/>
          </a:p>
        </p:txBody>
      </p:sp>
    </p:spTree>
    <p:extLst>
      <p:ext uri="{BB962C8B-B14F-4D97-AF65-F5344CB8AC3E}">
        <p14:creationId xmlns:p14="http://schemas.microsoft.com/office/powerpoint/2010/main" val="29274207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95294330"/>
      </p:ext>
    </p:extLst>
  </p:cSld>
  <p:clrMapOvr>
    <a:masterClrMapping/>
  </p:clrMapOvr>
  <p:transition spd="med">
    <p:fade/>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6FFD1BD-17F7-CF49-B215-0B14A9F0D6F7}" type="slidenum">
              <a:rPr lang="en-US"/>
              <a:pPr>
                <a:defRPr/>
              </a:pPr>
              <a:t>‹#›</a:t>
            </a:fld>
            <a:endParaRPr lang="en-US"/>
          </a:p>
        </p:txBody>
      </p:sp>
    </p:spTree>
    <p:extLst>
      <p:ext uri="{BB962C8B-B14F-4D97-AF65-F5344CB8AC3E}">
        <p14:creationId xmlns:p14="http://schemas.microsoft.com/office/powerpoint/2010/main" val="310729475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EBB2E9-2251-7F44-9BB4-08E82CE4E8EB}" type="slidenum">
              <a:rPr lang="en-US"/>
              <a:pPr>
                <a:defRPr/>
              </a:pPr>
              <a:t>‹#›</a:t>
            </a:fld>
            <a:endParaRPr lang="en-US"/>
          </a:p>
        </p:txBody>
      </p:sp>
    </p:spTree>
    <p:extLst>
      <p:ext uri="{BB962C8B-B14F-4D97-AF65-F5344CB8AC3E}">
        <p14:creationId xmlns:p14="http://schemas.microsoft.com/office/powerpoint/2010/main" val="264434935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4B2221C-68E0-F248-B295-6F1179EFF6DC}" type="slidenum">
              <a:rPr lang="en-US"/>
              <a:pPr>
                <a:defRPr/>
              </a:pPr>
              <a:t>‹#›</a:t>
            </a:fld>
            <a:endParaRPr lang="en-US"/>
          </a:p>
        </p:txBody>
      </p:sp>
    </p:spTree>
    <p:extLst>
      <p:ext uri="{BB962C8B-B14F-4D97-AF65-F5344CB8AC3E}">
        <p14:creationId xmlns:p14="http://schemas.microsoft.com/office/powerpoint/2010/main" val="23550602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6E0ACB1-25F0-7C46-81CF-ABAFBE50B42F}" type="slidenum">
              <a:rPr lang="en-US"/>
              <a:pPr>
                <a:defRPr/>
              </a:pPr>
              <a:t>‹#›</a:t>
            </a:fld>
            <a:endParaRPr lang="en-US"/>
          </a:p>
        </p:txBody>
      </p:sp>
    </p:spTree>
    <p:extLst>
      <p:ext uri="{BB962C8B-B14F-4D97-AF65-F5344CB8AC3E}">
        <p14:creationId xmlns:p14="http://schemas.microsoft.com/office/powerpoint/2010/main" val="421543741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973172-B3DE-3549-BCAE-8DF780E473F1}" type="slidenum">
              <a:rPr lang="en-US"/>
              <a:pPr>
                <a:defRPr/>
              </a:pPr>
              <a:t>‹#›</a:t>
            </a:fld>
            <a:endParaRPr lang="en-US"/>
          </a:p>
        </p:txBody>
      </p:sp>
    </p:spTree>
    <p:extLst>
      <p:ext uri="{BB962C8B-B14F-4D97-AF65-F5344CB8AC3E}">
        <p14:creationId xmlns:p14="http://schemas.microsoft.com/office/powerpoint/2010/main" val="374566739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2D87389-E26C-574A-AC6D-4C1F1D03D8C1}" type="slidenum">
              <a:rPr lang="en-US"/>
              <a:pPr>
                <a:defRPr/>
              </a:pPr>
              <a:t>‹#›</a:t>
            </a:fld>
            <a:endParaRPr lang="en-US"/>
          </a:p>
        </p:txBody>
      </p:sp>
    </p:spTree>
    <p:extLst>
      <p:ext uri="{BB962C8B-B14F-4D97-AF65-F5344CB8AC3E}">
        <p14:creationId xmlns:p14="http://schemas.microsoft.com/office/powerpoint/2010/main" val="329304454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D079A6-8453-F947-8A18-F10301729963}" type="slidenum">
              <a:rPr lang="en-US"/>
              <a:pPr>
                <a:defRPr/>
              </a:pPr>
              <a:t>‹#›</a:t>
            </a:fld>
            <a:endParaRPr lang="en-US"/>
          </a:p>
        </p:txBody>
      </p:sp>
    </p:spTree>
    <p:extLst>
      <p:ext uri="{BB962C8B-B14F-4D97-AF65-F5344CB8AC3E}">
        <p14:creationId xmlns:p14="http://schemas.microsoft.com/office/powerpoint/2010/main" val="161884712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6F0059B-0946-E544-93A8-B717C5C05C6E}" type="slidenum">
              <a:rPr lang="en-US"/>
              <a:pPr>
                <a:defRPr/>
              </a:pPr>
              <a:t>‹#›</a:t>
            </a:fld>
            <a:endParaRPr lang="en-US"/>
          </a:p>
        </p:txBody>
      </p:sp>
    </p:spTree>
    <p:extLst>
      <p:ext uri="{BB962C8B-B14F-4D97-AF65-F5344CB8AC3E}">
        <p14:creationId xmlns:p14="http://schemas.microsoft.com/office/powerpoint/2010/main" val="6307227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D8AFAAA7-750F-7441-A4E3-96AC3A7F2F21}" type="slidenum">
              <a:rPr lang="en-US"/>
              <a:pPr>
                <a:defRPr/>
              </a:pPr>
              <a:t>‹#›</a:t>
            </a:fld>
            <a:endParaRPr lang="en-US"/>
          </a:p>
        </p:txBody>
      </p:sp>
    </p:spTree>
    <p:extLst>
      <p:ext uri="{BB962C8B-B14F-4D97-AF65-F5344CB8AC3E}">
        <p14:creationId xmlns:p14="http://schemas.microsoft.com/office/powerpoint/2010/main" val="200832360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2EA90F27-2891-6143-B5DA-08FBB4DC2A68}" type="slidenum">
              <a:rPr lang="en-US"/>
              <a:pPr>
                <a:defRPr/>
              </a:pPr>
              <a:t>‹#›</a:t>
            </a:fld>
            <a:endParaRPr lang="en-US"/>
          </a:p>
        </p:txBody>
      </p:sp>
    </p:spTree>
    <p:extLst>
      <p:ext uri="{BB962C8B-B14F-4D97-AF65-F5344CB8AC3E}">
        <p14:creationId xmlns:p14="http://schemas.microsoft.com/office/powerpoint/2010/main" val="143425819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5840482"/>
      </p:ext>
    </p:extLst>
  </p:cSld>
  <p:clrMapOvr>
    <a:masterClrMapping/>
  </p:clrMapOvr>
  <p:transition spd="med">
    <p:fade/>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6A946565-9FFE-C544-B84F-9252938FB7C1}" type="slidenum">
              <a:rPr lang="en-US"/>
              <a:pPr>
                <a:defRPr/>
              </a:pPr>
              <a:t>‹#›</a:t>
            </a:fld>
            <a:endParaRPr lang="en-US"/>
          </a:p>
        </p:txBody>
      </p:sp>
    </p:spTree>
    <p:extLst>
      <p:ext uri="{BB962C8B-B14F-4D97-AF65-F5344CB8AC3E}">
        <p14:creationId xmlns:p14="http://schemas.microsoft.com/office/powerpoint/2010/main" val="197060486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2384E8F-73A9-8A44-ABBB-F39316066488}" type="slidenum">
              <a:rPr lang="en-US"/>
              <a:pPr>
                <a:defRPr/>
              </a:pPr>
              <a:t>‹#›</a:t>
            </a:fld>
            <a:endParaRPr lang="en-US"/>
          </a:p>
        </p:txBody>
      </p:sp>
    </p:spTree>
    <p:extLst>
      <p:ext uri="{BB962C8B-B14F-4D97-AF65-F5344CB8AC3E}">
        <p14:creationId xmlns:p14="http://schemas.microsoft.com/office/powerpoint/2010/main" val="225552087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8FA7FA1F-0614-7343-B724-0E326B49D670}" type="slidenum">
              <a:rPr lang="en-US"/>
              <a:pPr>
                <a:defRPr/>
              </a:pPr>
              <a:t>‹#›</a:t>
            </a:fld>
            <a:endParaRPr lang="en-US"/>
          </a:p>
        </p:txBody>
      </p:sp>
    </p:spTree>
    <p:extLst>
      <p:ext uri="{BB962C8B-B14F-4D97-AF65-F5344CB8AC3E}">
        <p14:creationId xmlns:p14="http://schemas.microsoft.com/office/powerpoint/2010/main" val="36328034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D014101-4BCD-E440-86EC-CD9580EE4648}" type="slidenum">
              <a:rPr lang="en-US"/>
              <a:pPr>
                <a:defRPr/>
              </a:pPr>
              <a:t>‹#›</a:t>
            </a:fld>
            <a:endParaRPr lang="en-US"/>
          </a:p>
        </p:txBody>
      </p:sp>
    </p:spTree>
    <p:extLst>
      <p:ext uri="{BB962C8B-B14F-4D97-AF65-F5344CB8AC3E}">
        <p14:creationId xmlns:p14="http://schemas.microsoft.com/office/powerpoint/2010/main" val="380078583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ACAEF10F-7AED-FC46-9A91-BE9584C2AD1F}" type="slidenum">
              <a:rPr lang="en-US"/>
              <a:pPr>
                <a:defRPr/>
              </a:pPr>
              <a:t>‹#›</a:t>
            </a:fld>
            <a:endParaRPr lang="en-US"/>
          </a:p>
        </p:txBody>
      </p:sp>
    </p:spTree>
    <p:extLst>
      <p:ext uri="{BB962C8B-B14F-4D97-AF65-F5344CB8AC3E}">
        <p14:creationId xmlns:p14="http://schemas.microsoft.com/office/powerpoint/2010/main" val="99283979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1D2859A-ACA2-6A4D-85C8-226D6E7E4B27}" type="slidenum">
              <a:rPr lang="en-US"/>
              <a:pPr>
                <a:defRPr/>
              </a:pPr>
              <a:t>‹#›</a:t>
            </a:fld>
            <a:endParaRPr lang="en-US"/>
          </a:p>
        </p:txBody>
      </p:sp>
    </p:spTree>
    <p:extLst>
      <p:ext uri="{BB962C8B-B14F-4D97-AF65-F5344CB8AC3E}">
        <p14:creationId xmlns:p14="http://schemas.microsoft.com/office/powerpoint/2010/main" val="209841929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76913D80-148E-DC4F-97FB-217CD5DE1B67}" type="slidenum">
              <a:rPr lang="en-US"/>
              <a:pPr>
                <a:defRPr/>
              </a:pPr>
              <a:t>‹#›</a:t>
            </a:fld>
            <a:endParaRPr lang="en-US"/>
          </a:p>
        </p:txBody>
      </p:sp>
    </p:spTree>
    <p:extLst>
      <p:ext uri="{BB962C8B-B14F-4D97-AF65-F5344CB8AC3E}">
        <p14:creationId xmlns:p14="http://schemas.microsoft.com/office/powerpoint/2010/main" val="384574752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C4E810A2-A76B-5948-8562-D93B8B924F37}" type="slidenum">
              <a:rPr lang="en-US"/>
              <a:pPr>
                <a:defRPr/>
              </a:pPr>
              <a:t>‹#›</a:t>
            </a:fld>
            <a:endParaRPr lang="en-US"/>
          </a:p>
        </p:txBody>
      </p:sp>
    </p:spTree>
    <p:extLst>
      <p:ext uri="{BB962C8B-B14F-4D97-AF65-F5344CB8AC3E}">
        <p14:creationId xmlns:p14="http://schemas.microsoft.com/office/powerpoint/2010/main" val="174482061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aseline="30000">
                <a:latin typeface="Times New Roman"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CD016CF5-B8D4-8444-A548-20E27489EF10}" type="slidenum">
              <a:rPr lang="en-US"/>
              <a:pPr>
                <a:defRPr/>
              </a:pPr>
              <a:t>‹#›</a:t>
            </a:fld>
            <a:endParaRPr lang="en-US"/>
          </a:p>
        </p:txBody>
      </p:sp>
    </p:spTree>
    <p:extLst>
      <p:ext uri="{BB962C8B-B14F-4D97-AF65-F5344CB8AC3E}">
        <p14:creationId xmlns:p14="http://schemas.microsoft.com/office/powerpoint/2010/main" val="417698384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79BA66F4-91DE-DF4A-849B-310087CD0B89}" type="slidenum">
              <a:rPr lang="en-US"/>
              <a:pPr>
                <a:defRPr/>
              </a:pPr>
              <a:t>‹#›</a:t>
            </a:fld>
            <a:endParaRPr lang="en-US"/>
          </a:p>
        </p:txBody>
      </p:sp>
    </p:spTree>
    <p:extLst>
      <p:ext uri="{BB962C8B-B14F-4D97-AF65-F5344CB8AC3E}">
        <p14:creationId xmlns:p14="http://schemas.microsoft.com/office/powerpoint/2010/main" val="423620150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986051"/>
      </p:ext>
    </p:extLst>
  </p:cSld>
  <p:clrMapOvr>
    <a:masterClrMapping/>
  </p:clrMapOvr>
  <p:transition spd="med">
    <p:fade/>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FA3F03F-CD00-594E-948C-D7D1934E3CF0}" type="slidenum">
              <a:rPr lang="en-US"/>
              <a:pPr>
                <a:defRPr/>
              </a:pPr>
              <a:t>‹#›</a:t>
            </a:fld>
            <a:endParaRPr lang="en-US"/>
          </a:p>
        </p:txBody>
      </p:sp>
    </p:spTree>
    <p:extLst>
      <p:ext uri="{BB962C8B-B14F-4D97-AF65-F5344CB8AC3E}">
        <p14:creationId xmlns:p14="http://schemas.microsoft.com/office/powerpoint/2010/main" val="49728156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66CA604-4CF4-5845-AA31-30DEF8EFE573}" type="slidenum">
              <a:rPr lang="en-US"/>
              <a:pPr>
                <a:defRPr/>
              </a:pPr>
              <a:t>‹#›</a:t>
            </a:fld>
            <a:endParaRPr lang="en-US"/>
          </a:p>
        </p:txBody>
      </p:sp>
    </p:spTree>
    <p:extLst>
      <p:ext uri="{BB962C8B-B14F-4D97-AF65-F5344CB8AC3E}">
        <p14:creationId xmlns:p14="http://schemas.microsoft.com/office/powerpoint/2010/main" val="271396179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EAB7E6B5-5960-0545-8B1A-0F7F75E7EEED}" type="slidenum">
              <a:rPr lang="en-US"/>
              <a:pPr>
                <a:defRPr/>
              </a:pPr>
              <a:t>‹#›</a:t>
            </a:fld>
            <a:endParaRPr lang="en-US"/>
          </a:p>
        </p:txBody>
      </p:sp>
    </p:spTree>
    <p:extLst>
      <p:ext uri="{BB962C8B-B14F-4D97-AF65-F5344CB8AC3E}">
        <p14:creationId xmlns:p14="http://schemas.microsoft.com/office/powerpoint/2010/main" val="7767913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0FCAEC04-8499-DD46-A066-319020C69D47}" type="slidenum">
              <a:rPr lang="en-US"/>
              <a:pPr>
                <a:defRPr/>
              </a:pPr>
              <a:t>‹#›</a:t>
            </a:fld>
            <a:endParaRPr lang="en-US"/>
          </a:p>
        </p:txBody>
      </p:sp>
    </p:spTree>
    <p:extLst>
      <p:ext uri="{BB962C8B-B14F-4D97-AF65-F5344CB8AC3E}">
        <p14:creationId xmlns:p14="http://schemas.microsoft.com/office/powerpoint/2010/main" val="397035647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271A4DA-044B-104D-83BA-4216247B799A}" type="slidenum">
              <a:rPr lang="en-US"/>
              <a:pPr>
                <a:defRPr/>
              </a:pPr>
              <a:t>‹#›</a:t>
            </a:fld>
            <a:endParaRPr lang="en-US"/>
          </a:p>
        </p:txBody>
      </p:sp>
    </p:spTree>
    <p:extLst>
      <p:ext uri="{BB962C8B-B14F-4D97-AF65-F5344CB8AC3E}">
        <p14:creationId xmlns:p14="http://schemas.microsoft.com/office/powerpoint/2010/main" val="303770271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6FA70581-6212-C640-A715-BFEF16F9C570}" type="slidenum">
              <a:rPr lang="en-US"/>
              <a:pPr>
                <a:defRPr/>
              </a:pPr>
              <a:t>‹#›</a:t>
            </a:fld>
            <a:endParaRPr lang="en-US"/>
          </a:p>
        </p:txBody>
      </p:sp>
    </p:spTree>
    <p:extLst>
      <p:ext uri="{BB962C8B-B14F-4D97-AF65-F5344CB8AC3E}">
        <p14:creationId xmlns:p14="http://schemas.microsoft.com/office/powerpoint/2010/main" val="192308501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153F059A-25EA-604E-9954-22297DBAD940}" type="slidenum">
              <a:rPr lang="en-US"/>
              <a:pPr>
                <a:defRPr/>
              </a:pPr>
              <a:t>‹#›</a:t>
            </a:fld>
            <a:endParaRPr lang="en-US"/>
          </a:p>
        </p:txBody>
      </p:sp>
    </p:spTree>
    <p:extLst>
      <p:ext uri="{BB962C8B-B14F-4D97-AF65-F5344CB8AC3E}">
        <p14:creationId xmlns:p14="http://schemas.microsoft.com/office/powerpoint/2010/main" val="333574817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1C8D1D0-33FA-5D46-B637-CB3E377A9B74}" type="slidenum">
              <a:rPr lang="en-US"/>
              <a:pPr>
                <a:defRPr/>
              </a:pPr>
              <a:t>‹#›</a:t>
            </a:fld>
            <a:endParaRPr lang="en-US"/>
          </a:p>
        </p:txBody>
      </p:sp>
    </p:spTree>
    <p:extLst>
      <p:ext uri="{BB962C8B-B14F-4D97-AF65-F5344CB8AC3E}">
        <p14:creationId xmlns:p14="http://schemas.microsoft.com/office/powerpoint/2010/main" val="45595495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FCED574D-73CD-FF4D-9B77-FDD47627A177}" type="slidenum">
              <a:rPr lang="en-US"/>
              <a:pPr>
                <a:defRPr/>
              </a:pPr>
              <a:t>‹#›</a:t>
            </a:fld>
            <a:endParaRPr lang="en-US"/>
          </a:p>
        </p:txBody>
      </p:sp>
    </p:spTree>
    <p:extLst>
      <p:ext uri="{BB962C8B-B14F-4D97-AF65-F5344CB8AC3E}">
        <p14:creationId xmlns:p14="http://schemas.microsoft.com/office/powerpoint/2010/main" val="414069255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4C0BC3F-65C5-9446-BAD2-205BD213E336}" type="slidenum">
              <a:rPr lang="en-US"/>
              <a:pPr>
                <a:defRPr/>
              </a:pPr>
              <a:t>‹#›</a:t>
            </a:fld>
            <a:endParaRPr lang="th-TH"/>
          </a:p>
        </p:txBody>
      </p:sp>
    </p:spTree>
    <p:extLst>
      <p:ext uri="{BB962C8B-B14F-4D97-AF65-F5344CB8AC3E}">
        <p14:creationId xmlns:p14="http://schemas.microsoft.com/office/powerpoint/2010/main" val="375295645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303681"/>
      </p:ext>
    </p:extLst>
  </p:cSld>
  <p:clrMapOvr>
    <a:masterClrMapping/>
  </p:clrMapOvr>
  <p:transition spd="med">
    <p:fade/>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C6AE8E9-1B08-2242-8EFB-D53DF5F46B77}" type="slidenum">
              <a:rPr lang="en-US"/>
              <a:pPr>
                <a:defRPr/>
              </a:pPr>
              <a:t>‹#›</a:t>
            </a:fld>
            <a:endParaRPr lang="th-TH"/>
          </a:p>
        </p:txBody>
      </p:sp>
    </p:spTree>
    <p:extLst>
      <p:ext uri="{BB962C8B-B14F-4D97-AF65-F5344CB8AC3E}">
        <p14:creationId xmlns:p14="http://schemas.microsoft.com/office/powerpoint/2010/main" val="84907214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CB21680-C243-C04E-8A84-CD44400E49A6}" type="slidenum">
              <a:rPr lang="en-US"/>
              <a:pPr>
                <a:defRPr/>
              </a:pPr>
              <a:t>‹#›</a:t>
            </a:fld>
            <a:endParaRPr lang="th-TH"/>
          </a:p>
        </p:txBody>
      </p:sp>
    </p:spTree>
    <p:extLst>
      <p:ext uri="{BB962C8B-B14F-4D97-AF65-F5344CB8AC3E}">
        <p14:creationId xmlns:p14="http://schemas.microsoft.com/office/powerpoint/2010/main" val="62129945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0876126-393D-3945-AAA7-EFA5F62C7A80}" type="slidenum">
              <a:rPr lang="en-US"/>
              <a:pPr>
                <a:defRPr/>
              </a:pPr>
              <a:t>‹#›</a:t>
            </a:fld>
            <a:endParaRPr lang="th-TH"/>
          </a:p>
        </p:txBody>
      </p:sp>
    </p:spTree>
    <p:extLst>
      <p:ext uri="{BB962C8B-B14F-4D97-AF65-F5344CB8AC3E}">
        <p14:creationId xmlns:p14="http://schemas.microsoft.com/office/powerpoint/2010/main" val="186298372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6E89B6CB-2584-E94D-A654-433104BB7088}" type="slidenum">
              <a:rPr lang="en-US"/>
              <a:pPr>
                <a:defRPr/>
              </a:pPr>
              <a:t>‹#›</a:t>
            </a:fld>
            <a:endParaRPr lang="th-TH"/>
          </a:p>
        </p:txBody>
      </p:sp>
    </p:spTree>
    <p:extLst>
      <p:ext uri="{BB962C8B-B14F-4D97-AF65-F5344CB8AC3E}">
        <p14:creationId xmlns:p14="http://schemas.microsoft.com/office/powerpoint/2010/main" val="308401830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FFE55926-3E53-CA49-9842-0069F1A82D11}" type="slidenum">
              <a:rPr lang="en-US"/>
              <a:pPr>
                <a:defRPr/>
              </a:pPr>
              <a:t>‹#›</a:t>
            </a:fld>
            <a:endParaRPr lang="th-TH"/>
          </a:p>
        </p:txBody>
      </p:sp>
    </p:spTree>
    <p:extLst>
      <p:ext uri="{BB962C8B-B14F-4D97-AF65-F5344CB8AC3E}">
        <p14:creationId xmlns:p14="http://schemas.microsoft.com/office/powerpoint/2010/main" val="309417964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DE525156-FFC2-1E47-8B35-0301640102FE}" type="slidenum">
              <a:rPr lang="en-US"/>
              <a:pPr>
                <a:defRPr/>
              </a:pPr>
              <a:t>‹#›</a:t>
            </a:fld>
            <a:endParaRPr lang="th-TH"/>
          </a:p>
        </p:txBody>
      </p:sp>
    </p:spTree>
    <p:extLst>
      <p:ext uri="{BB962C8B-B14F-4D97-AF65-F5344CB8AC3E}">
        <p14:creationId xmlns:p14="http://schemas.microsoft.com/office/powerpoint/2010/main" val="67785848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183E93D-95CD-0643-A8CB-1E1905920BB0}" type="slidenum">
              <a:rPr lang="en-US"/>
              <a:pPr>
                <a:defRPr/>
              </a:pPr>
              <a:t>‹#›</a:t>
            </a:fld>
            <a:endParaRPr lang="th-TH"/>
          </a:p>
        </p:txBody>
      </p:sp>
    </p:spTree>
    <p:extLst>
      <p:ext uri="{BB962C8B-B14F-4D97-AF65-F5344CB8AC3E}">
        <p14:creationId xmlns:p14="http://schemas.microsoft.com/office/powerpoint/2010/main" val="111563187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3D3692C-31CF-3E4C-9F11-D4B5BA2A69C9}" type="slidenum">
              <a:rPr lang="en-US"/>
              <a:pPr>
                <a:defRPr/>
              </a:pPr>
              <a:t>‹#›</a:t>
            </a:fld>
            <a:endParaRPr lang="th-TH"/>
          </a:p>
        </p:txBody>
      </p:sp>
    </p:spTree>
    <p:extLst>
      <p:ext uri="{BB962C8B-B14F-4D97-AF65-F5344CB8AC3E}">
        <p14:creationId xmlns:p14="http://schemas.microsoft.com/office/powerpoint/2010/main" val="23708600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E315A08-EAFB-7D43-96B3-8AF78F89747B}" type="slidenum">
              <a:rPr lang="en-US"/>
              <a:pPr>
                <a:defRPr/>
              </a:pPr>
              <a:t>‹#›</a:t>
            </a:fld>
            <a:endParaRPr lang="th-TH"/>
          </a:p>
        </p:txBody>
      </p:sp>
    </p:spTree>
    <p:extLst>
      <p:ext uri="{BB962C8B-B14F-4D97-AF65-F5344CB8AC3E}">
        <p14:creationId xmlns:p14="http://schemas.microsoft.com/office/powerpoint/2010/main" val="125642532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195CE6-B818-A94D-ACED-378632BAFE6C}" type="slidenum">
              <a:rPr lang="en-US"/>
              <a:pPr>
                <a:defRPr/>
              </a:pPr>
              <a:t>‹#›</a:t>
            </a:fld>
            <a:endParaRPr lang="th-TH"/>
          </a:p>
        </p:txBody>
      </p:sp>
    </p:spTree>
    <p:extLst>
      <p:ext uri="{BB962C8B-B14F-4D97-AF65-F5344CB8AC3E}">
        <p14:creationId xmlns:p14="http://schemas.microsoft.com/office/powerpoint/2010/main" val="38501850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51778433"/>
      </p:ext>
    </p:extLst>
  </p:cSld>
  <p:clrMapOvr>
    <a:masterClrMapping/>
  </p:clrMapOvr>
  <p:transition spd="med">
    <p:cu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6146"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th-TH" noProof="0"/>
              <a:t>Click to edit Master title style</a:t>
            </a:r>
          </a:p>
        </p:txBody>
      </p:sp>
      <p:sp>
        <p:nvSpPr>
          <p:cNvPr id="6147"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th-TH" noProof="0"/>
              <a:t>Click to edit Master subtitle style</a:t>
            </a:r>
          </a:p>
        </p:txBody>
      </p:sp>
      <p:sp>
        <p:nvSpPr>
          <p:cNvPr id="5" name="Rectangle 5"/>
          <p:cNvSpPr>
            <a:spLocks noGrp="1" noChangeArrowheads="1"/>
          </p:cNvSpPr>
          <p:nvPr>
            <p:ph type="ftr" sz="quarter" idx="10"/>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Rectangle 6"/>
          <p:cNvSpPr>
            <a:spLocks noGrp="1" noChangeArrowheads="1"/>
          </p:cNvSpPr>
          <p:nvPr>
            <p:ph type="sldNum" sz="quarter" idx="11"/>
          </p:nvPr>
        </p:nvSpPr>
        <p:spPr/>
        <p:txBody>
          <a:bodyPr/>
          <a:lstStyle>
            <a:lvl1pPr eaLnBrk="0" hangingPunct="0">
              <a:defRPr baseline="30000">
                <a:latin typeface="Times New Roman" charset="0"/>
                <a:cs typeface="ＭＳ Ｐゴシック" charset="0"/>
              </a:defRPr>
            </a:lvl1pPr>
          </a:lstStyle>
          <a:p>
            <a:pPr>
              <a:defRPr/>
            </a:pPr>
            <a:fld id="{08669759-DB86-3747-AAE4-287BD1B6CDC1}" type="slidenum">
              <a:rPr lang="en-US"/>
              <a:pPr>
                <a:defRPr/>
              </a:pPr>
              <a:t>‹#›</a:t>
            </a:fld>
            <a:endParaRPr lang="th-TH"/>
          </a:p>
        </p:txBody>
      </p:sp>
      <p:sp>
        <p:nvSpPr>
          <p:cNvPr id="7" name="Rectangle 7"/>
          <p:cNvSpPr>
            <a:spLocks noGrp="1" noChangeArrowheads="1"/>
          </p:cNvSpPr>
          <p:nvPr>
            <p:ph type="dt" sz="quarter" idx="12"/>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Tree>
    <p:extLst>
      <p:ext uri="{BB962C8B-B14F-4D97-AF65-F5344CB8AC3E}">
        <p14:creationId xmlns:p14="http://schemas.microsoft.com/office/powerpoint/2010/main" val="189269289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5AF95B5-8A7D-1147-B40D-606CCE453742}" type="slidenum">
              <a:rPr lang="en-US"/>
              <a:pPr>
                <a:defRPr/>
              </a:pPr>
              <a:t>‹#›</a:t>
            </a:fld>
            <a:endParaRPr lang="th-TH"/>
          </a:p>
        </p:txBody>
      </p:sp>
    </p:spTree>
    <p:extLst>
      <p:ext uri="{BB962C8B-B14F-4D97-AF65-F5344CB8AC3E}">
        <p14:creationId xmlns:p14="http://schemas.microsoft.com/office/powerpoint/2010/main" val="48303621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45C91ED4-B4F0-8244-BAEF-AA88B0522AF0}" type="slidenum">
              <a:rPr lang="en-US"/>
              <a:pPr>
                <a:defRPr/>
              </a:pPr>
              <a:t>‹#›</a:t>
            </a:fld>
            <a:endParaRPr lang="th-TH"/>
          </a:p>
        </p:txBody>
      </p:sp>
    </p:spTree>
    <p:extLst>
      <p:ext uri="{BB962C8B-B14F-4D97-AF65-F5344CB8AC3E}">
        <p14:creationId xmlns:p14="http://schemas.microsoft.com/office/powerpoint/2010/main" val="46684677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6FC7349-EB7D-F749-89C2-3B62E0B737B5}" type="slidenum">
              <a:rPr lang="en-US"/>
              <a:pPr>
                <a:defRPr/>
              </a:pPr>
              <a:t>‹#›</a:t>
            </a:fld>
            <a:endParaRPr lang="th-TH"/>
          </a:p>
        </p:txBody>
      </p:sp>
    </p:spTree>
    <p:extLst>
      <p:ext uri="{BB962C8B-B14F-4D97-AF65-F5344CB8AC3E}">
        <p14:creationId xmlns:p14="http://schemas.microsoft.com/office/powerpoint/2010/main" val="264825497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59C4A1-5A93-AD4F-9F87-AA6CEF2EED0D}" type="slidenum">
              <a:rPr lang="en-US"/>
              <a:pPr>
                <a:defRPr/>
              </a:pPr>
              <a:t>‹#›</a:t>
            </a:fld>
            <a:endParaRPr lang="th-TH"/>
          </a:p>
        </p:txBody>
      </p:sp>
    </p:spTree>
    <p:extLst>
      <p:ext uri="{BB962C8B-B14F-4D97-AF65-F5344CB8AC3E}">
        <p14:creationId xmlns:p14="http://schemas.microsoft.com/office/powerpoint/2010/main" val="206990463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A2F7A89-5923-8042-85C5-E4EFC54625AB}" type="slidenum">
              <a:rPr lang="en-US"/>
              <a:pPr>
                <a:defRPr/>
              </a:pPr>
              <a:t>‹#›</a:t>
            </a:fld>
            <a:endParaRPr lang="th-TH"/>
          </a:p>
        </p:txBody>
      </p:sp>
    </p:spTree>
    <p:extLst>
      <p:ext uri="{BB962C8B-B14F-4D97-AF65-F5344CB8AC3E}">
        <p14:creationId xmlns:p14="http://schemas.microsoft.com/office/powerpoint/2010/main" val="55667561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F1FB277-CDB8-2647-9CE7-4C9B2678C73B}" type="slidenum">
              <a:rPr lang="en-US"/>
              <a:pPr>
                <a:defRPr/>
              </a:pPr>
              <a:t>‹#›</a:t>
            </a:fld>
            <a:endParaRPr lang="th-TH"/>
          </a:p>
        </p:txBody>
      </p:sp>
    </p:spTree>
    <p:extLst>
      <p:ext uri="{BB962C8B-B14F-4D97-AF65-F5344CB8AC3E}">
        <p14:creationId xmlns:p14="http://schemas.microsoft.com/office/powerpoint/2010/main" val="391969844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1420B970-E990-F24D-A1B8-153C75CF270B}" type="slidenum">
              <a:rPr lang="en-US"/>
              <a:pPr>
                <a:defRPr/>
              </a:pPr>
              <a:t>‹#›</a:t>
            </a:fld>
            <a:endParaRPr lang="th-TH"/>
          </a:p>
        </p:txBody>
      </p:sp>
    </p:spTree>
    <p:extLst>
      <p:ext uri="{BB962C8B-B14F-4D97-AF65-F5344CB8AC3E}">
        <p14:creationId xmlns:p14="http://schemas.microsoft.com/office/powerpoint/2010/main" val="397491723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DD88BDE-4FCF-2A46-91EC-52DCED7C1425}" type="slidenum">
              <a:rPr lang="en-US"/>
              <a:pPr>
                <a:defRPr/>
              </a:pPr>
              <a:t>‹#›</a:t>
            </a:fld>
            <a:endParaRPr lang="th-TH"/>
          </a:p>
        </p:txBody>
      </p:sp>
    </p:spTree>
    <p:extLst>
      <p:ext uri="{BB962C8B-B14F-4D97-AF65-F5344CB8AC3E}">
        <p14:creationId xmlns:p14="http://schemas.microsoft.com/office/powerpoint/2010/main" val="346826973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86E934F9-BB61-0C43-8CA0-803747C1917D}" type="slidenum">
              <a:rPr lang="en-US"/>
              <a:pPr>
                <a:defRPr/>
              </a:pPr>
              <a:t>‹#›</a:t>
            </a:fld>
            <a:endParaRPr lang="th-TH"/>
          </a:p>
        </p:txBody>
      </p:sp>
    </p:spTree>
    <p:extLst>
      <p:ext uri="{BB962C8B-B14F-4D97-AF65-F5344CB8AC3E}">
        <p14:creationId xmlns:p14="http://schemas.microsoft.com/office/powerpoint/2010/main" val="714020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idx="10"/>
          </p:nvPr>
        </p:nvSpPr>
        <p:spPr>
          <a:ln/>
        </p:spPr>
        <p:txBody>
          <a:bodyPr/>
          <a:lstStyle>
            <a:lvl1pPr>
              <a:defRPr/>
            </a:lvl1pPr>
          </a:lstStyle>
          <a:p>
            <a:endParaRPr lang="en-US"/>
          </a:p>
        </p:txBody>
      </p:sp>
      <p:sp>
        <p:nvSpPr>
          <p:cNvPr id="4" name="Rectangle 4"/>
          <p:cNvSpPr>
            <a:spLocks noGrp="1" noChangeArrowheads="1"/>
          </p:cNvSpPr>
          <p:nvPr>
            <p:ph type="ftr" idx="11"/>
          </p:nvPr>
        </p:nvSpPr>
        <p:spPr>
          <a:ln/>
        </p:spPr>
        <p:txBody>
          <a:bodyPr/>
          <a:lstStyle>
            <a:lvl1pPr>
              <a:defRPr/>
            </a:lvl1pPr>
          </a:lstStyle>
          <a:p>
            <a:endParaRPr lang="en-US"/>
          </a:p>
        </p:txBody>
      </p:sp>
      <p:sp>
        <p:nvSpPr>
          <p:cNvPr id="5" name="Rectangle 5"/>
          <p:cNvSpPr>
            <a:spLocks noGrp="1" noChangeArrowheads="1"/>
          </p:cNvSpPr>
          <p:nvPr>
            <p:ph type="sldNum" idx="12"/>
          </p:nvPr>
        </p:nvSpPr>
        <p:spPr>
          <a:ln/>
        </p:spPr>
        <p:txBody>
          <a:bodyPr/>
          <a:lstStyle>
            <a:lvl1pPr>
              <a:defRPr/>
            </a:lvl1pPr>
          </a:lstStyle>
          <a:p>
            <a:fld id="{F0B6BC24-9A84-0E49-9C12-5E54B7AAF52D}" type="slidenum">
              <a:rPr lang="en-US"/>
              <a:pPr/>
              <a:t>‹#›</a:t>
            </a:fld>
            <a:endParaRPr lang="en-US"/>
          </a:p>
        </p:txBody>
      </p:sp>
    </p:spTree>
    <p:extLst>
      <p:ext uri="{BB962C8B-B14F-4D97-AF65-F5344CB8AC3E}">
        <p14:creationId xmlns:p14="http://schemas.microsoft.com/office/powerpoint/2010/main" val="35729475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23/08/20</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271534012"/>
      </p:ext>
    </p:extLst>
  </p:cSld>
  <p:clrMapOvr>
    <a:overrideClrMapping bg1="dk1" tx1="lt1" bg2="dk2" tx2="lt2" accent1="accent1" accent2="accent2" accent3="accent3" accent4="accent4" accent5="accent5" accent6="accent6" hlink="hlink" folHlink="folHlink"/>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0AD8625A-5D23-1E46-8B18-F8B88FA635E8}" type="slidenum">
              <a:rPr lang="en-US"/>
              <a:pPr>
                <a:defRPr/>
              </a:pPr>
              <a:t>‹#›</a:t>
            </a:fld>
            <a:endParaRPr lang="th-TH"/>
          </a:p>
        </p:txBody>
      </p:sp>
    </p:spTree>
    <p:extLst>
      <p:ext uri="{BB962C8B-B14F-4D97-AF65-F5344CB8AC3E}">
        <p14:creationId xmlns:p14="http://schemas.microsoft.com/office/powerpoint/2010/main" val="189627553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C5F74957-F7E5-BA43-92FE-BE42665F2F62}" type="datetime1">
              <a:rPr lang="en-US"/>
              <a:pPr>
                <a:defRPr/>
              </a:pPr>
              <a:t>8/23/20</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E33A5327-92D6-6D4F-8293-E642C1B92A7C}" type="slidenum">
              <a:rPr lang="en-US"/>
              <a:pPr>
                <a:defRPr/>
              </a:pPr>
              <a:t>‹#›</a:t>
            </a:fld>
            <a:endParaRPr lang="en-US"/>
          </a:p>
        </p:txBody>
      </p:sp>
    </p:spTree>
    <p:extLst>
      <p:ext uri="{BB962C8B-B14F-4D97-AF65-F5344CB8AC3E}">
        <p14:creationId xmlns:p14="http://schemas.microsoft.com/office/powerpoint/2010/main" val="248802181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0C15F77C-C2E9-4544-AD87-4725AF59CDA5}" type="datetime1">
              <a:rPr lang="en-US"/>
              <a:pPr>
                <a:defRPr/>
              </a:pPr>
              <a:t>8/23/20</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36DCBBE2-CDB2-BB4D-B8E1-92EAE9AD1835}" type="slidenum">
              <a:rPr lang="en-US"/>
              <a:pPr>
                <a:defRPr/>
              </a:pPr>
              <a:t>‹#›</a:t>
            </a:fld>
            <a:endParaRPr lang="en-US"/>
          </a:p>
        </p:txBody>
      </p:sp>
    </p:spTree>
    <p:extLst>
      <p:ext uri="{BB962C8B-B14F-4D97-AF65-F5344CB8AC3E}">
        <p14:creationId xmlns:p14="http://schemas.microsoft.com/office/powerpoint/2010/main" val="55043790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01D8CA45-31DC-9D46-9B15-32B8A419B25D}" type="slidenum">
              <a:rPr lang="en-US"/>
              <a:pPr>
                <a:defRPr/>
              </a:pPr>
              <a:t>‹#›</a:t>
            </a:fld>
            <a:endParaRPr lang="en-US"/>
          </a:p>
        </p:txBody>
      </p:sp>
    </p:spTree>
    <p:extLst>
      <p:ext uri="{BB962C8B-B14F-4D97-AF65-F5344CB8AC3E}">
        <p14:creationId xmlns:p14="http://schemas.microsoft.com/office/powerpoint/2010/main" val="131214399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953809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856848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281418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203328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567804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09498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23/08/20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3464149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402019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636349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09330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379283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195504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A816C23-7EB9-7844-B759-4E91621C8ED3}" type="slidenum">
              <a:rPr lang="en-US"/>
              <a:pPr>
                <a:defRPr/>
              </a:pPr>
              <a:t>‹#›</a:t>
            </a:fld>
            <a:endParaRPr lang="en-US"/>
          </a:p>
        </p:txBody>
      </p:sp>
    </p:spTree>
    <p:extLst>
      <p:ext uri="{BB962C8B-B14F-4D97-AF65-F5344CB8AC3E}">
        <p14:creationId xmlns:p14="http://schemas.microsoft.com/office/powerpoint/2010/main" val="187308616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CEC5717C-A291-2F41-9BA4-4415727C4F2E}" type="slidenum">
              <a:rPr lang="en-US"/>
              <a:pPr>
                <a:defRPr/>
              </a:pPr>
              <a:t>‹#›</a:t>
            </a:fld>
            <a:endParaRPr lang="en-US"/>
          </a:p>
        </p:txBody>
      </p:sp>
    </p:spTree>
    <p:extLst>
      <p:ext uri="{BB962C8B-B14F-4D97-AF65-F5344CB8AC3E}">
        <p14:creationId xmlns:p14="http://schemas.microsoft.com/office/powerpoint/2010/main" val="85350962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BAC3D3E7-3D93-3946-AC4E-8B2A6D7E9326}" type="slidenum">
              <a:rPr lang="en-US"/>
              <a:pPr>
                <a:defRPr/>
              </a:pPr>
              <a:t>‹#›</a:t>
            </a:fld>
            <a:endParaRPr lang="en-US"/>
          </a:p>
        </p:txBody>
      </p:sp>
    </p:spTree>
    <p:extLst>
      <p:ext uri="{BB962C8B-B14F-4D97-AF65-F5344CB8AC3E}">
        <p14:creationId xmlns:p14="http://schemas.microsoft.com/office/powerpoint/2010/main" val="101252666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9D5A264D-A338-5545-BE51-1960CF3771F8}" type="slidenum">
              <a:rPr lang="en-US"/>
              <a:pPr>
                <a:defRPr/>
              </a:pPr>
              <a:t>‹#›</a:t>
            </a:fld>
            <a:endParaRPr lang="en-US"/>
          </a:p>
        </p:txBody>
      </p:sp>
    </p:spTree>
    <p:extLst>
      <p:ext uri="{BB962C8B-B14F-4D97-AF65-F5344CB8AC3E}">
        <p14:creationId xmlns:p14="http://schemas.microsoft.com/office/powerpoint/2010/main" val="158166776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2500393B-3198-DA4F-AB28-D9D8439F7FD6}" type="slidenum">
              <a:rPr lang="en-US"/>
              <a:pPr>
                <a:defRPr/>
              </a:pPr>
              <a:t>‹#›</a:t>
            </a:fld>
            <a:endParaRPr lang="en-US"/>
          </a:p>
        </p:txBody>
      </p:sp>
    </p:spTree>
    <p:extLst>
      <p:ext uri="{BB962C8B-B14F-4D97-AF65-F5344CB8AC3E}">
        <p14:creationId xmlns:p14="http://schemas.microsoft.com/office/powerpoint/2010/main" val="386483220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23/08/20</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50897719"/>
      </p:ext>
    </p:extLst>
  </p:cSld>
  <p:clrMapOvr>
    <a:overrideClrMapping bg1="lt1" tx1="dk1" bg2="lt2" tx2="dk2" accent1="accent1" accent2="accent2" accent3="accent3" accent4="accent4" accent5="accent5" accent6="accent6" hlink="hlink" folHlink="folHlink"/>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FE471E79-52B2-6443-92C0-2C7F43931F10}" type="slidenum">
              <a:rPr lang="en-US"/>
              <a:pPr>
                <a:defRPr/>
              </a:pPr>
              <a:t>‹#›</a:t>
            </a:fld>
            <a:endParaRPr lang="en-US"/>
          </a:p>
        </p:txBody>
      </p:sp>
    </p:spTree>
    <p:extLst>
      <p:ext uri="{BB962C8B-B14F-4D97-AF65-F5344CB8AC3E}">
        <p14:creationId xmlns:p14="http://schemas.microsoft.com/office/powerpoint/2010/main" val="108815937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61323378-707C-6149-AA27-203A35A11C25}" type="slidenum">
              <a:rPr lang="en-US"/>
              <a:pPr>
                <a:defRPr/>
              </a:pPr>
              <a:t>‹#›</a:t>
            </a:fld>
            <a:endParaRPr lang="en-US"/>
          </a:p>
        </p:txBody>
      </p:sp>
    </p:spTree>
    <p:extLst>
      <p:ext uri="{BB962C8B-B14F-4D97-AF65-F5344CB8AC3E}">
        <p14:creationId xmlns:p14="http://schemas.microsoft.com/office/powerpoint/2010/main" val="191966485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0D8A9162-5401-7F49-8B64-EDFFDCA91B18}" type="slidenum">
              <a:rPr lang="en-US"/>
              <a:pPr>
                <a:defRPr/>
              </a:pPr>
              <a:t>‹#›</a:t>
            </a:fld>
            <a:endParaRPr lang="en-US"/>
          </a:p>
        </p:txBody>
      </p:sp>
    </p:spTree>
    <p:extLst>
      <p:ext uri="{BB962C8B-B14F-4D97-AF65-F5344CB8AC3E}">
        <p14:creationId xmlns:p14="http://schemas.microsoft.com/office/powerpoint/2010/main" val="314300191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DE7014A-5782-0F43-BAA0-FDE038B3115B}" type="slidenum">
              <a:rPr lang="en-US"/>
              <a:pPr>
                <a:defRPr/>
              </a:pPr>
              <a:t>‹#›</a:t>
            </a:fld>
            <a:endParaRPr lang="en-US"/>
          </a:p>
        </p:txBody>
      </p:sp>
    </p:spTree>
    <p:extLst>
      <p:ext uri="{BB962C8B-B14F-4D97-AF65-F5344CB8AC3E}">
        <p14:creationId xmlns:p14="http://schemas.microsoft.com/office/powerpoint/2010/main" val="402941211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9AB36216-66B6-DE49-9355-470F2A61CECF}" type="slidenum">
              <a:rPr lang="en-US"/>
              <a:pPr>
                <a:defRPr/>
              </a:pPr>
              <a:t>‹#›</a:t>
            </a:fld>
            <a:endParaRPr lang="en-US"/>
          </a:p>
        </p:txBody>
      </p:sp>
    </p:spTree>
    <p:extLst>
      <p:ext uri="{BB962C8B-B14F-4D97-AF65-F5344CB8AC3E}">
        <p14:creationId xmlns:p14="http://schemas.microsoft.com/office/powerpoint/2010/main" val="14520924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642C7823-2FEC-E145-AC4B-5200C545A8ED}" type="slidenum">
              <a:rPr lang="en-US"/>
              <a:pPr>
                <a:defRPr/>
              </a:pPr>
              <a:t>‹#›</a:t>
            </a:fld>
            <a:endParaRPr lang="en-US"/>
          </a:p>
        </p:txBody>
      </p:sp>
    </p:spTree>
    <p:extLst>
      <p:ext uri="{BB962C8B-B14F-4D97-AF65-F5344CB8AC3E}">
        <p14:creationId xmlns:p14="http://schemas.microsoft.com/office/powerpoint/2010/main" val="273135230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5FA82F21-3D4D-554D-B2A2-CA60186D5F33}" type="slidenum">
              <a:rPr lang="nl-NL"/>
              <a:pPr>
                <a:defRPr/>
              </a:pPr>
              <a:t>‹#›</a:t>
            </a:fld>
            <a:endParaRPr lang="nl-NL"/>
          </a:p>
        </p:txBody>
      </p:sp>
    </p:spTree>
    <p:extLst>
      <p:ext uri="{BB962C8B-B14F-4D97-AF65-F5344CB8AC3E}">
        <p14:creationId xmlns:p14="http://schemas.microsoft.com/office/powerpoint/2010/main" val="95056430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B95152-FDA7-D84C-997F-190A045096B0}"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10330998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20AC05-902F-314C-8C71-08917BF3605C}"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415358878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E1919E-4156-2446-9A7A-38181E71BE1E}"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8682034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23/08/20</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799079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4DFB85-6CB1-C548-87CB-C6B4EF80655D}"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328982160"/>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BBB959B-18DA-A542-AA3C-7AF2A8C826AF}"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509095461"/>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73DAEB-88D4-A54D-9AD9-358E41DFAF76}"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96612036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889610-4DEA-9843-A6FD-B38B841AD106}"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150555767"/>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A99874-4931-EA4F-9ABB-BF2871937464}"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28041333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93C74E-E123-FC4D-BDA3-FFE458226071}"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29755229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6849C6-6B0F-684B-82C9-E524D8E52971}"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97282904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4262E0-3FA7-6143-9106-57F53BFF0A75}"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0215984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E3195ED-8388-0C4A-A54F-965F10428088}" type="slidenum">
              <a:rPr lang="en-US"/>
              <a:pPr>
                <a:defRPr/>
              </a:pPr>
              <a:t>‹#›</a:t>
            </a:fld>
            <a:endParaRPr lang="en-US"/>
          </a:p>
        </p:txBody>
      </p:sp>
    </p:spTree>
    <p:extLst>
      <p:ext uri="{BB962C8B-B14F-4D97-AF65-F5344CB8AC3E}">
        <p14:creationId xmlns:p14="http://schemas.microsoft.com/office/powerpoint/2010/main" val="106887486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7267C34-6992-CA4F-9C80-15E200FC92FB}" type="slidenum">
              <a:rPr lang="en-US"/>
              <a:pPr>
                <a:defRPr/>
              </a:pPr>
              <a:t>‹#›</a:t>
            </a:fld>
            <a:endParaRPr lang="en-US"/>
          </a:p>
        </p:txBody>
      </p:sp>
    </p:spTree>
    <p:extLst>
      <p:ext uri="{BB962C8B-B14F-4D97-AF65-F5344CB8AC3E}">
        <p14:creationId xmlns:p14="http://schemas.microsoft.com/office/powerpoint/2010/main" val="257310401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23/08/20</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607119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81760B7-9E40-A74D-A54E-F6E7FE694AA1}" type="slidenum">
              <a:rPr lang="en-US"/>
              <a:pPr>
                <a:defRPr/>
              </a:pPr>
              <a:t>‹#›</a:t>
            </a:fld>
            <a:endParaRPr lang="en-US"/>
          </a:p>
        </p:txBody>
      </p:sp>
    </p:spTree>
    <p:extLst>
      <p:ext uri="{BB962C8B-B14F-4D97-AF65-F5344CB8AC3E}">
        <p14:creationId xmlns:p14="http://schemas.microsoft.com/office/powerpoint/2010/main" val="343516393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57434C8-5FD2-7148-8BC4-6014EAED3885}" type="slidenum">
              <a:rPr lang="en-US"/>
              <a:pPr>
                <a:defRPr/>
              </a:pPr>
              <a:t>‹#›</a:t>
            </a:fld>
            <a:endParaRPr lang="en-US"/>
          </a:p>
        </p:txBody>
      </p:sp>
    </p:spTree>
    <p:extLst>
      <p:ext uri="{BB962C8B-B14F-4D97-AF65-F5344CB8AC3E}">
        <p14:creationId xmlns:p14="http://schemas.microsoft.com/office/powerpoint/2010/main" val="113087721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A8A4B81-DB73-9A44-B2C1-8816D4E00E08}" type="slidenum">
              <a:rPr lang="en-US"/>
              <a:pPr>
                <a:defRPr/>
              </a:pPr>
              <a:t>‹#›</a:t>
            </a:fld>
            <a:endParaRPr lang="en-US"/>
          </a:p>
        </p:txBody>
      </p:sp>
    </p:spTree>
    <p:extLst>
      <p:ext uri="{BB962C8B-B14F-4D97-AF65-F5344CB8AC3E}">
        <p14:creationId xmlns:p14="http://schemas.microsoft.com/office/powerpoint/2010/main" val="323692927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19712600-C424-F64C-A766-B7DC5CC49726}" type="slidenum">
              <a:rPr lang="en-US"/>
              <a:pPr>
                <a:defRPr/>
              </a:pPr>
              <a:t>‹#›</a:t>
            </a:fld>
            <a:endParaRPr lang="en-US"/>
          </a:p>
        </p:txBody>
      </p:sp>
    </p:spTree>
    <p:extLst>
      <p:ext uri="{BB962C8B-B14F-4D97-AF65-F5344CB8AC3E}">
        <p14:creationId xmlns:p14="http://schemas.microsoft.com/office/powerpoint/2010/main" val="158269072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C72C4988-AEAD-C948-96FD-D7B755C2E444}" type="slidenum">
              <a:rPr lang="en-US"/>
              <a:pPr>
                <a:defRPr/>
              </a:pPr>
              <a:t>‹#›</a:t>
            </a:fld>
            <a:endParaRPr lang="en-US"/>
          </a:p>
        </p:txBody>
      </p:sp>
    </p:spTree>
    <p:extLst>
      <p:ext uri="{BB962C8B-B14F-4D97-AF65-F5344CB8AC3E}">
        <p14:creationId xmlns:p14="http://schemas.microsoft.com/office/powerpoint/2010/main" val="90259663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86E5740-6822-DF43-9EE3-AB78F3F1DAF9}" type="slidenum">
              <a:rPr lang="en-US"/>
              <a:pPr>
                <a:defRPr/>
              </a:pPr>
              <a:t>‹#›</a:t>
            </a:fld>
            <a:endParaRPr lang="en-US"/>
          </a:p>
        </p:txBody>
      </p:sp>
    </p:spTree>
    <p:extLst>
      <p:ext uri="{BB962C8B-B14F-4D97-AF65-F5344CB8AC3E}">
        <p14:creationId xmlns:p14="http://schemas.microsoft.com/office/powerpoint/2010/main" val="426689193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CD0FA35-0C6A-DE42-B29D-0FC25BA1EEF3}" type="slidenum">
              <a:rPr lang="en-US"/>
              <a:pPr>
                <a:defRPr/>
              </a:pPr>
              <a:t>‹#›</a:t>
            </a:fld>
            <a:endParaRPr lang="en-US"/>
          </a:p>
        </p:txBody>
      </p:sp>
    </p:spTree>
    <p:extLst>
      <p:ext uri="{BB962C8B-B14F-4D97-AF65-F5344CB8AC3E}">
        <p14:creationId xmlns:p14="http://schemas.microsoft.com/office/powerpoint/2010/main" val="377653196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AFDB32F-B786-D24F-AF14-4135169216FC}" type="slidenum">
              <a:rPr lang="en-US"/>
              <a:pPr>
                <a:defRPr/>
              </a:pPr>
              <a:t>‹#›</a:t>
            </a:fld>
            <a:endParaRPr lang="en-US"/>
          </a:p>
        </p:txBody>
      </p:sp>
    </p:spTree>
    <p:extLst>
      <p:ext uri="{BB962C8B-B14F-4D97-AF65-F5344CB8AC3E}">
        <p14:creationId xmlns:p14="http://schemas.microsoft.com/office/powerpoint/2010/main" val="369680094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F3AD039-3368-2349-92FB-6B5191CA8A26}" type="slidenum">
              <a:rPr lang="en-US"/>
              <a:pPr>
                <a:defRPr/>
              </a:pPr>
              <a:t>‹#›</a:t>
            </a:fld>
            <a:endParaRPr lang="en-US"/>
          </a:p>
        </p:txBody>
      </p:sp>
    </p:spTree>
    <p:extLst>
      <p:ext uri="{BB962C8B-B14F-4D97-AF65-F5344CB8AC3E}">
        <p14:creationId xmlns:p14="http://schemas.microsoft.com/office/powerpoint/2010/main" val="336877686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461777655"/>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23/08/20</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93164521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981716695"/>
      </p:ext>
    </p:extLst>
  </p:cSld>
  <p:clrMapOvr>
    <a:masterClrMapping/>
  </p:clrMapOvr>
  <p:transition>
    <p:fade/>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229009190"/>
      </p:ext>
    </p:extLst>
  </p:cSld>
  <p:clrMapOvr>
    <a:masterClrMapping/>
  </p:clrMapOvr>
  <p:transition>
    <p:fade/>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503653959"/>
      </p:ext>
    </p:extLst>
  </p:cSld>
  <p:clrMapOvr>
    <a:masterClrMapping/>
  </p:clrMapOvr>
  <p:transition>
    <p:fade/>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8"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857770061"/>
      </p:ext>
    </p:extLst>
  </p:cSld>
  <p:clrMapOvr>
    <a:masterClrMapping/>
  </p:clrMapOvr>
  <p:transition>
    <p:fade/>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4"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872065486"/>
      </p:ext>
    </p:extLst>
  </p:cSld>
  <p:clrMapOvr>
    <a:masterClrMapping/>
  </p:clrMapOvr>
  <p:transition>
    <p:fade/>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3"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2269275795"/>
      </p:ext>
    </p:extLst>
  </p:cSld>
  <p:clrMapOvr>
    <a:masterClrMapping/>
  </p:clrMapOvr>
  <p:transition>
    <p:fade/>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022822798"/>
      </p:ext>
    </p:extLst>
  </p:cSld>
  <p:clrMapOvr>
    <a:masterClrMapping/>
  </p:clrMapOvr>
  <p:transition>
    <p:fade/>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960293023"/>
      </p:ext>
    </p:extLst>
  </p:cSld>
  <p:clrMapOvr>
    <a:masterClrMapping/>
  </p:clrMapOvr>
  <p:transition>
    <p:fade/>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66692300"/>
      </p:ext>
    </p:extLst>
  </p:cSld>
  <p:clrMapOvr>
    <a:masterClrMapping/>
  </p:clrMapOvr>
  <p:transition>
    <p:fade/>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3106942627"/>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23/08/20</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0785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570042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183095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55836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20718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694993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805903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145290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254745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879587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3964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23/08/20</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72996899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5923321"/>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BA54FEA-2E65-7748-AC81-962238FAF36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269875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220DB7-2FF3-6D43-9507-8DABB3E020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7610283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BAAE78A-9015-6842-86FA-F7C410B145C1}"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7129931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E66A48FC-9CC2-C943-9FD2-5DC59666399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377069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9070E27-36B5-F44D-A5E1-1EEF640F171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4484443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17E8646A-3E5D-9946-BEE7-AF38E54F4697}"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4078017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7733FFE-F2D5-974D-ADD0-E583E2CAB504}"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7970358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8FD4933-57C9-D546-AC60-60D4067B1C1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3728015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14E3369-7C0E-3F44-BFFB-AD541CFEFA3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9756465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23/08/20</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12576026"/>
      </p:ext>
    </p:extLst>
  </p:cSld>
  <p:clrMapOvr>
    <a:overrideClrMapping bg1="lt1" tx1="dk1" bg2="lt2" tx2="dk2" accent1="accent1" accent2="accent2" accent3="accent3" accent4="accent4" accent5="accent5" accent6="accent6" hlink="hlink" folHlink="folHlink"/>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043EC9E-4CFA-5145-A1B7-8B6C8C3004A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624774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E8DDF74-0436-ED4D-A4BE-13D2371844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577427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eaLnBrk="0" hangingPunct="0">
              <a:defRPr>
                <a:ea typeface="ＭＳ Ｐゴシック" pitchFamily="-65" charset="-128"/>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a:ea typeface="ＭＳ Ｐゴシック" pitchFamily="-65" charset="-128"/>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smtClean="0"/>
            </a:lvl1pPr>
          </a:lstStyle>
          <a:p>
            <a:pPr>
              <a:defRPr/>
            </a:pPr>
            <a:fld id="{91C70FC0-798F-704F-A210-4DBB45E3F20B}" type="slidenum">
              <a:rPr lang="en-US"/>
              <a:pPr>
                <a:defRPr/>
              </a:pPr>
              <a:t>‹#›</a:t>
            </a:fld>
            <a:endParaRPr lang="en-US"/>
          </a:p>
        </p:txBody>
      </p:sp>
    </p:spTree>
    <p:extLst>
      <p:ext uri="{BB962C8B-B14F-4D97-AF65-F5344CB8AC3E}">
        <p14:creationId xmlns:p14="http://schemas.microsoft.com/office/powerpoint/2010/main" val="2218624497"/>
      </p:ext>
    </p:extLst>
  </p:cSld>
  <p:clrMapOvr>
    <a:masterClrMapping/>
  </p:clrMapOvr>
  <p:transition>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498C4964-C57E-554B-9037-3E1C42BC8CDF}" type="slidenum">
              <a:rPr lang="en-US"/>
              <a:pPr>
                <a:defRPr/>
              </a:pPr>
              <a:t>‹#›</a:t>
            </a:fld>
            <a:endParaRPr lang="en-US"/>
          </a:p>
        </p:txBody>
      </p:sp>
    </p:spTree>
    <p:extLst>
      <p:ext uri="{BB962C8B-B14F-4D97-AF65-F5344CB8AC3E}">
        <p14:creationId xmlns:p14="http://schemas.microsoft.com/office/powerpoint/2010/main" val="4131681579"/>
      </p:ext>
    </p:extLst>
  </p:cSld>
  <p:clrMapOvr>
    <a:masterClrMapping/>
  </p:clrMapOvr>
  <p:transition>
    <p:fad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DD5B4DAF-FC48-9A47-862A-72B2C4275964}" type="slidenum">
              <a:rPr lang="en-US"/>
              <a:pPr>
                <a:defRPr/>
              </a:pPr>
              <a:t>‹#›</a:t>
            </a:fld>
            <a:endParaRPr lang="en-US"/>
          </a:p>
        </p:txBody>
      </p:sp>
    </p:spTree>
    <p:extLst>
      <p:ext uri="{BB962C8B-B14F-4D97-AF65-F5344CB8AC3E}">
        <p14:creationId xmlns:p14="http://schemas.microsoft.com/office/powerpoint/2010/main" val="1026290442"/>
      </p:ext>
    </p:extLst>
  </p:cSld>
  <p:clrMapOvr>
    <a:masterClrMapping/>
  </p:clrMapOvr>
  <p:transition>
    <p:fad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354F1CDF-22A8-CB45-9062-F9B9D8477A00}" type="slidenum">
              <a:rPr lang="en-US"/>
              <a:pPr>
                <a:defRPr/>
              </a:pPr>
              <a:t>‹#›</a:t>
            </a:fld>
            <a:endParaRPr lang="en-US"/>
          </a:p>
        </p:txBody>
      </p:sp>
    </p:spTree>
    <p:extLst>
      <p:ext uri="{BB962C8B-B14F-4D97-AF65-F5344CB8AC3E}">
        <p14:creationId xmlns:p14="http://schemas.microsoft.com/office/powerpoint/2010/main" val="3527452680"/>
      </p:ext>
    </p:extLst>
  </p:cSld>
  <p:clrMapOvr>
    <a:masterClrMapping/>
  </p:clrMapOvr>
  <p:transition>
    <p:fad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smtClean="0"/>
            </a:lvl1pPr>
          </a:lstStyle>
          <a:p>
            <a:pPr>
              <a:defRPr/>
            </a:pPr>
            <a:fld id="{CA8BD6DE-0840-5C47-8D55-DA1E2910162E}" type="slidenum">
              <a:rPr lang="en-US"/>
              <a:pPr>
                <a:defRPr/>
              </a:pPr>
              <a:t>‹#›</a:t>
            </a:fld>
            <a:endParaRPr lang="en-US"/>
          </a:p>
        </p:txBody>
      </p:sp>
    </p:spTree>
    <p:extLst>
      <p:ext uri="{BB962C8B-B14F-4D97-AF65-F5344CB8AC3E}">
        <p14:creationId xmlns:p14="http://schemas.microsoft.com/office/powerpoint/2010/main" val="1472649420"/>
      </p:ext>
    </p:extLst>
  </p:cSld>
  <p:clrMapOvr>
    <a:masterClrMapping/>
  </p:clrMapOvr>
  <p:transition>
    <p:fad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smtClean="0"/>
            </a:lvl1pPr>
          </a:lstStyle>
          <a:p>
            <a:pPr>
              <a:defRPr/>
            </a:pPr>
            <a:fld id="{FBF84A42-2A14-E64C-B12A-CEA180ADB21B}" type="slidenum">
              <a:rPr lang="en-US"/>
              <a:pPr>
                <a:defRPr/>
              </a:pPr>
              <a:t>‹#›</a:t>
            </a:fld>
            <a:endParaRPr lang="en-US"/>
          </a:p>
        </p:txBody>
      </p:sp>
    </p:spTree>
    <p:extLst>
      <p:ext uri="{BB962C8B-B14F-4D97-AF65-F5344CB8AC3E}">
        <p14:creationId xmlns:p14="http://schemas.microsoft.com/office/powerpoint/2010/main" val="2366050007"/>
      </p:ext>
    </p:extLst>
  </p:cSld>
  <p:clrMapOvr>
    <a:masterClrMapping/>
  </p:clrMapOvr>
  <p:transition>
    <p:fad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smtClean="0"/>
            </a:lvl1pPr>
          </a:lstStyle>
          <a:p>
            <a:pPr>
              <a:defRPr/>
            </a:pPr>
            <a:fld id="{39345865-4A81-DC4A-8ED3-9AC933D65920}" type="slidenum">
              <a:rPr lang="en-US"/>
              <a:pPr>
                <a:defRPr/>
              </a:pPr>
              <a:t>‹#›</a:t>
            </a:fld>
            <a:endParaRPr lang="en-US"/>
          </a:p>
        </p:txBody>
      </p:sp>
    </p:spTree>
    <p:extLst>
      <p:ext uri="{BB962C8B-B14F-4D97-AF65-F5344CB8AC3E}">
        <p14:creationId xmlns:p14="http://schemas.microsoft.com/office/powerpoint/2010/main" val="364057820"/>
      </p:ext>
    </p:extLst>
  </p:cSld>
  <p:clrMapOvr>
    <a:masterClrMapping/>
  </p:clrMapOvr>
  <p:transition>
    <p:fad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11688FD3-3A21-DC4F-A3F9-A5843A92AECF}" type="slidenum">
              <a:rPr lang="en-US"/>
              <a:pPr>
                <a:defRPr/>
              </a:pPr>
              <a:t>‹#›</a:t>
            </a:fld>
            <a:endParaRPr lang="en-US"/>
          </a:p>
        </p:txBody>
      </p:sp>
    </p:spTree>
    <p:extLst>
      <p:ext uri="{BB962C8B-B14F-4D97-AF65-F5344CB8AC3E}">
        <p14:creationId xmlns:p14="http://schemas.microsoft.com/office/powerpoint/2010/main" val="524057604"/>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23/08/20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89320979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648CCCB4-3317-FF48-8A4A-0084FCBAFEA8}" type="slidenum">
              <a:rPr lang="en-US"/>
              <a:pPr>
                <a:defRPr/>
              </a:pPr>
              <a:t>‹#›</a:t>
            </a:fld>
            <a:endParaRPr lang="en-US"/>
          </a:p>
        </p:txBody>
      </p:sp>
    </p:spTree>
    <p:extLst>
      <p:ext uri="{BB962C8B-B14F-4D97-AF65-F5344CB8AC3E}">
        <p14:creationId xmlns:p14="http://schemas.microsoft.com/office/powerpoint/2010/main" val="3542534428"/>
      </p:ext>
    </p:extLst>
  </p:cSld>
  <p:clrMapOvr>
    <a:masterClrMapping/>
  </p:clrMapOvr>
  <p:transition>
    <p:fad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E2E31550-6FDA-084C-BE60-6FD7EC6A9532}" type="slidenum">
              <a:rPr lang="en-US"/>
              <a:pPr>
                <a:defRPr/>
              </a:pPr>
              <a:t>‹#›</a:t>
            </a:fld>
            <a:endParaRPr lang="en-US"/>
          </a:p>
        </p:txBody>
      </p:sp>
    </p:spTree>
    <p:extLst>
      <p:ext uri="{BB962C8B-B14F-4D97-AF65-F5344CB8AC3E}">
        <p14:creationId xmlns:p14="http://schemas.microsoft.com/office/powerpoint/2010/main" val="563669880"/>
      </p:ext>
    </p:extLst>
  </p:cSld>
  <p:clrMapOvr>
    <a:masterClrMapping/>
  </p:clrMapOvr>
  <p:transition>
    <p:fad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3E4010D2-E671-3941-9797-9499AB883FD2}" type="slidenum">
              <a:rPr lang="en-US"/>
              <a:pPr>
                <a:defRPr/>
              </a:pPr>
              <a:t>‹#›</a:t>
            </a:fld>
            <a:endParaRPr lang="en-US"/>
          </a:p>
        </p:txBody>
      </p:sp>
    </p:spTree>
    <p:extLst>
      <p:ext uri="{BB962C8B-B14F-4D97-AF65-F5344CB8AC3E}">
        <p14:creationId xmlns:p14="http://schemas.microsoft.com/office/powerpoint/2010/main" val="3743432622"/>
      </p:ext>
    </p:extLst>
  </p:cSld>
  <p:clrMapOvr>
    <a:masterClrMapping/>
  </p:clrMapOvr>
  <p:transition>
    <p:fad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C5BF01D-24F2-4A43-B3B6-A27FC798975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091185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D1D5F46D-C832-6C48-8E33-B92C8EF78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048341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4E91E1D9-C0F8-8441-90A4-E867486BC9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047774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005A3C11-53F0-AF47-8CC2-FD283CD8D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608610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83A6DC8D-5D33-FF40-B4AF-735CB155B9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5412892"/>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AC5D8F1D-1B88-4C4E-ACAA-2C9CACBC4E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662675"/>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5B6E6EB5-35C1-0F4A-B1F6-14F2DCF334A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37417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endParaRPr lang="en-US"/>
          </a:p>
        </p:txBody>
      </p:sp>
      <p:sp>
        <p:nvSpPr>
          <p:cNvPr id="3" name="Rectangle 4"/>
          <p:cNvSpPr>
            <a:spLocks noGrp="1" noChangeArrowheads="1"/>
          </p:cNvSpPr>
          <p:nvPr>
            <p:ph type="ftr" idx="11"/>
          </p:nvPr>
        </p:nvSpPr>
        <p:spPr>
          <a:ln/>
        </p:spPr>
        <p:txBody>
          <a:bodyPr/>
          <a:lstStyle>
            <a:lvl1pPr>
              <a:defRPr/>
            </a:lvl1pPr>
          </a:lstStyle>
          <a:p>
            <a:endParaRPr lang="en-US"/>
          </a:p>
        </p:txBody>
      </p:sp>
      <p:sp>
        <p:nvSpPr>
          <p:cNvPr id="4" name="Rectangle 5"/>
          <p:cNvSpPr>
            <a:spLocks noGrp="1" noChangeArrowheads="1"/>
          </p:cNvSpPr>
          <p:nvPr>
            <p:ph type="sldNum" idx="12"/>
          </p:nvPr>
        </p:nvSpPr>
        <p:spPr>
          <a:ln/>
        </p:spPr>
        <p:txBody>
          <a:bodyPr/>
          <a:lstStyle>
            <a:lvl1pPr>
              <a:defRPr/>
            </a:lvl1pPr>
          </a:lstStyle>
          <a:p>
            <a:fld id="{A2FF6025-D2FC-F047-A184-95D1B03A62E5}" type="slidenum">
              <a:rPr lang="en-US"/>
              <a:pPr/>
              <a:t>‹#›</a:t>
            </a:fld>
            <a:endParaRPr lang="en-US"/>
          </a:p>
        </p:txBody>
      </p:sp>
    </p:spTree>
    <p:extLst>
      <p:ext uri="{BB962C8B-B14F-4D97-AF65-F5344CB8AC3E}">
        <p14:creationId xmlns:p14="http://schemas.microsoft.com/office/powerpoint/2010/main" val="30885390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23/08/20</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864616863"/>
      </p:ext>
    </p:extLst>
  </p:cSld>
  <p:clrMapOvr>
    <a:overrideClrMapping bg1="lt1" tx1="dk1" bg2="lt2" tx2="dk2" accent1="accent1" accent2="accent2" accent3="accent3" accent4="accent4" accent5="accent5" accent6="accent6" hlink="hlink" folHlink="folHlink"/>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AD57402-74C6-324A-9AE7-AC980176D53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790255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4B522FD7-5E5E-A744-870A-05D37B3F95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0338519"/>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57E65D58-8EC7-D143-8905-FB0B0DA76E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240111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B9F8748C-EDE4-CE43-B7ED-4736CB84EC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74611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chemeClr val="tx1"/>
                </a:solidFill>
                <a:round/>
                <a:headEnd/>
                <a:tailEnd/>
              </a14:hiddenLine>
            </a:ext>
          </a:extLst>
        </p:spPr>
        <p:txBody>
          <a:bodyPr wrap="none" anchor="ctr"/>
          <a:lstStyle/>
          <a:p>
            <a:pPr defTabSz="914400">
              <a:buClrTx/>
              <a:buSzTx/>
              <a:buFontTx/>
              <a:buNone/>
            </a:pPr>
            <a:endParaRPr lang="en-US">
              <a:solidFill>
                <a:srgbClr val="333333"/>
              </a:solidFill>
              <a:latin typeface="Arial" charset="0"/>
            </a:endParaRPr>
          </a:p>
        </p:txBody>
      </p:sp>
      <p:sp>
        <p:nvSpPr>
          <p:cNvPr id="19459" name="Rectangle 3"/>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9460" name="Rectangle 4"/>
          <p:cNvSpPr>
            <a:spLocks noGrp="1" noChangeArrowheads="1"/>
          </p:cNvSpPr>
          <p:nvPr>
            <p:ph type="subTitle" idx="1"/>
          </p:nvPr>
        </p:nvSpPr>
        <p:spPr>
          <a:xfrm>
            <a:off x="1371600" y="3886200"/>
            <a:ext cx="6400800" cy="1752600"/>
          </a:xfrm>
        </p:spPr>
        <p:txBody>
          <a:bodyPr/>
          <a:lstStyle>
            <a:lvl1pPr marL="0" indent="0" algn="ctr">
              <a:buFont typeface="Monotype Sort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F263C4A3-BD42-5849-97C9-1DE921E0A821}" type="slidenum">
              <a:rPr lang="en-US"/>
              <a:pPr>
                <a:defRPr/>
              </a:pPr>
              <a:t>‹#›</a:t>
            </a:fld>
            <a:endParaRPr lang="en-US"/>
          </a:p>
        </p:txBody>
      </p:sp>
    </p:spTree>
    <p:extLst>
      <p:ext uri="{BB962C8B-B14F-4D97-AF65-F5344CB8AC3E}">
        <p14:creationId xmlns:p14="http://schemas.microsoft.com/office/powerpoint/2010/main" val="1610081738"/>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D35269-A677-3C4F-90AD-8A5F7C5F1BBB}"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684902583"/>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38B337-2E51-E44B-AD03-2CEAEFEEFF56}"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618924489"/>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B2E21C-7444-1F41-AF4F-4AA9AC97562F}"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524699452"/>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F16E830-D929-8047-97E1-49412A9541A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555423089"/>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02AAB03-366C-4E40-95A4-6D3B5CF7CFCD}"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668455842"/>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8/23/20</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317034875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D690038-8795-4F4C-B6EC-EBF63EBA2FD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924584420"/>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2B9E3-EA5F-A94C-96C4-0B3A817348E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146542352"/>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20E3E6-8B21-C141-8B20-04EB1C648BAB}"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972518589"/>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AA25E1-51AF-DF4C-AEA5-73D5CD0266B9}"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78130332"/>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93DA52-A0E0-AA45-B7EA-85758B7A525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4001322498"/>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02" name="Rectangle 6"/>
          <p:cNvSpPr>
            <a:spLocks noGrp="1" noChangeArrowheads="1"/>
          </p:cNvSpPr>
          <p:nvPr>
            <p:ph type="ctrTitle"/>
          </p:nvPr>
        </p:nvSpPr>
        <p:spPr>
          <a:xfrm>
            <a:off x="685800" y="2438400"/>
            <a:ext cx="7772400" cy="1143000"/>
          </a:xfrm>
        </p:spPr>
        <p:txBody>
          <a:bodyPr/>
          <a:lstStyle>
            <a:lvl1pPr>
              <a:defRPr/>
            </a:lvl1pPr>
          </a:lstStyle>
          <a:p>
            <a:pPr lvl="0"/>
            <a:r>
              <a:rPr lang="en-US" noProof="0"/>
              <a:t>Click to edit Master title style</a:t>
            </a:r>
          </a:p>
        </p:txBody>
      </p:sp>
      <p:sp>
        <p:nvSpPr>
          <p:cNvPr id="4103" name="Rectangle 7"/>
          <p:cNvSpPr>
            <a:spLocks noGrp="1" noChangeArrowheads="1"/>
          </p:cNvSpPr>
          <p:nvPr>
            <p:ph type="subTitle" idx="1"/>
          </p:nvPr>
        </p:nvSpPr>
        <p:spPr>
          <a:xfrm>
            <a:off x="1371600" y="39624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5C7B8370-F28C-2942-A535-90528858865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50227675"/>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E70EE2-6A27-CB40-9F66-4CE44520453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42023352"/>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49DB195-C913-1A4D-ADF6-97147BC6C1C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72468911"/>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584D2577-2F37-464D-A40A-6A215EF6714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92125118"/>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5170823-E38F-3B4B-869F-10BD4BCC62C2}"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4421521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38616199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694F1C9A-6947-C64A-BD17-62726B932CC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36664796"/>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3CDEC7C-82B8-1746-9989-772114D6D2A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477891462"/>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AC59E4D-6994-6F40-9C84-7E6FC3B3699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5652171"/>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C8C3F4A-6E94-9E46-8CDD-8493F2F6A57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930422539"/>
      </p:ext>
    </p:extLst>
  </p:cSld>
  <p:clrMapOvr>
    <a:masterClrMapping/>
  </p:clrMapOvr>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652526B-B77F-4248-AB3E-D06D29E2CCC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57150765"/>
      </p:ext>
    </p:extLst>
  </p:cSld>
  <p:clrMapOvr>
    <a:masterClrMapping/>
  </p:clrMapOvr>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D5559E-B8B5-EA42-8499-ABECF54D6E5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60135249"/>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066007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919671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20177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733435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271426881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126380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12572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028696"/>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5017903"/>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04223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919529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638851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1755" name="Rectangle 11"/>
          <p:cNvSpPr>
            <a:spLocks noGrp="1" noChangeArrowheads="1"/>
          </p:cNvSpPr>
          <p:nvPr>
            <p:ph type="ctrTitle" sz="quarter"/>
          </p:nvPr>
        </p:nvSpPr>
        <p:spPr>
          <a:xfrm>
            <a:off x="685800" y="1736725"/>
            <a:ext cx="7772400" cy="1920875"/>
          </a:xfrm>
        </p:spPr>
        <p:txBody>
          <a:bodyPr/>
          <a:lstStyle>
            <a:lvl1pPr>
              <a:defRPr sz="6000"/>
            </a:lvl1pPr>
          </a:lstStyle>
          <a:p>
            <a:r>
              <a:rPr lang="en-SG"/>
              <a:t>Click to edit Master title style</a:t>
            </a:r>
          </a:p>
        </p:txBody>
      </p:sp>
      <p:sp>
        <p:nvSpPr>
          <p:cNvPr id="3175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SG"/>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SG"/>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SG"/>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4A0697D-0ED6-0148-A7D3-79C5B992C422}" type="slidenum">
              <a:rPr lang="en-US"/>
              <a:pPr/>
              <a:t>‹#›</a:t>
            </a:fld>
            <a:endParaRPr lang="en-US"/>
          </a:p>
        </p:txBody>
      </p:sp>
    </p:spTree>
    <p:extLst>
      <p:ext uri="{BB962C8B-B14F-4D97-AF65-F5344CB8AC3E}">
        <p14:creationId xmlns:p14="http://schemas.microsoft.com/office/powerpoint/2010/main" val="223568234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5109DE50-A7EA-074A-9870-7EEE9BC2F35E}"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22324407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86D9CF1D-93E6-CF45-BBA7-2859FE1FF348}"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98214882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370268433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344FB459-2EF5-E943-9F1A-162DA99C030A}"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83265580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SG"/>
          </a:p>
        </p:txBody>
      </p:sp>
      <p:sp>
        <p:nvSpPr>
          <p:cNvPr id="8" name="Rectangle 3"/>
          <p:cNvSpPr>
            <a:spLocks noGrp="1" noChangeArrowheads="1"/>
          </p:cNvSpPr>
          <p:nvPr>
            <p:ph type="sldNum" sz="quarter" idx="11"/>
          </p:nvPr>
        </p:nvSpPr>
        <p:spPr>
          <a:ln/>
        </p:spPr>
        <p:txBody>
          <a:bodyPr/>
          <a:lstStyle>
            <a:lvl1pPr>
              <a:defRPr/>
            </a:lvl1pPr>
          </a:lstStyle>
          <a:p>
            <a:fld id="{37307065-2E29-0741-BD28-780F13A882BD}"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5012579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SG"/>
          </a:p>
        </p:txBody>
      </p:sp>
      <p:sp>
        <p:nvSpPr>
          <p:cNvPr id="4" name="Rectangle 3"/>
          <p:cNvSpPr>
            <a:spLocks noGrp="1" noChangeArrowheads="1"/>
          </p:cNvSpPr>
          <p:nvPr>
            <p:ph type="sldNum" sz="quarter" idx="11"/>
          </p:nvPr>
        </p:nvSpPr>
        <p:spPr>
          <a:ln/>
        </p:spPr>
        <p:txBody>
          <a:bodyPr/>
          <a:lstStyle>
            <a:lvl1pPr>
              <a:defRPr/>
            </a:lvl1pPr>
          </a:lstStyle>
          <a:p>
            <a:fld id="{C5A81C92-6E65-6740-A66D-2661133E76D9}"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952570196"/>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SG"/>
          </a:p>
        </p:txBody>
      </p:sp>
      <p:sp>
        <p:nvSpPr>
          <p:cNvPr id="3" name="Rectangle 3"/>
          <p:cNvSpPr>
            <a:spLocks noGrp="1" noChangeArrowheads="1"/>
          </p:cNvSpPr>
          <p:nvPr>
            <p:ph type="sldNum" sz="quarter" idx="11"/>
          </p:nvPr>
        </p:nvSpPr>
        <p:spPr>
          <a:ln/>
        </p:spPr>
        <p:txBody>
          <a:bodyPr/>
          <a:lstStyle>
            <a:lvl1pPr>
              <a:defRPr/>
            </a:lvl1pPr>
          </a:lstStyle>
          <a:p>
            <a:fld id="{22B6ED92-71EE-8047-91BF-D78C378B582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11496033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0E18D32D-D9A2-F648-B59C-E3B3D669B47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84744864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66B60C5D-2C8C-2C4B-A916-15CDC8317AB6}"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84781412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D841C061-77F4-264F-93C6-D651AC568B2D}"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232201318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BF560CF2-6877-8F45-BC2A-F479260A92A0}"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19034283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519850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01910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8/23/20</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151106027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257573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557822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898937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648493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172585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791180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379584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21430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984761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215836881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8/23/20</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427903710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148609518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89092809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429261160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75108314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119825272"/>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620483363"/>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425671740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69484306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180010094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86237130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8/23/20</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2431206881"/>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891257369"/>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3040790"/>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48041652"/>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6788707"/>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088940938"/>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529824633"/>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9728064"/>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845787916"/>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80716833"/>
      </p:ext>
    </p:extLst>
  </p:cSld>
  <p:clrMapOvr>
    <a:masterClrMapping/>
  </p:clrMapOv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974685903"/>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262496048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95085873"/>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936447296"/>
      </p:ext>
    </p:extLst>
  </p:cSld>
  <p:clrMapOvr>
    <a:masterClrMapping/>
  </p:clrMapOvr>
  <p:transition>
    <p:cut/>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6837741"/>
      </p:ext>
    </p:extLst>
  </p:cSld>
  <p:clrMapOvr>
    <a:masterClrMapping/>
  </p:clrMapOvr>
  <p:transition>
    <p:cut/>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03904857"/>
      </p:ext>
    </p:extLst>
  </p:cSld>
  <p:clrMapOvr>
    <a:masterClrMapping/>
  </p:clrMapOvr>
  <p:transition>
    <p:cut/>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5690646"/>
      </p:ext>
    </p:extLst>
  </p:cSld>
  <p:clrMapOvr>
    <a:masterClrMapping/>
  </p:clrMapOvr>
  <p:transition>
    <p:cut/>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7264952"/>
      </p:ext>
    </p:extLst>
  </p:cSld>
  <p:clrMapOvr>
    <a:masterClrMapping/>
  </p:clrMapOvr>
  <p:transition>
    <p:cu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16972097"/>
      </p:ext>
    </p:extLst>
  </p:cSld>
  <p:clrMapOvr>
    <a:masterClrMapping/>
  </p:clrMapOvr>
  <p:transition>
    <p:cut/>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3124964"/>
      </p:ext>
    </p:extLst>
  </p:cSld>
  <p:clrMapOvr>
    <a:masterClrMapping/>
  </p:clrMapOvr>
  <p:transition>
    <p:cut/>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2414320"/>
      </p:ext>
    </p:extLst>
  </p:cSld>
  <p:clrMapOvr>
    <a:masterClrMapping/>
  </p:clrMapOvr>
  <p:transition>
    <p:cut/>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35920068"/>
      </p:ext>
    </p:extLst>
  </p:cSld>
  <p:clrMapOvr>
    <a:masterClrMapping/>
  </p:clrMapOvr>
  <p:transition>
    <p:cu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109214564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0055854"/>
      </p:ext>
    </p:extLst>
  </p:cSld>
  <p:clrMapOvr>
    <a:masterClrMapping/>
  </p:clrMapOvr>
  <p:transition>
    <p:cu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7772512"/>
      </p:ext>
    </p:extLst>
  </p:cSld>
  <p:clrMapOvr>
    <a:masterClrMapping/>
  </p:clrMapOvr>
  <p:transition>
    <p:cu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90419446"/>
      </p:ext>
    </p:extLst>
  </p:cSld>
  <p:clrMapOvr>
    <a:masterClrMapping/>
  </p:clrMapOvr>
  <p:transition>
    <p:cu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9928179"/>
      </p:ext>
    </p:extLst>
  </p:cSld>
  <p:clrMapOvr>
    <a:masterClrMapping/>
  </p:clrMapOvr>
  <p:transition>
    <p:cu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49102717"/>
      </p:ext>
    </p:extLst>
  </p:cSld>
  <p:clrMapOvr>
    <a:masterClrMapping/>
  </p:clrMapOvr>
  <p:transition>
    <p:cu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7801226"/>
      </p:ext>
    </p:extLst>
  </p:cSld>
  <p:clrMapOvr>
    <a:masterClrMapping/>
  </p:clrMapOvr>
  <p:transition>
    <p:cu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5828997"/>
      </p:ext>
    </p:extLst>
  </p:cSld>
  <p:clrMapOvr>
    <a:masterClrMapping/>
  </p:clrMapOvr>
  <p:transition>
    <p:cu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43587707"/>
      </p:ext>
    </p:extLst>
  </p:cSld>
  <p:clrMapOvr>
    <a:masterClrMapping/>
  </p:clrMapOvr>
  <p:transition>
    <p:cu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534485"/>
      </p:ext>
    </p:extLst>
  </p:cSld>
  <p:clrMapOvr>
    <a:masterClrMapping/>
  </p:clrMapOvr>
  <p:transition>
    <p:cu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9620585"/>
      </p:ext>
    </p:extLst>
  </p:cSld>
  <p:clrMapOvr>
    <a:masterClrMapping/>
  </p:clrMapOvr>
  <p:transition>
    <p:cu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643FDE1A-D54D-7444-A08A-E0CEDBA178CA}" type="slidenum">
              <a:rPr lang="en-US"/>
              <a:pPr/>
              <a:t>‹#›</a:t>
            </a:fld>
            <a:endParaRPr lang="en-US"/>
          </a:p>
        </p:txBody>
      </p:sp>
    </p:spTree>
    <p:extLst>
      <p:ext uri="{BB962C8B-B14F-4D97-AF65-F5344CB8AC3E}">
        <p14:creationId xmlns:p14="http://schemas.microsoft.com/office/powerpoint/2010/main" val="36243451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160193627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89022315"/>
      </p:ext>
    </p:extLst>
  </p:cSld>
  <p:clrMapOvr>
    <a:masterClrMapping/>
  </p:clrMapOvr>
  <p:transition>
    <p:cu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7603189"/>
      </p:ext>
    </p:extLst>
  </p:cSld>
  <p:clrMapOvr>
    <a:masterClrMapping/>
  </p:clrMapOvr>
  <p:transition>
    <p:cut/>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1252168"/>
      </p:ext>
    </p:extLst>
  </p:cSld>
  <p:clrMapOvr>
    <a:masterClrMapping/>
  </p:clrMapOvr>
  <p:transition>
    <p:cut/>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425358699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33936838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304378329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2910351748"/>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3223565847"/>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577732661"/>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77506743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67154729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194574368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3737806577"/>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2162286594"/>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4227983742"/>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fld id="{778CD0BC-133D-8045-9A0E-0BFF3AC0EDB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63844362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845A02EB-AE22-E14B-83CF-37A7C6853488}"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88403333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F225C5-865B-314F-9CF2-2A4B0595399C}"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79201153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FCC97B02-FE92-5146-927A-5F3DE40A604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234214646"/>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fld id="{B8550290-D7D0-8E47-9B8F-4306E529F7C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0751670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fld id="{38563B6C-0324-ED41-B178-F38242A9CF6F}"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9665950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lgn="ctr">
              <a:defRPr baseline="30000">
                <a:solidFill>
                  <a:srgbClr val="578963"/>
                </a:solidFill>
              </a:defRPr>
            </a:lvl1pPr>
          </a:lstStyle>
          <a:p>
            <a:pPr>
              <a:defRPr/>
            </a:pPr>
            <a:fld id="{E79E6C76-E5A3-504A-9F99-C097BBF397FF}" type="datetime1">
              <a:rPr lang="en-US"/>
              <a:pPr>
                <a:defRPr/>
              </a:pPr>
              <a:t>8/23/20</a:t>
            </a:fld>
            <a:endParaRPr lang="en-US"/>
          </a:p>
        </p:txBody>
      </p:sp>
      <p:sp>
        <p:nvSpPr>
          <p:cNvPr id="6" name="Rectangle 1030"/>
          <p:cNvSpPr>
            <a:spLocks noGrp="1" noChangeArrowheads="1"/>
          </p:cNvSpPr>
          <p:nvPr>
            <p:ph type="ftr" sz="quarter" idx="11"/>
          </p:nvPr>
        </p:nvSpPr>
        <p:spPr/>
        <p:txBody>
          <a:bodyPr/>
          <a:lstStyle>
            <a:lvl1pPr>
              <a:defRPr baseline="30000">
                <a:solidFill>
                  <a:srgbClr val="578963"/>
                </a:solidFill>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baseline="30000">
                <a:solidFill>
                  <a:srgbClr val="578963"/>
                </a:solidFill>
              </a:defRPr>
            </a:lvl1pPr>
          </a:lstStyle>
          <a:p>
            <a:pPr>
              <a:defRPr/>
            </a:pPr>
            <a:fld id="{ACE741B1-C80B-E247-9F5A-B8879EEA9A35}" type="slidenum">
              <a:rPr lang="en-US"/>
              <a:pPr>
                <a:defRPr/>
              </a:pPr>
              <a:t>‹#›</a:t>
            </a:fld>
            <a:endParaRPr lang="en-US"/>
          </a:p>
        </p:txBody>
      </p:sp>
    </p:spTree>
    <p:extLst>
      <p:ext uri="{BB962C8B-B14F-4D97-AF65-F5344CB8AC3E}">
        <p14:creationId xmlns:p14="http://schemas.microsoft.com/office/powerpoint/2010/main" val="141780265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fld id="{C10123D5-7F6B-1142-B038-93F2A6CDC38B}"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3811885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CC567A4C-5F33-2440-A0E3-77D585DA241A}"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66470003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0CFF3C46-3189-114C-8261-D0482C8E0F5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52883148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57A7423D-115C-FC40-AF75-957C89E006FE}"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4190219021"/>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180C2E-962C-6247-A4FB-74736E1EC1A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413987700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grpSp>
      <p:sp>
        <p:nvSpPr>
          <p:cNvPr id="9225"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226"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B017CF6A-2A1E-BD45-9B64-598153EA9653}" type="slidenum">
              <a:rPr lang="en-US"/>
              <a:pPr>
                <a:defRPr/>
              </a:pPr>
              <a:t>‹#›</a:t>
            </a:fld>
            <a:endParaRPr lang="en-US"/>
          </a:p>
        </p:txBody>
      </p:sp>
    </p:spTree>
    <p:extLst>
      <p:ext uri="{BB962C8B-B14F-4D97-AF65-F5344CB8AC3E}">
        <p14:creationId xmlns:p14="http://schemas.microsoft.com/office/powerpoint/2010/main" val="3538012592"/>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3E33A937-2728-EC4A-B96C-FC353B4908D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09070676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5ABB31EC-4BD1-8C46-8A71-8B097488C682}"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87611751"/>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FDD398AB-FDEB-FF49-8B90-0A8C52529BD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99291015"/>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7FF3D11D-3D13-AF4F-B8ED-977F7BED395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80537073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19FA21D5-2B54-4342-9A4A-C096D665D768}" type="datetime1">
              <a:rPr lang="en-US"/>
              <a:pPr>
                <a:defRPr/>
              </a:pPr>
              <a:t>8/23/20</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4B0FB949-AFC6-8640-98BF-90B550820EAE}" type="slidenum">
              <a:rPr lang="en-US"/>
              <a:pPr>
                <a:defRPr/>
              </a:pPr>
              <a:t>‹#›</a:t>
            </a:fld>
            <a:endParaRPr lang="en-US"/>
          </a:p>
        </p:txBody>
      </p:sp>
    </p:spTree>
    <p:extLst>
      <p:ext uri="{BB962C8B-B14F-4D97-AF65-F5344CB8AC3E}">
        <p14:creationId xmlns:p14="http://schemas.microsoft.com/office/powerpoint/2010/main" val="22083315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E8D840DC-0E8F-6D48-8C0C-804FE5D17B7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587682001"/>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2A55EBC6-E4B8-A24F-B56E-F19838F7412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35811264"/>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2EEC1AC-266D-5F4C-B90D-139C55DE3143}"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18920280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FC7086B7-B81C-A74D-B514-FFD3E78D21E0}"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5756552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E23F7726-B6DC-FE43-9344-B72D4A5A7C7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1444816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62EC509E-FD98-C242-BF2F-B31FA160E27F}"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2038653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44FFF2D-CC6E-4B44-8D28-F7845F5EE293}" type="slidenum">
              <a:rPr lang="en-US"/>
              <a:pPr>
                <a:defRPr/>
              </a:pPr>
              <a:t>‹#›</a:t>
            </a:fld>
            <a:endParaRPr lang="en-US"/>
          </a:p>
        </p:txBody>
      </p:sp>
    </p:spTree>
    <p:extLst>
      <p:ext uri="{BB962C8B-B14F-4D97-AF65-F5344CB8AC3E}">
        <p14:creationId xmlns:p14="http://schemas.microsoft.com/office/powerpoint/2010/main" val="755417016"/>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3DECE92-EFEE-A54F-A622-906496FC04B0}" type="slidenum">
              <a:rPr lang="en-US"/>
              <a:pPr>
                <a:defRPr/>
              </a:pPr>
              <a:t>‹#›</a:t>
            </a:fld>
            <a:endParaRPr lang="en-US"/>
          </a:p>
        </p:txBody>
      </p:sp>
    </p:spTree>
    <p:extLst>
      <p:ext uri="{BB962C8B-B14F-4D97-AF65-F5344CB8AC3E}">
        <p14:creationId xmlns:p14="http://schemas.microsoft.com/office/powerpoint/2010/main" val="1606236583"/>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4218D648-652F-A345-A897-73568211AB06}" type="slidenum">
              <a:rPr lang="en-US"/>
              <a:pPr>
                <a:defRPr/>
              </a:pPr>
              <a:t>‹#›</a:t>
            </a:fld>
            <a:endParaRPr lang="en-US"/>
          </a:p>
        </p:txBody>
      </p:sp>
    </p:spTree>
    <p:extLst>
      <p:ext uri="{BB962C8B-B14F-4D97-AF65-F5344CB8AC3E}">
        <p14:creationId xmlns:p14="http://schemas.microsoft.com/office/powerpoint/2010/main" val="3275736882"/>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2D40DCE-A6A7-9648-ADE8-4A7660CC7880}" type="slidenum">
              <a:rPr lang="en-US"/>
              <a:pPr>
                <a:defRPr/>
              </a:pPr>
              <a:t>‹#›</a:t>
            </a:fld>
            <a:endParaRPr lang="en-US"/>
          </a:p>
        </p:txBody>
      </p:sp>
    </p:spTree>
    <p:extLst>
      <p:ext uri="{BB962C8B-B14F-4D97-AF65-F5344CB8AC3E}">
        <p14:creationId xmlns:p14="http://schemas.microsoft.com/office/powerpoint/2010/main" val="588816572"/>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2026ADB-0DAB-BB46-95EF-FDA663934D3C}" type="datetime1">
              <a:rPr lang="en-US"/>
              <a:pPr>
                <a:defRPr/>
              </a:pPr>
              <a:t>8/23/20</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87B6D9-D38D-7045-89DB-4F19DC6973D8}" type="slidenum">
              <a:rPr lang="en-US"/>
              <a:pPr>
                <a:defRPr/>
              </a:pPr>
              <a:t>‹#›</a:t>
            </a:fld>
            <a:endParaRPr lang="en-US"/>
          </a:p>
        </p:txBody>
      </p:sp>
    </p:spTree>
    <p:extLst>
      <p:ext uri="{BB962C8B-B14F-4D97-AF65-F5344CB8AC3E}">
        <p14:creationId xmlns:p14="http://schemas.microsoft.com/office/powerpoint/2010/main" val="89411448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5B137B9-5B3C-5648-AC1E-4B96F883EE9E}" type="slidenum">
              <a:rPr lang="en-US"/>
              <a:pPr>
                <a:defRPr/>
              </a:pPr>
              <a:t>‹#›</a:t>
            </a:fld>
            <a:endParaRPr lang="en-US"/>
          </a:p>
        </p:txBody>
      </p:sp>
    </p:spTree>
    <p:extLst>
      <p:ext uri="{BB962C8B-B14F-4D97-AF65-F5344CB8AC3E}">
        <p14:creationId xmlns:p14="http://schemas.microsoft.com/office/powerpoint/2010/main" val="2235021248"/>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F8B278A0-1A0B-D44B-A1D3-9397F6EC9224}" type="slidenum">
              <a:rPr lang="en-US"/>
              <a:pPr>
                <a:defRPr/>
              </a:pPr>
              <a:t>‹#›</a:t>
            </a:fld>
            <a:endParaRPr lang="en-US"/>
          </a:p>
        </p:txBody>
      </p:sp>
    </p:spTree>
    <p:extLst>
      <p:ext uri="{BB962C8B-B14F-4D97-AF65-F5344CB8AC3E}">
        <p14:creationId xmlns:p14="http://schemas.microsoft.com/office/powerpoint/2010/main" val="3227822867"/>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DC7D42D-ABD8-5449-ADE1-ED416B193440}" type="slidenum">
              <a:rPr lang="en-US"/>
              <a:pPr>
                <a:defRPr/>
              </a:pPr>
              <a:t>‹#›</a:t>
            </a:fld>
            <a:endParaRPr lang="en-US"/>
          </a:p>
        </p:txBody>
      </p:sp>
    </p:spTree>
    <p:extLst>
      <p:ext uri="{BB962C8B-B14F-4D97-AF65-F5344CB8AC3E}">
        <p14:creationId xmlns:p14="http://schemas.microsoft.com/office/powerpoint/2010/main" val="1846215946"/>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B931609-3AF4-4949-938B-C2FD1728A084}" type="slidenum">
              <a:rPr lang="en-US"/>
              <a:pPr>
                <a:defRPr/>
              </a:pPr>
              <a:t>‹#›</a:t>
            </a:fld>
            <a:endParaRPr lang="en-US"/>
          </a:p>
        </p:txBody>
      </p:sp>
    </p:spTree>
    <p:extLst>
      <p:ext uri="{BB962C8B-B14F-4D97-AF65-F5344CB8AC3E}">
        <p14:creationId xmlns:p14="http://schemas.microsoft.com/office/powerpoint/2010/main" val="1580275998"/>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7448E59D-E480-0643-958A-B95003C0D895}" type="slidenum">
              <a:rPr lang="en-US"/>
              <a:pPr>
                <a:defRPr/>
              </a:pPr>
              <a:t>‹#›</a:t>
            </a:fld>
            <a:endParaRPr lang="en-US"/>
          </a:p>
        </p:txBody>
      </p:sp>
    </p:spTree>
    <p:extLst>
      <p:ext uri="{BB962C8B-B14F-4D97-AF65-F5344CB8AC3E}">
        <p14:creationId xmlns:p14="http://schemas.microsoft.com/office/powerpoint/2010/main" val="2227312141"/>
      </p:ext>
    </p:extLst>
  </p:cSld>
  <p:clrMapOvr>
    <a:masterClrMapping/>
  </p:clrMapOvr>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A00AFED9-0B76-DA41-A161-B0EBB72860FF}" type="slidenum">
              <a:rPr lang="en-US"/>
              <a:pPr>
                <a:defRPr/>
              </a:pPr>
              <a:t>‹#›</a:t>
            </a:fld>
            <a:endParaRPr lang="en-US"/>
          </a:p>
        </p:txBody>
      </p:sp>
    </p:spTree>
    <p:extLst>
      <p:ext uri="{BB962C8B-B14F-4D97-AF65-F5344CB8AC3E}">
        <p14:creationId xmlns:p14="http://schemas.microsoft.com/office/powerpoint/2010/main" val="2243303113"/>
      </p:ext>
    </p:extLst>
  </p:cSld>
  <p:clrMapOvr>
    <a:masterClrMapping/>
  </p:clrMapOvr>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970D34C-D9D5-C246-BC22-6ED2CFF064BF}" type="slidenum">
              <a:rPr lang="en-US"/>
              <a:pPr>
                <a:defRPr/>
              </a:pPr>
              <a:t>‹#›</a:t>
            </a:fld>
            <a:endParaRPr lang="en-US"/>
          </a:p>
        </p:txBody>
      </p:sp>
    </p:spTree>
    <p:extLst>
      <p:ext uri="{BB962C8B-B14F-4D97-AF65-F5344CB8AC3E}">
        <p14:creationId xmlns:p14="http://schemas.microsoft.com/office/powerpoint/2010/main" val="3977241629"/>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292000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95239203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71915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1104E49C-003D-6148-80B4-E3DE46B1730D}" type="datetime1">
              <a:rPr lang="en-US"/>
              <a:pPr>
                <a:defRPr/>
              </a:pPr>
              <a:t>8/23/20</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88844ECD-8442-F140-8186-B06DED4E5C18}" type="slidenum">
              <a:rPr lang="en-US"/>
              <a:pPr>
                <a:defRPr/>
              </a:pPr>
              <a:t>‹#›</a:t>
            </a:fld>
            <a:endParaRPr lang="en-US"/>
          </a:p>
        </p:txBody>
      </p:sp>
    </p:spTree>
    <p:extLst>
      <p:ext uri="{BB962C8B-B14F-4D97-AF65-F5344CB8AC3E}">
        <p14:creationId xmlns:p14="http://schemas.microsoft.com/office/powerpoint/2010/main" val="102009820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2201807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65391649"/>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09685533"/>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0831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347865181"/>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6780988"/>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28972842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8653128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8843738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0566631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DA655B10-417B-D540-BB71-60673F9153B6}" type="datetime1">
              <a:rPr lang="en-US"/>
              <a:pPr>
                <a:defRPr/>
              </a:pPr>
              <a:t>8/23/20</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892107EF-FE2C-5C40-AAE3-C6D0B9FE7DE5}" type="slidenum">
              <a:rPr lang="en-US"/>
              <a:pPr>
                <a:defRPr/>
              </a:pPr>
              <a:t>‹#›</a:t>
            </a:fld>
            <a:endParaRPr lang="en-US"/>
          </a:p>
        </p:txBody>
      </p:sp>
    </p:spTree>
    <p:extLst>
      <p:ext uri="{BB962C8B-B14F-4D97-AF65-F5344CB8AC3E}">
        <p14:creationId xmlns:p14="http://schemas.microsoft.com/office/powerpoint/2010/main" val="282116128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43469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2108490"/>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923520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4121699"/>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8/23/20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98060968"/>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8/23/20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0507570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8/23/20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3168567"/>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71283023"/>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8/23/20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2316855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330247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B829B3F3-A99C-4644-9DA0-C5EC029858A5}" type="datetime1">
              <a:rPr lang="en-US"/>
              <a:pPr>
                <a:defRPr/>
              </a:pPr>
              <a:t>8/23/20</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1802E105-9D0B-E145-9151-1263A6FC532C}" type="slidenum">
              <a:rPr lang="en-US"/>
              <a:pPr>
                <a:defRPr/>
              </a:pPr>
              <a:t>‹#›</a:t>
            </a:fld>
            <a:endParaRPr lang="en-US"/>
          </a:p>
        </p:txBody>
      </p:sp>
    </p:spTree>
    <p:extLst>
      <p:ext uri="{BB962C8B-B14F-4D97-AF65-F5344CB8AC3E}">
        <p14:creationId xmlns:p14="http://schemas.microsoft.com/office/powerpoint/2010/main" val="130438125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8/23/20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135568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748786581"/>
      </p:ext>
    </p:extLst>
  </p:cSld>
  <p:clrMapOvr>
    <a:masterClrMapping/>
  </p:clrMapOvr>
  <p:transition>
    <p:fade/>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87891771"/>
      </p:ext>
    </p:extLst>
  </p:cSld>
  <p:clrMapOvr>
    <a:masterClrMapping/>
  </p:clrMapOvr>
  <p:transition>
    <p:fade/>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951958546"/>
      </p:ext>
    </p:extLst>
  </p:cSld>
  <p:clrMapOvr>
    <a:masterClrMapping/>
  </p:clrMapOvr>
  <p:transition>
    <p:fade/>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522936706"/>
      </p:ext>
    </p:extLst>
  </p:cSld>
  <p:clrMapOvr>
    <a:masterClrMapping/>
  </p:clrMapOvr>
  <p:transition>
    <p:fade/>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8"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739916133"/>
      </p:ext>
    </p:extLst>
  </p:cSld>
  <p:clrMapOvr>
    <a:masterClrMapping/>
  </p:clrMapOvr>
  <p:transition>
    <p:fade/>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4"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4228436440"/>
      </p:ext>
    </p:extLst>
  </p:cSld>
  <p:clrMapOvr>
    <a:masterClrMapping/>
  </p:clrMapOvr>
  <p:transition>
    <p:fade/>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3"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323089147"/>
      </p:ext>
    </p:extLst>
  </p:cSld>
  <p:clrMapOvr>
    <a:masterClrMapping/>
  </p:clrMapOvr>
  <p:transition>
    <p:fade/>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210887764"/>
      </p:ext>
    </p:extLst>
  </p:cSld>
  <p:clrMapOvr>
    <a:masterClrMapping/>
  </p:clrMapOvr>
  <p:transition>
    <p:fade/>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898979603"/>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BE34DCFF-7B47-B34B-A723-E797B1DD211E}" type="datetime1">
              <a:rPr lang="en-US"/>
              <a:pPr>
                <a:defRPr/>
              </a:pPr>
              <a:t>8/23/20</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3B960B70-E104-EB45-B52B-F7600D332F17}" type="slidenum">
              <a:rPr lang="en-US"/>
              <a:pPr>
                <a:defRPr/>
              </a:pPr>
              <a:t>‹#›</a:t>
            </a:fld>
            <a:endParaRPr lang="en-US"/>
          </a:p>
        </p:txBody>
      </p:sp>
    </p:spTree>
    <p:extLst>
      <p:ext uri="{BB962C8B-B14F-4D97-AF65-F5344CB8AC3E}">
        <p14:creationId xmlns:p14="http://schemas.microsoft.com/office/powerpoint/2010/main" val="137097065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948749827"/>
      </p:ext>
    </p:extLst>
  </p:cSld>
  <p:clrMapOvr>
    <a:masterClrMapping/>
  </p:clrMapOvr>
  <p:transition>
    <p:fade/>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77288178"/>
      </p:ext>
    </p:extLst>
  </p:cSld>
  <p:clrMapOvr>
    <a:masterClrMapping/>
  </p:clrMapOvr>
  <p:transition>
    <p:fade/>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5AB9D476-CC14-A845-8821-49E08109224B}" type="slidenum">
              <a:rPr lang="en-US"/>
              <a:pPr>
                <a:defRPr/>
              </a:pPr>
              <a:t>‹#›</a:t>
            </a:fld>
            <a:endParaRPr lang="en-US"/>
          </a:p>
        </p:txBody>
      </p:sp>
    </p:spTree>
    <p:extLst>
      <p:ext uri="{BB962C8B-B14F-4D97-AF65-F5344CB8AC3E}">
        <p14:creationId xmlns:p14="http://schemas.microsoft.com/office/powerpoint/2010/main" val="2274569738"/>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5AEB0F6-E9CA-F742-A66D-1C30216600FD}" type="slidenum">
              <a:rPr lang="en-US"/>
              <a:pPr>
                <a:defRPr/>
              </a:pPr>
              <a:t>‹#›</a:t>
            </a:fld>
            <a:endParaRPr lang="en-US"/>
          </a:p>
        </p:txBody>
      </p:sp>
    </p:spTree>
    <p:extLst>
      <p:ext uri="{BB962C8B-B14F-4D97-AF65-F5344CB8AC3E}">
        <p14:creationId xmlns:p14="http://schemas.microsoft.com/office/powerpoint/2010/main" val="424023645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8FF454E-AF15-A749-BEB7-946BABF0BC5D}" type="slidenum">
              <a:rPr lang="en-US"/>
              <a:pPr>
                <a:defRPr/>
              </a:pPr>
              <a:t>‹#›</a:t>
            </a:fld>
            <a:endParaRPr lang="en-US"/>
          </a:p>
        </p:txBody>
      </p:sp>
    </p:spTree>
    <p:extLst>
      <p:ext uri="{BB962C8B-B14F-4D97-AF65-F5344CB8AC3E}">
        <p14:creationId xmlns:p14="http://schemas.microsoft.com/office/powerpoint/2010/main" val="244825128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1836E323-757E-0D42-9D0B-7A5BC201AD6F}" type="slidenum">
              <a:rPr lang="en-US"/>
              <a:pPr>
                <a:defRPr/>
              </a:pPr>
              <a:t>‹#›</a:t>
            </a:fld>
            <a:endParaRPr lang="en-US"/>
          </a:p>
        </p:txBody>
      </p:sp>
    </p:spTree>
    <p:extLst>
      <p:ext uri="{BB962C8B-B14F-4D97-AF65-F5344CB8AC3E}">
        <p14:creationId xmlns:p14="http://schemas.microsoft.com/office/powerpoint/2010/main" val="4063202957"/>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5418E4F-AFEB-234E-82B5-0F0A07B26B47}" type="slidenum">
              <a:rPr lang="en-US"/>
              <a:pPr>
                <a:defRPr/>
              </a:pPr>
              <a:t>‹#›</a:t>
            </a:fld>
            <a:endParaRPr lang="en-US"/>
          </a:p>
        </p:txBody>
      </p:sp>
    </p:spTree>
    <p:extLst>
      <p:ext uri="{BB962C8B-B14F-4D97-AF65-F5344CB8AC3E}">
        <p14:creationId xmlns:p14="http://schemas.microsoft.com/office/powerpoint/2010/main" val="424947494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470E7CC-A839-8046-9C00-95F693893FA1}" type="slidenum">
              <a:rPr lang="en-US"/>
              <a:pPr>
                <a:defRPr/>
              </a:pPr>
              <a:t>‹#›</a:t>
            </a:fld>
            <a:endParaRPr lang="en-US"/>
          </a:p>
        </p:txBody>
      </p:sp>
    </p:spTree>
    <p:extLst>
      <p:ext uri="{BB962C8B-B14F-4D97-AF65-F5344CB8AC3E}">
        <p14:creationId xmlns:p14="http://schemas.microsoft.com/office/powerpoint/2010/main" val="1630592650"/>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E23C163F-0C71-4047-9098-DCC30AC87AD2}" type="slidenum">
              <a:rPr lang="en-US"/>
              <a:pPr>
                <a:defRPr/>
              </a:pPr>
              <a:t>‹#›</a:t>
            </a:fld>
            <a:endParaRPr lang="en-US"/>
          </a:p>
        </p:txBody>
      </p:sp>
    </p:spTree>
    <p:extLst>
      <p:ext uri="{BB962C8B-B14F-4D97-AF65-F5344CB8AC3E}">
        <p14:creationId xmlns:p14="http://schemas.microsoft.com/office/powerpoint/2010/main" val="47229819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40E9E28-87C9-F240-8B75-82389E8EDFA8}" type="slidenum">
              <a:rPr lang="en-US"/>
              <a:pPr>
                <a:defRPr/>
              </a:pPr>
              <a:t>‹#›</a:t>
            </a:fld>
            <a:endParaRPr lang="en-US"/>
          </a:p>
        </p:txBody>
      </p:sp>
    </p:spTree>
    <p:extLst>
      <p:ext uri="{BB962C8B-B14F-4D97-AF65-F5344CB8AC3E}">
        <p14:creationId xmlns:p14="http://schemas.microsoft.com/office/powerpoint/2010/main" val="91220601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0ED06EB3-624A-A148-B10E-66210D60F34D}" type="datetime1">
              <a:rPr lang="en-US"/>
              <a:pPr>
                <a:defRPr/>
              </a:pPr>
              <a:t>8/23/20</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CCE407FA-DC2D-4A49-AABC-2C3D293F3C5A}" type="slidenum">
              <a:rPr lang="en-US"/>
              <a:pPr>
                <a:defRPr/>
              </a:pPr>
              <a:t>‹#›</a:t>
            </a:fld>
            <a:endParaRPr lang="en-US"/>
          </a:p>
        </p:txBody>
      </p:sp>
    </p:spTree>
    <p:extLst>
      <p:ext uri="{BB962C8B-B14F-4D97-AF65-F5344CB8AC3E}">
        <p14:creationId xmlns:p14="http://schemas.microsoft.com/office/powerpoint/2010/main" val="400676666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9CC6E901-A445-DB4D-AB95-D818F8B4BCBA}" type="slidenum">
              <a:rPr lang="en-US"/>
              <a:pPr>
                <a:defRPr/>
              </a:pPr>
              <a:t>‹#›</a:t>
            </a:fld>
            <a:endParaRPr lang="en-US"/>
          </a:p>
        </p:txBody>
      </p:sp>
    </p:spTree>
    <p:extLst>
      <p:ext uri="{BB962C8B-B14F-4D97-AF65-F5344CB8AC3E}">
        <p14:creationId xmlns:p14="http://schemas.microsoft.com/office/powerpoint/2010/main" val="689366022"/>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E658F4-4386-0C45-8F6E-A34CABA7C67E}" type="slidenum">
              <a:rPr lang="en-US"/>
              <a:pPr>
                <a:defRPr/>
              </a:pPr>
              <a:t>‹#›</a:t>
            </a:fld>
            <a:endParaRPr lang="en-US"/>
          </a:p>
        </p:txBody>
      </p:sp>
    </p:spTree>
    <p:extLst>
      <p:ext uri="{BB962C8B-B14F-4D97-AF65-F5344CB8AC3E}">
        <p14:creationId xmlns:p14="http://schemas.microsoft.com/office/powerpoint/2010/main" val="214918335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4C5E16DB-E7C5-E543-A962-FAC217EB9B65}" type="slidenum">
              <a:rPr lang="en-US"/>
              <a:pPr>
                <a:defRPr/>
              </a:pPr>
              <a:t>‹#›</a:t>
            </a:fld>
            <a:endParaRPr lang="en-US"/>
          </a:p>
        </p:txBody>
      </p:sp>
    </p:spTree>
    <p:extLst>
      <p:ext uri="{BB962C8B-B14F-4D97-AF65-F5344CB8AC3E}">
        <p14:creationId xmlns:p14="http://schemas.microsoft.com/office/powerpoint/2010/main" val="926441712"/>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8BD6B67C-C688-DD4E-99B7-76DA7847771C}" type="slidenum">
              <a:rPr lang="en-US"/>
              <a:pPr>
                <a:defRPr/>
              </a:pPr>
              <a:t>‹#›</a:t>
            </a:fld>
            <a:endParaRPr lang="en-US"/>
          </a:p>
        </p:txBody>
      </p:sp>
    </p:spTree>
    <p:extLst>
      <p:ext uri="{BB962C8B-B14F-4D97-AF65-F5344CB8AC3E}">
        <p14:creationId xmlns:p14="http://schemas.microsoft.com/office/powerpoint/2010/main" val="304803836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8/23/20</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55368167"/>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51603090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4998173"/>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1367575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8/23/20</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388840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8/23/20</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17211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A0B31DFA-1868-0640-B6AE-CF881680B7A5}" type="slidenum">
              <a:rPr lang="en-US"/>
              <a:pPr/>
              <a:t>‹#›</a:t>
            </a:fld>
            <a:endParaRPr lang="en-US"/>
          </a:p>
        </p:txBody>
      </p:sp>
    </p:spTree>
    <p:extLst>
      <p:ext uri="{BB962C8B-B14F-4D97-AF65-F5344CB8AC3E}">
        <p14:creationId xmlns:p14="http://schemas.microsoft.com/office/powerpoint/2010/main" val="377323794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552C35D5-6D53-9946-B3BD-02CBC931DC1A}" type="datetime1">
              <a:rPr lang="en-US"/>
              <a:pPr>
                <a:defRPr/>
              </a:pPr>
              <a:t>8/23/20</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F4BF8729-8E1A-FA4E-A525-8F7E2A21F0B8}" type="slidenum">
              <a:rPr lang="en-US"/>
              <a:pPr>
                <a:defRPr/>
              </a:pPr>
              <a:t>‹#›</a:t>
            </a:fld>
            <a:endParaRPr lang="en-US"/>
          </a:p>
        </p:txBody>
      </p:sp>
    </p:spTree>
    <p:extLst>
      <p:ext uri="{BB962C8B-B14F-4D97-AF65-F5344CB8AC3E}">
        <p14:creationId xmlns:p14="http://schemas.microsoft.com/office/powerpoint/2010/main" val="200323931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8/23/20</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5353325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663390931"/>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8/23/20</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15974368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56677820"/>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8/23/20</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3798289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4118571643"/>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388546677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344627614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1699978706"/>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148005832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27CFD1C-F635-5B4B-9A19-6B526959CA38}" type="datetime1">
              <a:rPr lang="en-US"/>
              <a:pPr>
                <a:defRPr/>
              </a:pPr>
              <a:t>8/23/20</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7A6003D-0FA3-7F42-8DC1-DF6C0EFF8804}" type="slidenum">
              <a:rPr lang="en-US"/>
              <a:pPr>
                <a:defRPr/>
              </a:pPr>
              <a:t>‹#›</a:t>
            </a:fld>
            <a:endParaRPr lang="en-US"/>
          </a:p>
        </p:txBody>
      </p:sp>
    </p:spTree>
    <p:extLst>
      <p:ext uri="{BB962C8B-B14F-4D97-AF65-F5344CB8AC3E}">
        <p14:creationId xmlns:p14="http://schemas.microsoft.com/office/powerpoint/2010/main" val="946899118"/>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2916143491"/>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2914965295"/>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394967591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3403099496"/>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368821880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3892079457"/>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F47B370-2308-6244-A03D-62B75D65E32A}" type="slidenum">
              <a:rPr lang="en-US"/>
              <a:pPr>
                <a:defRPr/>
              </a:pPr>
              <a:t>‹#›</a:t>
            </a:fld>
            <a:endParaRPr lang="en-US"/>
          </a:p>
        </p:txBody>
      </p:sp>
    </p:spTree>
    <p:extLst>
      <p:ext uri="{BB962C8B-B14F-4D97-AF65-F5344CB8AC3E}">
        <p14:creationId xmlns:p14="http://schemas.microsoft.com/office/powerpoint/2010/main" val="3618017509"/>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263B1745-5C81-7747-8EC5-9C6827A690F0}" type="slidenum">
              <a:rPr lang="en-US"/>
              <a:pPr>
                <a:defRPr/>
              </a:pPr>
              <a:t>‹#›</a:t>
            </a:fld>
            <a:endParaRPr lang="en-US"/>
          </a:p>
        </p:txBody>
      </p:sp>
    </p:spTree>
    <p:extLst>
      <p:ext uri="{BB962C8B-B14F-4D97-AF65-F5344CB8AC3E}">
        <p14:creationId xmlns:p14="http://schemas.microsoft.com/office/powerpoint/2010/main" val="2010255695"/>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81641A4-80E7-9F44-8943-F38FAB7D48D6}" type="slidenum">
              <a:rPr lang="en-US"/>
              <a:pPr>
                <a:defRPr/>
              </a:pPr>
              <a:t>‹#›</a:t>
            </a:fld>
            <a:endParaRPr lang="en-US"/>
          </a:p>
        </p:txBody>
      </p:sp>
    </p:spTree>
    <p:extLst>
      <p:ext uri="{BB962C8B-B14F-4D97-AF65-F5344CB8AC3E}">
        <p14:creationId xmlns:p14="http://schemas.microsoft.com/office/powerpoint/2010/main" val="34187363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4C436812-D58C-5145-B5C4-C3F0DAF4A9C6}" type="slidenum">
              <a:rPr lang="en-US"/>
              <a:pPr>
                <a:defRPr/>
              </a:pPr>
              <a:t>‹#›</a:t>
            </a:fld>
            <a:endParaRPr lang="en-US"/>
          </a:p>
        </p:txBody>
      </p:sp>
    </p:spTree>
    <p:extLst>
      <p:ext uri="{BB962C8B-B14F-4D97-AF65-F5344CB8AC3E}">
        <p14:creationId xmlns:p14="http://schemas.microsoft.com/office/powerpoint/2010/main" val="362601336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8EF6D632-2D74-FF4C-A5AB-BD26B19ED30E}" type="datetime1">
              <a:rPr lang="en-US"/>
              <a:pPr>
                <a:defRPr/>
              </a:pPr>
              <a:t>8/23/20</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0A6F3ABE-EBFD-9E43-A478-C494177279A0}" type="slidenum">
              <a:rPr lang="en-US"/>
              <a:pPr>
                <a:defRPr/>
              </a:pPr>
              <a:t>‹#›</a:t>
            </a:fld>
            <a:endParaRPr lang="en-US"/>
          </a:p>
        </p:txBody>
      </p:sp>
    </p:spTree>
    <p:extLst>
      <p:ext uri="{BB962C8B-B14F-4D97-AF65-F5344CB8AC3E}">
        <p14:creationId xmlns:p14="http://schemas.microsoft.com/office/powerpoint/2010/main" val="38444437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D03718B-0FA4-B644-9EC8-56810E4CB8E6}" type="slidenum">
              <a:rPr lang="en-US"/>
              <a:pPr>
                <a:defRPr/>
              </a:pPr>
              <a:t>‹#›</a:t>
            </a:fld>
            <a:endParaRPr lang="en-US"/>
          </a:p>
        </p:txBody>
      </p:sp>
    </p:spTree>
    <p:extLst>
      <p:ext uri="{BB962C8B-B14F-4D97-AF65-F5344CB8AC3E}">
        <p14:creationId xmlns:p14="http://schemas.microsoft.com/office/powerpoint/2010/main" val="3501963938"/>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E75830A-A189-2642-8EA9-597B3D952B55}" type="slidenum">
              <a:rPr lang="en-US"/>
              <a:pPr>
                <a:defRPr/>
              </a:pPr>
              <a:t>‹#›</a:t>
            </a:fld>
            <a:endParaRPr lang="en-US"/>
          </a:p>
        </p:txBody>
      </p:sp>
    </p:spTree>
    <p:extLst>
      <p:ext uri="{BB962C8B-B14F-4D97-AF65-F5344CB8AC3E}">
        <p14:creationId xmlns:p14="http://schemas.microsoft.com/office/powerpoint/2010/main" val="36080443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D663FE61-C64F-BE4F-A5CD-26BEE81F9437}" type="slidenum">
              <a:rPr lang="en-US"/>
              <a:pPr>
                <a:defRPr/>
              </a:pPr>
              <a:t>‹#›</a:t>
            </a:fld>
            <a:endParaRPr lang="en-US"/>
          </a:p>
        </p:txBody>
      </p:sp>
    </p:spTree>
    <p:extLst>
      <p:ext uri="{BB962C8B-B14F-4D97-AF65-F5344CB8AC3E}">
        <p14:creationId xmlns:p14="http://schemas.microsoft.com/office/powerpoint/2010/main" val="100029888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AEE2159-F220-994F-AF19-EBC3FC774BC6}" type="slidenum">
              <a:rPr lang="en-US"/>
              <a:pPr>
                <a:defRPr/>
              </a:pPr>
              <a:t>‹#›</a:t>
            </a:fld>
            <a:endParaRPr lang="en-US"/>
          </a:p>
        </p:txBody>
      </p:sp>
    </p:spTree>
    <p:extLst>
      <p:ext uri="{BB962C8B-B14F-4D97-AF65-F5344CB8AC3E}">
        <p14:creationId xmlns:p14="http://schemas.microsoft.com/office/powerpoint/2010/main" val="15387478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6ADAA6B9-7303-2C43-B5E9-5142D4EE6314}" type="slidenum">
              <a:rPr lang="en-US"/>
              <a:pPr>
                <a:defRPr/>
              </a:pPr>
              <a:t>‹#›</a:t>
            </a:fld>
            <a:endParaRPr lang="en-US"/>
          </a:p>
        </p:txBody>
      </p:sp>
    </p:spTree>
    <p:extLst>
      <p:ext uri="{BB962C8B-B14F-4D97-AF65-F5344CB8AC3E}">
        <p14:creationId xmlns:p14="http://schemas.microsoft.com/office/powerpoint/2010/main" val="1735412123"/>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7AC4107-E2F9-154F-9DDD-9C8503D1C8B2}" type="slidenum">
              <a:rPr lang="en-US"/>
              <a:pPr>
                <a:defRPr/>
              </a:pPr>
              <a:t>‹#›</a:t>
            </a:fld>
            <a:endParaRPr lang="en-US"/>
          </a:p>
        </p:txBody>
      </p:sp>
    </p:spTree>
    <p:extLst>
      <p:ext uri="{BB962C8B-B14F-4D97-AF65-F5344CB8AC3E}">
        <p14:creationId xmlns:p14="http://schemas.microsoft.com/office/powerpoint/2010/main" val="385976444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A7C8C77-CC9B-AB49-8F2D-D2F75A998BF6}" type="slidenum">
              <a:rPr lang="en-US"/>
              <a:pPr>
                <a:defRPr/>
              </a:pPr>
              <a:t>‹#›</a:t>
            </a:fld>
            <a:endParaRPr lang="en-US"/>
          </a:p>
        </p:txBody>
      </p:sp>
    </p:spTree>
    <p:extLst>
      <p:ext uri="{BB962C8B-B14F-4D97-AF65-F5344CB8AC3E}">
        <p14:creationId xmlns:p14="http://schemas.microsoft.com/office/powerpoint/2010/main" val="1162470021"/>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0233FFA-8A76-D844-B760-1DEF5FBF0805}" type="slidenum">
              <a:rPr lang="en-US"/>
              <a:pPr>
                <a:defRPr/>
              </a:pPr>
              <a:t>‹#›</a:t>
            </a:fld>
            <a:endParaRPr lang="en-US"/>
          </a:p>
        </p:txBody>
      </p:sp>
    </p:spTree>
    <p:extLst>
      <p:ext uri="{BB962C8B-B14F-4D97-AF65-F5344CB8AC3E}">
        <p14:creationId xmlns:p14="http://schemas.microsoft.com/office/powerpoint/2010/main" val="331647023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7" name="Rectangle 5"/>
          <p:cNvSpPr>
            <a:spLocks noGrp="1" noChangeArrowheads="1"/>
          </p:cNvSpPr>
          <p:nvPr>
            <p:ph type="ftr" sz="quarter" idx="11"/>
          </p:nvPr>
        </p:nvSpPr>
        <p:spPr/>
        <p:txBody>
          <a:bodyPr/>
          <a:lstStyle>
            <a:lvl1pPr>
              <a:defRPr baseline="30000"/>
            </a:lvl1pPr>
          </a:lstStyle>
          <a:p>
            <a:pPr>
              <a:defRPr/>
            </a:pPr>
            <a:endParaRPr lang="en-US"/>
          </a:p>
        </p:txBody>
      </p:sp>
      <p:sp>
        <p:nvSpPr>
          <p:cNvPr id="8" name="Rectangle 6"/>
          <p:cNvSpPr>
            <a:spLocks noGrp="1" noChangeArrowheads="1"/>
          </p:cNvSpPr>
          <p:nvPr>
            <p:ph type="sldNum" sz="quarter" idx="12"/>
          </p:nvPr>
        </p:nvSpPr>
        <p:spPr/>
        <p:txBody>
          <a:bodyPr/>
          <a:lstStyle>
            <a:lvl1pPr>
              <a:defRPr baseline="30000"/>
            </a:lvl1pPr>
          </a:lstStyle>
          <a:p>
            <a:pPr>
              <a:defRPr/>
            </a:pPr>
            <a:fld id="{EBFA2560-2EC1-FA4D-8E7F-33EE5D5F020D}" type="slidenum">
              <a:rPr lang="en-US"/>
              <a:pPr>
                <a:defRPr/>
              </a:pPr>
              <a:t>‹#›</a:t>
            </a:fld>
            <a:endParaRPr lang="en-US"/>
          </a:p>
        </p:txBody>
      </p:sp>
    </p:spTree>
    <p:extLst>
      <p:ext uri="{BB962C8B-B14F-4D97-AF65-F5344CB8AC3E}">
        <p14:creationId xmlns:p14="http://schemas.microsoft.com/office/powerpoint/2010/main" val="242736085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8/23/20</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321023365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p:txBody>
          <a:bodyPr/>
          <a:lstStyle>
            <a:lvl1pPr algn="ctr">
              <a:defRPr baseline="30000"/>
            </a:lvl1pPr>
          </a:lstStyle>
          <a:p>
            <a:pPr>
              <a:defRPr/>
            </a:pPr>
            <a:fld id="{36D8E759-0804-8648-AE9C-2B73F68E4DA7}" type="datetime1">
              <a:rPr lang="en-US"/>
              <a:pPr>
                <a:defRPr/>
              </a:pPr>
              <a:t>8/23/20</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C59BF7B-CFDE-2A44-B3CC-EE788B9AD506}" type="slidenum">
              <a:rPr lang="en-US"/>
              <a:pPr>
                <a:defRPr/>
              </a:pPr>
              <a:t>‹#›</a:t>
            </a:fld>
            <a:endParaRPr lang="en-US"/>
          </a:p>
        </p:txBody>
      </p:sp>
    </p:spTree>
    <p:extLst>
      <p:ext uri="{BB962C8B-B14F-4D97-AF65-F5344CB8AC3E}">
        <p14:creationId xmlns:p14="http://schemas.microsoft.com/office/powerpoint/2010/main" val="192703561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275784850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343591750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335810921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8/23/20</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233735562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8/23/20</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1114981961"/>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8/23/20</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33235246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272488057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8/23/20</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3443700951"/>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3047119670"/>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8/23/20</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85879426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319747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fld id="{778CD0BC-133D-8045-9A0E-0BFF3AC0EDB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55892680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845A02EB-AE22-E14B-83CF-37A7C6853488}"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852526101"/>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F225C5-865B-314F-9CF2-2A4B0595399C}"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13621400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FCC97B02-FE92-5146-927A-5F3DE40A604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898747508"/>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fld id="{B8550290-D7D0-8E47-9B8F-4306E529F7C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90632154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fld id="{38563B6C-0324-ED41-B178-F38242A9CF6F}"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68148279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fld id="{C10123D5-7F6B-1142-B038-93F2A6CDC38B}"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97100155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CC567A4C-5F33-2440-A0E3-77D585DA241A}"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72626562"/>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0CFF3C46-3189-114C-8261-D0482C8E0F5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55880885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57A7423D-115C-FC40-AF75-957C89E006FE}"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3959228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765632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180C2E-962C-6247-A4FB-74736E1EC1A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6971920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3573973494"/>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3029412052"/>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87232007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1782596403"/>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364276973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354847815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326611904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304148309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23219110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33909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2702510931"/>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266112329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589086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2227785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1374994"/>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70856273"/>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8/23/20</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01991363"/>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8/23/20</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20703761"/>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8/23/20</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52522253"/>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8726828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746570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6999536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86235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5361334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5D3E01E-296A-46A2-A529-4028787BC2EC}"/>
              </a:ext>
            </a:extLst>
          </p:cNvPr>
          <p:cNvSpPr>
            <a:spLocks noGrp="1"/>
          </p:cNvSpPr>
          <p:nvPr>
            <p:ph type="dt" sz="half" idx="10"/>
          </p:nvPr>
        </p:nvSpPr>
        <p:spPr/>
        <p:txBody>
          <a:bodyPr/>
          <a:lstStyle>
            <a:lvl1pPr>
              <a:defRPr/>
            </a:lvl1pPr>
          </a:lstStyle>
          <a:p>
            <a:pPr>
              <a:defRPr/>
            </a:pPr>
            <a:fld id="{C0CAE8C9-2830-4D23-A8DE-A55E76DBBACA}"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68155C-EB8B-447E-9D2C-AAC27355BF1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54A0C32-FEF7-449C-9259-4AD72CD82769}"/>
              </a:ext>
            </a:extLst>
          </p:cNvPr>
          <p:cNvSpPr>
            <a:spLocks noGrp="1"/>
          </p:cNvSpPr>
          <p:nvPr>
            <p:ph type="sldNum" sz="quarter" idx="12"/>
          </p:nvPr>
        </p:nvSpPr>
        <p:spPr/>
        <p:txBody>
          <a:bodyPr/>
          <a:lstStyle>
            <a:lvl1pPr>
              <a:defRPr/>
            </a:lvl1pPr>
          </a:lstStyle>
          <a:p>
            <a:fld id="{CD4DB068-940D-471E-956C-E9B7FF910BAC}" type="slidenum">
              <a:rPr lang="en-US" altLang="en-US"/>
              <a:pPr/>
              <a:t>‹#›</a:t>
            </a:fld>
            <a:endParaRPr lang="en-US" altLang="en-US"/>
          </a:p>
        </p:txBody>
      </p:sp>
    </p:spTree>
    <p:extLst>
      <p:ext uri="{BB962C8B-B14F-4D97-AF65-F5344CB8AC3E}">
        <p14:creationId xmlns:p14="http://schemas.microsoft.com/office/powerpoint/2010/main" val="220276347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C09DCC-118E-4997-B1FD-60B68A5F8402}"/>
              </a:ext>
            </a:extLst>
          </p:cNvPr>
          <p:cNvSpPr>
            <a:spLocks noGrp="1"/>
          </p:cNvSpPr>
          <p:nvPr>
            <p:ph type="dt" sz="half" idx="10"/>
          </p:nvPr>
        </p:nvSpPr>
        <p:spPr/>
        <p:txBody>
          <a:bodyPr/>
          <a:lstStyle>
            <a:lvl1pPr>
              <a:defRPr/>
            </a:lvl1pPr>
          </a:lstStyle>
          <a:p>
            <a:pPr>
              <a:defRPr/>
            </a:pPr>
            <a:fld id="{1A2E6D13-BFC6-4B48-BA87-C1A376EE77C1}"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923225A-2A3B-477B-B3CA-3436696A33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4F9D3F-ED45-4FC8-854F-81B7DEAB3C24}"/>
              </a:ext>
            </a:extLst>
          </p:cNvPr>
          <p:cNvSpPr>
            <a:spLocks noGrp="1"/>
          </p:cNvSpPr>
          <p:nvPr>
            <p:ph type="sldNum" sz="quarter" idx="12"/>
          </p:nvPr>
        </p:nvSpPr>
        <p:spPr/>
        <p:txBody>
          <a:bodyPr/>
          <a:lstStyle>
            <a:lvl1pPr>
              <a:defRPr/>
            </a:lvl1pPr>
          </a:lstStyle>
          <a:p>
            <a:fld id="{640449CD-554F-4771-AC7C-423E650E647B}" type="slidenum">
              <a:rPr lang="en-US" altLang="en-US"/>
              <a:pPr/>
              <a:t>‹#›</a:t>
            </a:fld>
            <a:endParaRPr lang="en-US" altLang="en-US"/>
          </a:p>
        </p:txBody>
      </p:sp>
    </p:spTree>
    <p:extLst>
      <p:ext uri="{BB962C8B-B14F-4D97-AF65-F5344CB8AC3E}">
        <p14:creationId xmlns:p14="http://schemas.microsoft.com/office/powerpoint/2010/main" val="291332570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3F63753-2141-407F-BC91-67907B3283DF}"/>
              </a:ext>
            </a:extLst>
          </p:cNvPr>
          <p:cNvSpPr>
            <a:spLocks noGrp="1"/>
          </p:cNvSpPr>
          <p:nvPr>
            <p:ph type="dt" sz="half" idx="10"/>
          </p:nvPr>
        </p:nvSpPr>
        <p:spPr/>
        <p:txBody>
          <a:bodyPr/>
          <a:lstStyle>
            <a:lvl1pPr>
              <a:defRPr/>
            </a:lvl1pPr>
          </a:lstStyle>
          <a:p>
            <a:pPr>
              <a:defRPr/>
            </a:pPr>
            <a:fld id="{3A982363-6868-49F8-91D3-19B9442ACDB2}"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33CEDE6E-A9B8-4749-8EDA-53B270EC879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5E96D44-5B92-4D60-8523-677ACB916597}"/>
              </a:ext>
            </a:extLst>
          </p:cNvPr>
          <p:cNvSpPr>
            <a:spLocks noGrp="1"/>
          </p:cNvSpPr>
          <p:nvPr>
            <p:ph type="sldNum" sz="quarter" idx="12"/>
          </p:nvPr>
        </p:nvSpPr>
        <p:spPr/>
        <p:txBody>
          <a:bodyPr/>
          <a:lstStyle>
            <a:lvl1pPr>
              <a:defRPr/>
            </a:lvl1pPr>
          </a:lstStyle>
          <a:p>
            <a:fld id="{A1F46E0A-1D1A-4143-B9F6-00D43AF7826E}" type="slidenum">
              <a:rPr lang="en-US" altLang="en-US"/>
              <a:pPr/>
              <a:t>‹#›</a:t>
            </a:fld>
            <a:endParaRPr lang="en-US" altLang="en-US"/>
          </a:p>
        </p:txBody>
      </p:sp>
    </p:spTree>
    <p:extLst>
      <p:ext uri="{BB962C8B-B14F-4D97-AF65-F5344CB8AC3E}">
        <p14:creationId xmlns:p14="http://schemas.microsoft.com/office/powerpoint/2010/main" val="221131761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2DE698B-9C26-4D85-940B-96CDE427EB3B}"/>
              </a:ext>
            </a:extLst>
          </p:cNvPr>
          <p:cNvSpPr>
            <a:spLocks noGrp="1"/>
          </p:cNvSpPr>
          <p:nvPr>
            <p:ph type="dt" sz="half" idx="10"/>
          </p:nvPr>
        </p:nvSpPr>
        <p:spPr/>
        <p:txBody>
          <a:bodyPr/>
          <a:lstStyle>
            <a:lvl1pPr>
              <a:defRPr/>
            </a:lvl1pPr>
          </a:lstStyle>
          <a:p>
            <a:pPr>
              <a:defRPr/>
            </a:pPr>
            <a:fld id="{DC6BD825-ED07-4991-897E-E73B128722DA}"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DBEC1437-9185-4858-B679-3D3F6867604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B6403EF-556B-434F-ACBC-BB6EDBC81E06}"/>
              </a:ext>
            </a:extLst>
          </p:cNvPr>
          <p:cNvSpPr>
            <a:spLocks noGrp="1"/>
          </p:cNvSpPr>
          <p:nvPr>
            <p:ph type="sldNum" sz="quarter" idx="12"/>
          </p:nvPr>
        </p:nvSpPr>
        <p:spPr/>
        <p:txBody>
          <a:bodyPr/>
          <a:lstStyle>
            <a:lvl1pPr>
              <a:defRPr/>
            </a:lvl1pPr>
          </a:lstStyle>
          <a:p>
            <a:fld id="{BFA250B3-AA7C-491E-9F57-188AFC447ABE}" type="slidenum">
              <a:rPr lang="en-US" altLang="en-US"/>
              <a:pPr/>
              <a:t>‹#›</a:t>
            </a:fld>
            <a:endParaRPr lang="en-US" altLang="en-US"/>
          </a:p>
        </p:txBody>
      </p:sp>
    </p:spTree>
    <p:extLst>
      <p:ext uri="{BB962C8B-B14F-4D97-AF65-F5344CB8AC3E}">
        <p14:creationId xmlns:p14="http://schemas.microsoft.com/office/powerpoint/2010/main" val="408642960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959172C-23ED-4810-8D6B-DA86787D4F13}"/>
              </a:ext>
            </a:extLst>
          </p:cNvPr>
          <p:cNvSpPr>
            <a:spLocks noGrp="1"/>
          </p:cNvSpPr>
          <p:nvPr>
            <p:ph type="dt" sz="half" idx="10"/>
          </p:nvPr>
        </p:nvSpPr>
        <p:spPr/>
        <p:txBody>
          <a:bodyPr/>
          <a:lstStyle>
            <a:lvl1pPr>
              <a:defRPr/>
            </a:lvl1pPr>
          </a:lstStyle>
          <a:p>
            <a:pPr>
              <a:defRPr/>
            </a:pPr>
            <a:fld id="{44316F9C-F938-482C-AC1B-0F80A6E42ABE}"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548B940C-6A1D-4FD7-807E-2EA543C2C1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64DE0B-06DE-4C0C-B50E-AC342CAAA1C8}"/>
              </a:ext>
            </a:extLst>
          </p:cNvPr>
          <p:cNvSpPr>
            <a:spLocks noGrp="1"/>
          </p:cNvSpPr>
          <p:nvPr>
            <p:ph type="sldNum" sz="quarter" idx="12"/>
          </p:nvPr>
        </p:nvSpPr>
        <p:spPr/>
        <p:txBody>
          <a:bodyPr/>
          <a:lstStyle>
            <a:lvl1pPr>
              <a:defRPr/>
            </a:lvl1pPr>
          </a:lstStyle>
          <a:p>
            <a:fld id="{76F5F26B-4C3F-4948-ABDC-5B3C854C2442}" type="slidenum">
              <a:rPr lang="en-US" altLang="en-US"/>
              <a:pPr/>
              <a:t>‹#›</a:t>
            </a:fld>
            <a:endParaRPr lang="en-US" altLang="en-US"/>
          </a:p>
        </p:txBody>
      </p:sp>
    </p:spTree>
    <p:extLst>
      <p:ext uri="{BB962C8B-B14F-4D97-AF65-F5344CB8AC3E}">
        <p14:creationId xmlns:p14="http://schemas.microsoft.com/office/powerpoint/2010/main" val="148365878"/>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5C50A6-FB7E-44D3-9891-272A011805DE}"/>
              </a:ext>
            </a:extLst>
          </p:cNvPr>
          <p:cNvSpPr>
            <a:spLocks noGrp="1"/>
          </p:cNvSpPr>
          <p:nvPr>
            <p:ph type="dt" sz="half" idx="10"/>
          </p:nvPr>
        </p:nvSpPr>
        <p:spPr/>
        <p:txBody>
          <a:bodyPr/>
          <a:lstStyle>
            <a:lvl1pPr>
              <a:defRPr/>
            </a:lvl1pPr>
          </a:lstStyle>
          <a:p>
            <a:pPr>
              <a:defRPr/>
            </a:pPr>
            <a:fld id="{5C87EBDA-04B3-463F-9954-80EB60BEA3E6}"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DAAAEB-45C1-4CB6-8E3F-23D2D2F3F87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248103E-6AD6-4F7D-A0E8-74B57F89E02E}"/>
              </a:ext>
            </a:extLst>
          </p:cNvPr>
          <p:cNvSpPr>
            <a:spLocks noGrp="1"/>
          </p:cNvSpPr>
          <p:nvPr>
            <p:ph type="sldNum" sz="quarter" idx="12"/>
          </p:nvPr>
        </p:nvSpPr>
        <p:spPr/>
        <p:txBody>
          <a:bodyPr/>
          <a:lstStyle>
            <a:lvl1pPr>
              <a:defRPr/>
            </a:lvl1pPr>
          </a:lstStyle>
          <a:p>
            <a:fld id="{B59313C5-67E0-423D-9EFC-35755DCB5F42}" type="slidenum">
              <a:rPr lang="en-US" altLang="en-US"/>
              <a:pPr/>
              <a:t>‹#›</a:t>
            </a:fld>
            <a:endParaRPr lang="en-US" altLang="en-US"/>
          </a:p>
        </p:txBody>
      </p:sp>
    </p:spTree>
    <p:extLst>
      <p:ext uri="{BB962C8B-B14F-4D97-AF65-F5344CB8AC3E}">
        <p14:creationId xmlns:p14="http://schemas.microsoft.com/office/powerpoint/2010/main" val="422904026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724BA0C-9A7A-4B9F-8CDA-678D7A3C442E}"/>
              </a:ext>
            </a:extLst>
          </p:cNvPr>
          <p:cNvSpPr>
            <a:spLocks noGrp="1"/>
          </p:cNvSpPr>
          <p:nvPr>
            <p:ph type="dt" sz="half" idx="10"/>
          </p:nvPr>
        </p:nvSpPr>
        <p:spPr/>
        <p:txBody>
          <a:bodyPr/>
          <a:lstStyle>
            <a:lvl1pPr>
              <a:defRPr/>
            </a:lvl1pPr>
          </a:lstStyle>
          <a:p>
            <a:pPr>
              <a:defRPr/>
            </a:pPr>
            <a:fld id="{8C181859-F055-478C-B499-87C7B36C9E65}"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75EC9104-55AF-4FAB-80CD-C05AC482E1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7976074D-3FF0-4B24-978D-A53C9F4FE969}"/>
              </a:ext>
            </a:extLst>
          </p:cNvPr>
          <p:cNvSpPr>
            <a:spLocks noGrp="1"/>
          </p:cNvSpPr>
          <p:nvPr>
            <p:ph type="sldNum" sz="quarter" idx="12"/>
          </p:nvPr>
        </p:nvSpPr>
        <p:spPr/>
        <p:txBody>
          <a:bodyPr/>
          <a:lstStyle>
            <a:lvl1pPr>
              <a:defRPr/>
            </a:lvl1pPr>
          </a:lstStyle>
          <a:p>
            <a:fld id="{32394429-7BB9-4A30-91DB-ECD31E37B096}" type="slidenum">
              <a:rPr lang="en-US" altLang="en-US"/>
              <a:pPr/>
              <a:t>‹#›</a:t>
            </a:fld>
            <a:endParaRPr lang="en-US" altLang="en-US"/>
          </a:p>
        </p:txBody>
      </p:sp>
    </p:spTree>
    <p:extLst>
      <p:ext uri="{BB962C8B-B14F-4D97-AF65-F5344CB8AC3E}">
        <p14:creationId xmlns:p14="http://schemas.microsoft.com/office/powerpoint/2010/main" val="84964548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6448974"/>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2C9402C-EA74-4C0E-8FA0-C6DF23C99B66}"/>
              </a:ext>
            </a:extLst>
          </p:cNvPr>
          <p:cNvSpPr>
            <a:spLocks noGrp="1"/>
          </p:cNvSpPr>
          <p:nvPr>
            <p:ph type="dt" sz="half" idx="10"/>
          </p:nvPr>
        </p:nvSpPr>
        <p:spPr/>
        <p:txBody>
          <a:bodyPr/>
          <a:lstStyle>
            <a:lvl1pPr>
              <a:defRPr/>
            </a:lvl1pPr>
          </a:lstStyle>
          <a:p>
            <a:pPr>
              <a:defRPr/>
            </a:pPr>
            <a:fld id="{B1B14A90-9DC8-4D65-AB90-FE6AE91EED64}"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CB2DB672-ADBA-498F-B53F-A17AB9EC3FA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D94B77F-6892-4307-AC91-2423B928FB46}"/>
              </a:ext>
            </a:extLst>
          </p:cNvPr>
          <p:cNvSpPr>
            <a:spLocks noGrp="1"/>
          </p:cNvSpPr>
          <p:nvPr>
            <p:ph type="sldNum" sz="quarter" idx="12"/>
          </p:nvPr>
        </p:nvSpPr>
        <p:spPr/>
        <p:txBody>
          <a:bodyPr/>
          <a:lstStyle>
            <a:lvl1pPr>
              <a:defRPr/>
            </a:lvl1pPr>
          </a:lstStyle>
          <a:p>
            <a:fld id="{D7223A3A-65A7-4E0A-B411-FCDC51E9948B}" type="slidenum">
              <a:rPr lang="en-US" altLang="en-US"/>
              <a:pPr/>
              <a:t>‹#›</a:t>
            </a:fld>
            <a:endParaRPr lang="en-US" altLang="en-US"/>
          </a:p>
        </p:txBody>
      </p:sp>
    </p:spTree>
    <p:extLst>
      <p:ext uri="{BB962C8B-B14F-4D97-AF65-F5344CB8AC3E}">
        <p14:creationId xmlns:p14="http://schemas.microsoft.com/office/powerpoint/2010/main" val="407776828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968F59C-D071-4CC4-94EB-AB2F1BD483D9}"/>
              </a:ext>
            </a:extLst>
          </p:cNvPr>
          <p:cNvSpPr>
            <a:spLocks noGrp="1"/>
          </p:cNvSpPr>
          <p:nvPr>
            <p:ph type="dt" sz="half" idx="10"/>
          </p:nvPr>
        </p:nvSpPr>
        <p:spPr/>
        <p:txBody>
          <a:bodyPr/>
          <a:lstStyle>
            <a:lvl1pPr>
              <a:defRPr/>
            </a:lvl1pPr>
          </a:lstStyle>
          <a:p>
            <a:pPr>
              <a:defRPr/>
            </a:pPr>
            <a:fld id="{3CCA0526-4001-4EFD-AA84-8177088BBF86}"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2F4CA4E7-5D82-4D13-8F30-FB83B9471E6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D6EAE127-E93B-41C8-8587-5AE7C180435F}"/>
              </a:ext>
            </a:extLst>
          </p:cNvPr>
          <p:cNvSpPr>
            <a:spLocks noGrp="1"/>
          </p:cNvSpPr>
          <p:nvPr>
            <p:ph type="sldNum" sz="quarter" idx="12"/>
          </p:nvPr>
        </p:nvSpPr>
        <p:spPr/>
        <p:txBody>
          <a:bodyPr/>
          <a:lstStyle>
            <a:lvl1pPr>
              <a:defRPr/>
            </a:lvl1pPr>
          </a:lstStyle>
          <a:p>
            <a:fld id="{3B0F8E3E-B11B-4AF5-885C-DB5ABBA76D76}" type="slidenum">
              <a:rPr lang="en-US" altLang="en-US"/>
              <a:pPr/>
              <a:t>‹#›</a:t>
            </a:fld>
            <a:endParaRPr lang="en-US" altLang="en-US"/>
          </a:p>
        </p:txBody>
      </p:sp>
    </p:spTree>
    <p:extLst>
      <p:ext uri="{BB962C8B-B14F-4D97-AF65-F5344CB8AC3E}">
        <p14:creationId xmlns:p14="http://schemas.microsoft.com/office/powerpoint/2010/main" val="327303312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CEB07E-98C5-4913-A0EA-FCAC57202557}"/>
              </a:ext>
            </a:extLst>
          </p:cNvPr>
          <p:cNvSpPr>
            <a:spLocks noGrp="1"/>
          </p:cNvSpPr>
          <p:nvPr>
            <p:ph type="dt" sz="half" idx="10"/>
          </p:nvPr>
        </p:nvSpPr>
        <p:spPr/>
        <p:txBody>
          <a:bodyPr/>
          <a:lstStyle>
            <a:lvl1pPr>
              <a:defRPr/>
            </a:lvl1pPr>
          </a:lstStyle>
          <a:p>
            <a:pPr>
              <a:defRPr/>
            </a:pPr>
            <a:fld id="{4D956C7F-EA43-4F18-AED2-DC95B543CFD3}"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556ED8B8-1528-4331-AA66-3391BCFD97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B909B9F-9D6C-4568-A4AE-CDE87A3A1789}"/>
              </a:ext>
            </a:extLst>
          </p:cNvPr>
          <p:cNvSpPr>
            <a:spLocks noGrp="1"/>
          </p:cNvSpPr>
          <p:nvPr>
            <p:ph type="sldNum" sz="quarter" idx="12"/>
          </p:nvPr>
        </p:nvSpPr>
        <p:spPr/>
        <p:txBody>
          <a:bodyPr/>
          <a:lstStyle>
            <a:lvl1pPr>
              <a:defRPr/>
            </a:lvl1pPr>
          </a:lstStyle>
          <a:p>
            <a:fld id="{939DF7EE-B400-4522-A6A9-78D8A7DDAD59}" type="slidenum">
              <a:rPr lang="en-US" altLang="en-US"/>
              <a:pPr/>
              <a:t>‹#›</a:t>
            </a:fld>
            <a:endParaRPr lang="en-US" altLang="en-US"/>
          </a:p>
        </p:txBody>
      </p:sp>
    </p:spTree>
    <p:extLst>
      <p:ext uri="{BB962C8B-B14F-4D97-AF65-F5344CB8AC3E}">
        <p14:creationId xmlns:p14="http://schemas.microsoft.com/office/powerpoint/2010/main" val="2840734299"/>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A10131-56B2-417B-93AF-9E4110943AE4}"/>
              </a:ext>
            </a:extLst>
          </p:cNvPr>
          <p:cNvSpPr>
            <a:spLocks noGrp="1"/>
          </p:cNvSpPr>
          <p:nvPr>
            <p:ph type="dt" sz="half" idx="10"/>
          </p:nvPr>
        </p:nvSpPr>
        <p:spPr/>
        <p:txBody>
          <a:bodyPr/>
          <a:lstStyle>
            <a:lvl1pPr>
              <a:defRPr/>
            </a:lvl1pPr>
          </a:lstStyle>
          <a:p>
            <a:pPr>
              <a:defRPr/>
            </a:pPr>
            <a:fld id="{BB6F61AF-C6EE-4BAC-87DC-BDE307DD2406}"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0450DA22-BBCC-49E2-8BE4-1503BCD6E2D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A4A5F04-2381-4A07-A868-C9603BADC296}"/>
              </a:ext>
            </a:extLst>
          </p:cNvPr>
          <p:cNvSpPr>
            <a:spLocks noGrp="1"/>
          </p:cNvSpPr>
          <p:nvPr>
            <p:ph type="sldNum" sz="quarter" idx="12"/>
          </p:nvPr>
        </p:nvSpPr>
        <p:spPr/>
        <p:txBody>
          <a:bodyPr/>
          <a:lstStyle>
            <a:lvl1pPr>
              <a:defRPr/>
            </a:lvl1pPr>
          </a:lstStyle>
          <a:p>
            <a:fld id="{701C1C2D-3F15-4FAC-80B8-F397412DB74F}" type="slidenum">
              <a:rPr lang="en-US" altLang="en-US"/>
              <a:pPr/>
              <a:t>‹#›</a:t>
            </a:fld>
            <a:endParaRPr lang="en-US" altLang="en-US"/>
          </a:p>
        </p:txBody>
      </p:sp>
    </p:spTree>
    <p:extLst>
      <p:ext uri="{BB962C8B-B14F-4D97-AF65-F5344CB8AC3E}">
        <p14:creationId xmlns:p14="http://schemas.microsoft.com/office/powerpoint/2010/main" val="106096131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808EF6F-BD1B-443A-9574-E167B3C12F2A}"/>
              </a:ext>
            </a:extLst>
          </p:cNvPr>
          <p:cNvSpPr>
            <a:spLocks noGrp="1"/>
          </p:cNvSpPr>
          <p:nvPr>
            <p:ph type="dt" sz="half" idx="10"/>
          </p:nvPr>
        </p:nvSpPr>
        <p:spPr/>
        <p:txBody>
          <a:bodyPr/>
          <a:lstStyle>
            <a:lvl1pPr>
              <a:defRPr/>
            </a:lvl1pPr>
          </a:lstStyle>
          <a:p>
            <a:fld id="{E90433B5-E092-47D5-A746-03B48FCFB990}"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07302D78-C489-4199-9095-F5339A3080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37F7103-5608-436C-A907-9FEFCEACBEE0}"/>
              </a:ext>
            </a:extLst>
          </p:cNvPr>
          <p:cNvSpPr>
            <a:spLocks noGrp="1"/>
          </p:cNvSpPr>
          <p:nvPr>
            <p:ph type="sldNum" sz="quarter" idx="12"/>
          </p:nvPr>
        </p:nvSpPr>
        <p:spPr/>
        <p:txBody>
          <a:bodyPr/>
          <a:lstStyle>
            <a:lvl1pPr>
              <a:defRPr/>
            </a:lvl1pPr>
          </a:lstStyle>
          <a:p>
            <a:fld id="{314368A1-8540-496A-A3FD-0A9B4643DCB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9177328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CBD6B3-BBE4-496A-AFCF-36DF1773D4A7}"/>
              </a:ext>
            </a:extLst>
          </p:cNvPr>
          <p:cNvSpPr>
            <a:spLocks noGrp="1"/>
          </p:cNvSpPr>
          <p:nvPr>
            <p:ph type="dt" sz="half" idx="10"/>
          </p:nvPr>
        </p:nvSpPr>
        <p:spPr/>
        <p:txBody>
          <a:bodyPr/>
          <a:lstStyle>
            <a:lvl1pPr>
              <a:defRPr/>
            </a:lvl1pPr>
          </a:lstStyle>
          <a:p>
            <a:fld id="{8A5CD0F1-596E-4000-866B-1A6431DD1D3E}"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DBE370E7-D490-4134-9AE6-2BA85BE9F3A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FDAD8A9-8ED3-404D-8542-C3673C7FC279}"/>
              </a:ext>
            </a:extLst>
          </p:cNvPr>
          <p:cNvSpPr>
            <a:spLocks noGrp="1"/>
          </p:cNvSpPr>
          <p:nvPr>
            <p:ph type="sldNum" sz="quarter" idx="12"/>
          </p:nvPr>
        </p:nvSpPr>
        <p:spPr/>
        <p:txBody>
          <a:bodyPr/>
          <a:lstStyle>
            <a:lvl1pPr>
              <a:defRPr/>
            </a:lvl1pPr>
          </a:lstStyle>
          <a:p>
            <a:fld id="{1BFA447B-BAAE-4168-9D20-006F584530D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49370236"/>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402BC12-CEBC-4F10-902B-FCA112150F84}"/>
              </a:ext>
            </a:extLst>
          </p:cNvPr>
          <p:cNvSpPr>
            <a:spLocks noGrp="1"/>
          </p:cNvSpPr>
          <p:nvPr>
            <p:ph type="dt" sz="half" idx="10"/>
          </p:nvPr>
        </p:nvSpPr>
        <p:spPr/>
        <p:txBody>
          <a:bodyPr/>
          <a:lstStyle>
            <a:lvl1pPr>
              <a:defRPr/>
            </a:lvl1pPr>
          </a:lstStyle>
          <a:p>
            <a:fld id="{8CE51628-DC1D-4454-A016-A49901E3FF46}"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1435F768-80A2-4CED-AC1A-85EA5DC30F5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2039F4F-CFE4-42B3-9A27-C91F90BE48CD}"/>
              </a:ext>
            </a:extLst>
          </p:cNvPr>
          <p:cNvSpPr>
            <a:spLocks noGrp="1"/>
          </p:cNvSpPr>
          <p:nvPr>
            <p:ph type="sldNum" sz="quarter" idx="12"/>
          </p:nvPr>
        </p:nvSpPr>
        <p:spPr/>
        <p:txBody>
          <a:bodyPr/>
          <a:lstStyle>
            <a:lvl1pPr>
              <a:defRPr/>
            </a:lvl1pPr>
          </a:lstStyle>
          <a:p>
            <a:fld id="{10F6AC7D-E62C-4058-A787-E715B294BEE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76576416"/>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3CB2ECC-E087-494E-AA9E-2FA12E38BB51}"/>
              </a:ext>
            </a:extLst>
          </p:cNvPr>
          <p:cNvSpPr>
            <a:spLocks noGrp="1"/>
          </p:cNvSpPr>
          <p:nvPr>
            <p:ph type="dt" sz="half" idx="10"/>
          </p:nvPr>
        </p:nvSpPr>
        <p:spPr/>
        <p:txBody>
          <a:bodyPr/>
          <a:lstStyle>
            <a:lvl1pPr>
              <a:defRPr/>
            </a:lvl1pPr>
          </a:lstStyle>
          <a:p>
            <a:fld id="{84B72A03-0716-4D92-B8A4-427A1C0B8B18}"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149831F8-6301-492A-9C32-0011B3C25F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2DE59E5-DDB6-409A-9CFF-EB0757087AB9}"/>
              </a:ext>
            </a:extLst>
          </p:cNvPr>
          <p:cNvSpPr>
            <a:spLocks noGrp="1"/>
          </p:cNvSpPr>
          <p:nvPr>
            <p:ph type="sldNum" sz="quarter" idx="12"/>
          </p:nvPr>
        </p:nvSpPr>
        <p:spPr/>
        <p:txBody>
          <a:bodyPr/>
          <a:lstStyle>
            <a:lvl1pPr>
              <a:defRPr/>
            </a:lvl1pPr>
          </a:lstStyle>
          <a:p>
            <a:fld id="{9F471673-51A7-4E60-BC83-12D7A22954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9593046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C9DE21C-C3D8-4154-9FB8-782623E4D3AA}"/>
              </a:ext>
            </a:extLst>
          </p:cNvPr>
          <p:cNvSpPr>
            <a:spLocks noGrp="1"/>
          </p:cNvSpPr>
          <p:nvPr>
            <p:ph type="dt" sz="half" idx="10"/>
          </p:nvPr>
        </p:nvSpPr>
        <p:spPr/>
        <p:txBody>
          <a:bodyPr/>
          <a:lstStyle>
            <a:lvl1pPr>
              <a:defRPr/>
            </a:lvl1pPr>
          </a:lstStyle>
          <a:p>
            <a:fld id="{C5397C2F-1C11-4DE3-BA86-0BFC79743221}" type="datetimeFigureOut">
              <a:rPr lang="en-US" altLang="en-US">
                <a:latin typeface="Calibri"/>
              </a:rPr>
              <a:pPr/>
              <a:t>8/23/20</a:t>
            </a:fld>
            <a:endParaRPr lang="en-US" altLang="en-US">
              <a:latin typeface="Calibri"/>
            </a:endParaRPr>
          </a:p>
        </p:txBody>
      </p:sp>
      <p:sp>
        <p:nvSpPr>
          <p:cNvPr id="8" name="Footer Placeholder 4">
            <a:extLst>
              <a:ext uri="{FF2B5EF4-FFF2-40B4-BE49-F238E27FC236}">
                <a16:creationId xmlns:a16="http://schemas.microsoft.com/office/drawing/2014/main" id="{26EA0182-721D-4EC0-813D-22A9AAD6F4B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5551389-CDD9-40D9-B77B-EF0AA61D11C8}"/>
              </a:ext>
            </a:extLst>
          </p:cNvPr>
          <p:cNvSpPr>
            <a:spLocks noGrp="1"/>
          </p:cNvSpPr>
          <p:nvPr>
            <p:ph type="sldNum" sz="quarter" idx="12"/>
          </p:nvPr>
        </p:nvSpPr>
        <p:spPr/>
        <p:txBody>
          <a:bodyPr/>
          <a:lstStyle>
            <a:lvl1pPr>
              <a:defRPr/>
            </a:lvl1pPr>
          </a:lstStyle>
          <a:p>
            <a:fld id="{3933F97E-1E7E-4726-84EF-9C1DADB552C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27252881"/>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E7DA656-1A77-4250-86C4-376EAD21AFC3}"/>
              </a:ext>
            </a:extLst>
          </p:cNvPr>
          <p:cNvSpPr>
            <a:spLocks noGrp="1"/>
          </p:cNvSpPr>
          <p:nvPr>
            <p:ph type="dt" sz="half" idx="10"/>
          </p:nvPr>
        </p:nvSpPr>
        <p:spPr/>
        <p:txBody>
          <a:bodyPr/>
          <a:lstStyle>
            <a:lvl1pPr>
              <a:defRPr/>
            </a:lvl1pPr>
          </a:lstStyle>
          <a:p>
            <a:fld id="{FB2FC1CD-2743-4B7B-A61E-E3232536E507}" type="datetimeFigureOut">
              <a:rPr lang="en-US" altLang="en-US">
                <a:latin typeface="Calibri"/>
              </a:rPr>
              <a:pPr/>
              <a:t>8/23/20</a:t>
            </a:fld>
            <a:endParaRPr lang="en-US" altLang="en-US">
              <a:latin typeface="Calibri"/>
            </a:endParaRPr>
          </a:p>
        </p:txBody>
      </p:sp>
      <p:sp>
        <p:nvSpPr>
          <p:cNvPr id="4" name="Footer Placeholder 4">
            <a:extLst>
              <a:ext uri="{FF2B5EF4-FFF2-40B4-BE49-F238E27FC236}">
                <a16:creationId xmlns:a16="http://schemas.microsoft.com/office/drawing/2014/main" id="{839D2F9B-EEE7-415B-9518-56E1F6777E4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C04E518-E496-4CEA-88D8-432F32928503}"/>
              </a:ext>
            </a:extLst>
          </p:cNvPr>
          <p:cNvSpPr>
            <a:spLocks noGrp="1"/>
          </p:cNvSpPr>
          <p:nvPr>
            <p:ph type="sldNum" sz="quarter" idx="12"/>
          </p:nvPr>
        </p:nvSpPr>
        <p:spPr/>
        <p:txBody>
          <a:bodyPr/>
          <a:lstStyle>
            <a:lvl1pPr>
              <a:defRPr/>
            </a:lvl1pPr>
          </a:lstStyle>
          <a:p>
            <a:fld id="{0A109824-BDB8-4901-B938-F9B86DD67E8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699146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817600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8CF2BB5-4C27-453A-AEB9-64E949D93452}"/>
              </a:ext>
            </a:extLst>
          </p:cNvPr>
          <p:cNvSpPr>
            <a:spLocks noGrp="1"/>
          </p:cNvSpPr>
          <p:nvPr>
            <p:ph type="dt" sz="half" idx="10"/>
          </p:nvPr>
        </p:nvSpPr>
        <p:spPr/>
        <p:txBody>
          <a:bodyPr/>
          <a:lstStyle>
            <a:lvl1pPr>
              <a:defRPr/>
            </a:lvl1pPr>
          </a:lstStyle>
          <a:p>
            <a:fld id="{D58EA0A5-1921-40A0-9EC3-C97413D8230C}" type="datetimeFigureOut">
              <a:rPr lang="en-US" altLang="en-US">
                <a:latin typeface="Calibri"/>
              </a:rPr>
              <a:pPr/>
              <a:t>8/23/20</a:t>
            </a:fld>
            <a:endParaRPr lang="en-US" altLang="en-US">
              <a:latin typeface="Calibri"/>
            </a:endParaRPr>
          </a:p>
        </p:txBody>
      </p:sp>
      <p:sp>
        <p:nvSpPr>
          <p:cNvPr id="3" name="Footer Placeholder 4">
            <a:extLst>
              <a:ext uri="{FF2B5EF4-FFF2-40B4-BE49-F238E27FC236}">
                <a16:creationId xmlns:a16="http://schemas.microsoft.com/office/drawing/2014/main" id="{1714B325-5567-4B74-909A-9F8EB9D0EC3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053AA96D-8ED2-45B3-AAD3-9F1FC0A1A215}"/>
              </a:ext>
            </a:extLst>
          </p:cNvPr>
          <p:cNvSpPr>
            <a:spLocks noGrp="1"/>
          </p:cNvSpPr>
          <p:nvPr>
            <p:ph type="sldNum" sz="quarter" idx="12"/>
          </p:nvPr>
        </p:nvSpPr>
        <p:spPr/>
        <p:txBody>
          <a:bodyPr/>
          <a:lstStyle>
            <a:lvl1pPr>
              <a:defRPr/>
            </a:lvl1pPr>
          </a:lstStyle>
          <a:p>
            <a:fld id="{95567CA5-5C8F-47BF-899B-159B34095C9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63817763"/>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2D514E-A296-4050-95A7-D2D8E671AC70}"/>
              </a:ext>
            </a:extLst>
          </p:cNvPr>
          <p:cNvSpPr>
            <a:spLocks noGrp="1"/>
          </p:cNvSpPr>
          <p:nvPr>
            <p:ph type="dt" sz="half" idx="10"/>
          </p:nvPr>
        </p:nvSpPr>
        <p:spPr/>
        <p:txBody>
          <a:bodyPr/>
          <a:lstStyle>
            <a:lvl1pPr>
              <a:defRPr/>
            </a:lvl1pPr>
          </a:lstStyle>
          <a:p>
            <a:fld id="{9ECE8E60-02D7-45AF-B33F-B9AB5AD28ABF}"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ABC75A51-24E9-46CC-BF57-C67A0F6BB4F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E806ACE-8FCE-45B8-9BBC-1F69A02E2D76}"/>
              </a:ext>
            </a:extLst>
          </p:cNvPr>
          <p:cNvSpPr>
            <a:spLocks noGrp="1"/>
          </p:cNvSpPr>
          <p:nvPr>
            <p:ph type="sldNum" sz="quarter" idx="12"/>
          </p:nvPr>
        </p:nvSpPr>
        <p:spPr/>
        <p:txBody>
          <a:bodyPr/>
          <a:lstStyle>
            <a:lvl1pPr>
              <a:defRPr/>
            </a:lvl1pPr>
          </a:lstStyle>
          <a:p>
            <a:fld id="{59BC3656-05ED-4400-ACE8-7EF12AD3CA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1137757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633B94A-CD3C-447D-B4BC-5343ED0EB53C}"/>
              </a:ext>
            </a:extLst>
          </p:cNvPr>
          <p:cNvSpPr>
            <a:spLocks noGrp="1"/>
          </p:cNvSpPr>
          <p:nvPr>
            <p:ph type="dt" sz="half" idx="10"/>
          </p:nvPr>
        </p:nvSpPr>
        <p:spPr/>
        <p:txBody>
          <a:bodyPr/>
          <a:lstStyle>
            <a:lvl1pPr>
              <a:defRPr/>
            </a:lvl1pPr>
          </a:lstStyle>
          <a:p>
            <a:fld id="{927B0AA2-CFD9-494B-B714-F493293148C1}" type="datetimeFigureOut">
              <a:rPr lang="en-US" altLang="en-US">
                <a:latin typeface="Calibri"/>
              </a:rPr>
              <a:pPr/>
              <a:t>8/23/20</a:t>
            </a:fld>
            <a:endParaRPr lang="en-US" altLang="en-US">
              <a:latin typeface="Calibri"/>
            </a:endParaRPr>
          </a:p>
        </p:txBody>
      </p:sp>
      <p:sp>
        <p:nvSpPr>
          <p:cNvPr id="6" name="Footer Placeholder 4">
            <a:extLst>
              <a:ext uri="{FF2B5EF4-FFF2-40B4-BE49-F238E27FC236}">
                <a16:creationId xmlns:a16="http://schemas.microsoft.com/office/drawing/2014/main" id="{195C756A-DDFF-45F7-BD23-EADB7FDB8DC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BBC13-63B6-4F17-AE78-15EED55A2C7C}"/>
              </a:ext>
            </a:extLst>
          </p:cNvPr>
          <p:cNvSpPr>
            <a:spLocks noGrp="1"/>
          </p:cNvSpPr>
          <p:nvPr>
            <p:ph type="sldNum" sz="quarter" idx="12"/>
          </p:nvPr>
        </p:nvSpPr>
        <p:spPr/>
        <p:txBody>
          <a:bodyPr/>
          <a:lstStyle>
            <a:lvl1pPr>
              <a:defRPr/>
            </a:lvl1pPr>
          </a:lstStyle>
          <a:p>
            <a:fld id="{E5C20BC9-DD89-4F5B-85A2-79B9041DCF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1626382"/>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6E6DE-E806-4D9A-A758-42FD3FF619E0}"/>
              </a:ext>
            </a:extLst>
          </p:cNvPr>
          <p:cNvSpPr>
            <a:spLocks noGrp="1"/>
          </p:cNvSpPr>
          <p:nvPr>
            <p:ph type="dt" sz="half" idx="10"/>
          </p:nvPr>
        </p:nvSpPr>
        <p:spPr/>
        <p:txBody>
          <a:bodyPr/>
          <a:lstStyle>
            <a:lvl1pPr>
              <a:defRPr/>
            </a:lvl1pPr>
          </a:lstStyle>
          <a:p>
            <a:fld id="{BE75E34B-9831-4F98-8055-414858FE41EF}"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52BE1652-F1D8-4BE5-B469-8D9B1268C36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7BB5C2B-5A79-4814-8F78-C870C878C289}"/>
              </a:ext>
            </a:extLst>
          </p:cNvPr>
          <p:cNvSpPr>
            <a:spLocks noGrp="1"/>
          </p:cNvSpPr>
          <p:nvPr>
            <p:ph type="sldNum" sz="quarter" idx="12"/>
          </p:nvPr>
        </p:nvSpPr>
        <p:spPr/>
        <p:txBody>
          <a:bodyPr/>
          <a:lstStyle>
            <a:lvl1pPr>
              <a:defRPr/>
            </a:lvl1pPr>
          </a:lstStyle>
          <a:p>
            <a:fld id="{E53D3219-DFC2-4EF4-BE5E-964CE2B3AE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98700268"/>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31F84D-6981-4777-8C6A-505BC1D0E400}"/>
              </a:ext>
            </a:extLst>
          </p:cNvPr>
          <p:cNvSpPr>
            <a:spLocks noGrp="1"/>
          </p:cNvSpPr>
          <p:nvPr>
            <p:ph type="dt" sz="half" idx="10"/>
          </p:nvPr>
        </p:nvSpPr>
        <p:spPr/>
        <p:txBody>
          <a:bodyPr/>
          <a:lstStyle>
            <a:lvl1pPr>
              <a:defRPr/>
            </a:lvl1pPr>
          </a:lstStyle>
          <a:p>
            <a:fld id="{68658541-2B98-48A2-BFB1-2E0DEC2D31A1}" type="datetimeFigureOut">
              <a:rPr lang="en-US" altLang="en-US">
                <a:latin typeface="Calibri"/>
              </a:rPr>
              <a:pPr/>
              <a:t>8/23/20</a:t>
            </a:fld>
            <a:endParaRPr lang="en-US" altLang="en-US">
              <a:latin typeface="Calibri"/>
            </a:endParaRPr>
          </a:p>
        </p:txBody>
      </p:sp>
      <p:sp>
        <p:nvSpPr>
          <p:cNvPr id="5" name="Footer Placeholder 4">
            <a:extLst>
              <a:ext uri="{FF2B5EF4-FFF2-40B4-BE49-F238E27FC236}">
                <a16:creationId xmlns:a16="http://schemas.microsoft.com/office/drawing/2014/main" id="{EC9C6E84-32C7-4615-904F-C1C753A19A4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6C91D5F-30E0-44D6-907A-5D820E769DD8}"/>
              </a:ext>
            </a:extLst>
          </p:cNvPr>
          <p:cNvSpPr>
            <a:spLocks noGrp="1"/>
          </p:cNvSpPr>
          <p:nvPr>
            <p:ph type="sldNum" sz="quarter" idx="12"/>
          </p:nvPr>
        </p:nvSpPr>
        <p:spPr/>
        <p:txBody>
          <a:bodyPr/>
          <a:lstStyle>
            <a:lvl1pPr>
              <a:defRPr/>
            </a:lvl1pPr>
          </a:lstStyle>
          <a:p>
            <a:fld id="{76A948A3-8B18-4E84-B7AA-DD6CFE34D3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85795222"/>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693A6A69-4526-4093-9A71-209AA30C646F}"/>
              </a:ext>
            </a:extLst>
          </p:cNvPr>
          <p:cNvSpPr>
            <a:spLocks noGrp="1"/>
          </p:cNvSpPr>
          <p:nvPr>
            <p:ph type="dt" sz="half" idx="10"/>
          </p:nvPr>
        </p:nvSpPr>
        <p:spPr/>
        <p:txBody>
          <a:bodyPr/>
          <a:lstStyle>
            <a:lvl1pPr>
              <a:defRPr/>
            </a:lvl1pPr>
          </a:lstStyle>
          <a:p>
            <a:pPr>
              <a:defRPr/>
            </a:pPr>
            <a:fld id="{F0C2EE75-3F5A-4E91-84F8-19838358FD71}"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E963423-22EE-46B6-BDFD-FD0A197478C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6094BF6-D544-48F0-912D-D658EF35DBCD}"/>
              </a:ext>
            </a:extLst>
          </p:cNvPr>
          <p:cNvSpPr>
            <a:spLocks noGrp="1"/>
          </p:cNvSpPr>
          <p:nvPr>
            <p:ph type="sldNum" sz="quarter" idx="12"/>
          </p:nvPr>
        </p:nvSpPr>
        <p:spPr/>
        <p:txBody>
          <a:bodyPr/>
          <a:lstStyle>
            <a:lvl1pPr>
              <a:defRPr/>
            </a:lvl1pPr>
          </a:lstStyle>
          <a:p>
            <a:fld id="{8E0B3717-E157-4EA4-8382-22A9A3D7B4B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15423294"/>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D2BBC2-2665-466B-97E4-30D3ACE4EFE3}"/>
              </a:ext>
            </a:extLst>
          </p:cNvPr>
          <p:cNvSpPr>
            <a:spLocks noGrp="1"/>
          </p:cNvSpPr>
          <p:nvPr>
            <p:ph type="dt" sz="half" idx="10"/>
          </p:nvPr>
        </p:nvSpPr>
        <p:spPr/>
        <p:txBody>
          <a:bodyPr/>
          <a:lstStyle>
            <a:lvl1pPr>
              <a:defRPr/>
            </a:lvl1pPr>
          </a:lstStyle>
          <a:p>
            <a:pPr>
              <a:defRPr/>
            </a:pPr>
            <a:fld id="{AD782F56-483C-4E60-A692-4258AB498F08}"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DD02BA82-9BAE-4E96-B309-FC646162955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E1A68C3-2E50-43E2-B846-857B6FB43D10}"/>
              </a:ext>
            </a:extLst>
          </p:cNvPr>
          <p:cNvSpPr>
            <a:spLocks noGrp="1"/>
          </p:cNvSpPr>
          <p:nvPr>
            <p:ph type="sldNum" sz="quarter" idx="12"/>
          </p:nvPr>
        </p:nvSpPr>
        <p:spPr/>
        <p:txBody>
          <a:bodyPr/>
          <a:lstStyle>
            <a:lvl1pPr>
              <a:defRPr/>
            </a:lvl1pPr>
          </a:lstStyle>
          <a:p>
            <a:fld id="{1FAE7A13-7D23-4BB3-AFA3-AC97BAF6D6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51546306"/>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2B9481-0E45-4581-82A8-94E034E094F5}"/>
              </a:ext>
            </a:extLst>
          </p:cNvPr>
          <p:cNvSpPr>
            <a:spLocks noGrp="1"/>
          </p:cNvSpPr>
          <p:nvPr>
            <p:ph type="dt" sz="half" idx="10"/>
          </p:nvPr>
        </p:nvSpPr>
        <p:spPr/>
        <p:txBody>
          <a:bodyPr/>
          <a:lstStyle>
            <a:lvl1pPr>
              <a:defRPr/>
            </a:lvl1pPr>
          </a:lstStyle>
          <a:p>
            <a:pPr>
              <a:defRPr/>
            </a:pPr>
            <a:fld id="{D35221BC-F4B3-404E-8F6C-87A7E675C930}"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65A5544-D2F4-4EF3-A81A-9A46902825B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918CD9-9AC4-4F94-B373-C7832A1E1A1E}"/>
              </a:ext>
            </a:extLst>
          </p:cNvPr>
          <p:cNvSpPr>
            <a:spLocks noGrp="1"/>
          </p:cNvSpPr>
          <p:nvPr>
            <p:ph type="sldNum" sz="quarter" idx="12"/>
          </p:nvPr>
        </p:nvSpPr>
        <p:spPr/>
        <p:txBody>
          <a:bodyPr/>
          <a:lstStyle>
            <a:lvl1pPr>
              <a:defRPr/>
            </a:lvl1pPr>
          </a:lstStyle>
          <a:p>
            <a:fld id="{7E8BFC18-1189-4B16-A3BE-16A8E44D5BA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900497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FAC9DDF-8A15-4593-8059-E7B813B8AF83}"/>
              </a:ext>
            </a:extLst>
          </p:cNvPr>
          <p:cNvSpPr>
            <a:spLocks noGrp="1"/>
          </p:cNvSpPr>
          <p:nvPr>
            <p:ph type="dt" sz="half" idx="10"/>
          </p:nvPr>
        </p:nvSpPr>
        <p:spPr/>
        <p:txBody>
          <a:bodyPr/>
          <a:lstStyle>
            <a:lvl1pPr>
              <a:defRPr/>
            </a:lvl1pPr>
          </a:lstStyle>
          <a:p>
            <a:pPr>
              <a:defRPr/>
            </a:pPr>
            <a:fld id="{F707C536-125C-474A-BC90-8385E67A0734}"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00BA62F-0557-47BF-8CBE-9174EE00AA3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00F94DF0-C311-401F-A830-C46850494593}"/>
              </a:ext>
            </a:extLst>
          </p:cNvPr>
          <p:cNvSpPr>
            <a:spLocks noGrp="1"/>
          </p:cNvSpPr>
          <p:nvPr>
            <p:ph type="sldNum" sz="quarter" idx="12"/>
          </p:nvPr>
        </p:nvSpPr>
        <p:spPr/>
        <p:txBody>
          <a:bodyPr/>
          <a:lstStyle>
            <a:lvl1pPr>
              <a:defRPr/>
            </a:lvl1pPr>
          </a:lstStyle>
          <a:p>
            <a:fld id="{020F4C8B-CAF3-45E0-94A1-91B6BC2A900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7655680"/>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355B218-8615-4AAC-9354-CBDA85FAED1F}"/>
              </a:ext>
            </a:extLst>
          </p:cNvPr>
          <p:cNvSpPr>
            <a:spLocks noGrp="1"/>
          </p:cNvSpPr>
          <p:nvPr>
            <p:ph type="dt" sz="half" idx="10"/>
          </p:nvPr>
        </p:nvSpPr>
        <p:spPr/>
        <p:txBody>
          <a:bodyPr/>
          <a:lstStyle>
            <a:lvl1pPr>
              <a:defRPr/>
            </a:lvl1pPr>
          </a:lstStyle>
          <a:p>
            <a:pPr>
              <a:defRPr/>
            </a:pPr>
            <a:fld id="{031C18F5-AEA0-4EDE-B4B8-7C209A86D33A}" type="datetimeFigureOut">
              <a:rPr lang="en-US">
                <a:solidFill>
                  <a:prstClr val="black">
                    <a:tint val="75000"/>
                  </a:prstClr>
                </a:solidFill>
                <a:latin typeface="Calibri"/>
              </a:rPr>
              <a:pPr>
                <a:defRPr/>
              </a:pPr>
              <a:t>8/23/20</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E7048D07-B602-41B8-B0E4-39029DD33C3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3100A8BF-3067-40F0-B7EE-F5FD33B5A5E4}"/>
              </a:ext>
            </a:extLst>
          </p:cNvPr>
          <p:cNvSpPr>
            <a:spLocks noGrp="1"/>
          </p:cNvSpPr>
          <p:nvPr>
            <p:ph type="sldNum" sz="quarter" idx="12"/>
          </p:nvPr>
        </p:nvSpPr>
        <p:spPr/>
        <p:txBody>
          <a:bodyPr/>
          <a:lstStyle>
            <a:lvl1pPr>
              <a:defRPr/>
            </a:lvl1pPr>
          </a:lstStyle>
          <a:p>
            <a:fld id="{E4B3ABF2-EB50-4C35-9F3E-94C6397DE0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11820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10.xml"/><Relationship Id="rId1" Type="http://schemas.openxmlformats.org/officeDocument/2006/relationships/slideLayout" Target="../slideLayouts/slideLayout105.xml"/><Relationship Id="rId4" Type="http://schemas.openxmlformats.org/officeDocument/2006/relationships/image" Target="../media/image6.png"/></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24.xml"/><Relationship Id="rId3" Type="http://schemas.openxmlformats.org/officeDocument/2006/relationships/slideLayout" Target="../slideLayouts/slideLayout1019.xml"/><Relationship Id="rId7" Type="http://schemas.openxmlformats.org/officeDocument/2006/relationships/slideLayout" Target="../slideLayouts/slideLayout1023.xml"/><Relationship Id="rId12" Type="http://schemas.openxmlformats.org/officeDocument/2006/relationships/theme" Target="../theme/theme100.xml"/><Relationship Id="rId2" Type="http://schemas.openxmlformats.org/officeDocument/2006/relationships/slideLayout" Target="../slideLayouts/slideLayout1018.xml"/><Relationship Id="rId1" Type="http://schemas.openxmlformats.org/officeDocument/2006/relationships/slideLayout" Target="../slideLayouts/slideLayout1017.xml"/><Relationship Id="rId6" Type="http://schemas.openxmlformats.org/officeDocument/2006/relationships/slideLayout" Target="../slideLayouts/slideLayout1022.xml"/><Relationship Id="rId11" Type="http://schemas.openxmlformats.org/officeDocument/2006/relationships/slideLayout" Target="../slideLayouts/slideLayout1027.xml"/><Relationship Id="rId5" Type="http://schemas.openxmlformats.org/officeDocument/2006/relationships/slideLayout" Target="../slideLayouts/slideLayout1021.xml"/><Relationship Id="rId10" Type="http://schemas.openxmlformats.org/officeDocument/2006/relationships/slideLayout" Target="../slideLayouts/slideLayout1026.xml"/><Relationship Id="rId4" Type="http://schemas.openxmlformats.org/officeDocument/2006/relationships/slideLayout" Target="../slideLayouts/slideLayout1020.xml"/><Relationship Id="rId9" Type="http://schemas.openxmlformats.org/officeDocument/2006/relationships/slideLayout" Target="../slideLayouts/slideLayout1025.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35.xml"/><Relationship Id="rId3" Type="http://schemas.openxmlformats.org/officeDocument/2006/relationships/slideLayout" Target="../slideLayouts/slideLayout1030.xml"/><Relationship Id="rId7" Type="http://schemas.openxmlformats.org/officeDocument/2006/relationships/slideLayout" Target="../slideLayouts/slideLayout1034.xml"/><Relationship Id="rId12" Type="http://schemas.openxmlformats.org/officeDocument/2006/relationships/theme" Target="../theme/theme101.xml"/><Relationship Id="rId2" Type="http://schemas.openxmlformats.org/officeDocument/2006/relationships/slideLayout" Target="../slideLayouts/slideLayout1029.xml"/><Relationship Id="rId1" Type="http://schemas.openxmlformats.org/officeDocument/2006/relationships/slideLayout" Target="../slideLayouts/slideLayout1028.xml"/><Relationship Id="rId6" Type="http://schemas.openxmlformats.org/officeDocument/2006/relationships/slideLayout" Target="../slideLayouts/slideLayout1033.xml"/><Relationship Id="rId11" Type="http://schemas.openxmlformats.org/officeDocument/2006/relationships/slideLayout" Target="../slideLayouts/slideLayout1038.xml"/><Relationship Id="rId5" Type="http://schemas.openxmlformats.org/officeDocument/2006/relationships/slideLayout" Target="../slideLayouts/slideLayout1032.xml"/><Relationship Id="rId10" Type="http://schemas.openxmlformats.org/officeDocument/2006/relationships/slideLayout" Target="../slideLayouts/slideLayout1037.xml"/><Relationship Id="rId4" Type="http://schemas.openxmlformats.org/officeDocument/2006/relationships/slideLayout" Target="../slideLayouts/slideLayout1031.xml"/><Relationship Id="rId9" Type="http://schemas.openxmlformats.org/officeDocument/2006/relationships/slideLayout" Target="../slideLayouts/slideLayout1036.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46.xml"/><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theme" Target="../theme/theme102.xml"/><Relationship Id="rId2" Type="http://schemas.openxmlformats.org/officeDocument/2006/relationships/slideLayout" Target="../slideLayouts/slideLayout1040.xml"/><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57.xml"/><Relationship Id="rId3" Type="http://schemas.openxmlformats.org/officeDocument/2006/relationships/slideLayout" Target="../slideLayouts/slideLayout1052.xml"/><Relationship Id="rId7" Type="http://schemas.openxmlformats.org/officeDocument/2006/relationships/slideLayout" Target="../slideLayouts/slideLayout1056.xml"/><Relationship Id="rId12" Type="http://schemas.openxmlformats.org/officeDocument/2006/relationships/theme" Target="../theme/theme103.xml"/><Relationship Id="rId2" Type="http://schemas.openxmlformats.org/officeDocument/2006/relationships/slideLayout" Target="../slideLayouts/slideLayout1051.xml"/><Relationship Id="rId1" Type="http://schemas.openxmlformats.org/officeDocument/2006/relationships/slideLayout" Target="../slideLayouts/slideLayout1050.xml"/><Relationship Id="rId6" Type="http://schemas.openxmlformats.org/officeDocument/2006/relationships/slideLayout" Target="../slideLayouts/slideLayout1055.xml"/><Relationship Id="rId11" Type="http://schemas.openxmlformats.org/officeDocument/2006/relationships/slideLayout" Target="../slideLayouts/slideLayout1060.xml"/><Relationship Id="rId5" Type="http://schemas.openxmlformats.org/officeDocument/2006/relationships/slideLayout" Target="../slideLayouts/slideLayout1054.xml"/><Relationship Id="rId10" Type="http://schemas.openxmlformats.org/officeDocument/2006/relationships/slideLayout" Target="../slideLayouts/slideLayout1059.xml"/><Relationship Id="rId4" Type="http://schemas.openxmlformats.org/officeDocument/2006/relationships/slideLayout" Target="../slideLayouts/slideLayout1053.xml"/><Relationship Id="rId9" Type="http://schemas.openxmlformats.org/officeDocument/2006/relationships/slideLayout" Target="../slideLayouts/slideLayout1058.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68.xml"/><Relationship Id="rId3" Type="http://schemas.openxmlformats.org/officeDocument/2006/relationships/slideLayout" Target="../slideLayouts/slideLayout1063.xml"/><Relationship Id="rId7" Type="http://schemas.openxmlformats.org/officeDocument/2006/relationships/slideLayout" Target="../slideLayouts/slideLayout1067.xml"/><Relationship Id="rId12" Type="http://schemas.openxmlformats.org/officeDocument/2006/relationships/theme" Target="../theme/theme104.xml"/><Relationship Id="rId2" Type="http://schemas.openxmlformats.org/officeDocument/2006/relationships/slideLayout" Target="../slideLayouts/slideLayout1062.xml"/><Relationship Id="rId1" Type="http://schemas.openxmlformats.org/officeDocument/2006/relationships/slideLayout" Target="../slideLayouts/slideLayout1061.xml"/><Relationship Id="rId6" Type="http://schemas.openxmlformats.org/officeDocument/2006/relationships/slideLayout" Target="../slideLayouts/slideLayout1066.xml"/><Relationship Id="rId11" Type="http://schemas.openxmlformats.org/officeDocument/2006/relationships/slideLayout" Target="../slideLayouts/slideLayout1071.xml"/><Relationship Id="rId5" Type="http://schemas.openxmlformats.org/officeDocument/2006/relationships/slideLayout" Target="../slideLayouts/slideLayout1065.xml"/><Relationship Id="rId10" Type="http://schemas.openxmlformats.org/officeDocument/2006/relationships/slideLayout" Target="../slideLayouts/slideLayout1070.xml"/><Relationship Id="rId4" Type="http://schemas.openxmlformats.org/officeDocument/2006/relationships/slideLayout" Target="../slideLayouts/slideLayout1064.xml"/><Relationship Id="rId9" Type="http://schemas.openxmlformats.org/officeDocument/2006/relationships/slideLayout" Target="../slideLayouts/slideLayout1069.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79.xml"/><Relationship Id="rId13" Type="http://schemas.openxmlformats.org/officeDocument/2006/relationships/theme" Target="../theme/theme105.xml"/><Relationship Id="rId3" Type="http://schemas.openxmlformats.org/officeDocument/2006/relationships/slideLayout" Target="../slideLayouts/slideLayout1074.xml"/><Relationship Id="rId7" Type="http://schemas.openxmlformats.org/officeDocument/2006/relationships/slideLayout" Target="../slideLayouts/slideLayout1078.xml"/><Relationship Id="rId12" Type="http://schemas.openxmlformats.org/officeDocument/2006/relationships/slideLayout" Target="../slideLayouts/slideLayout1083.xml"/><Relationship Id="rId2" Type="http://schemas.openxmlformats.org/officeDocument/2006/relationships/slideLayout" Target="../slideLayouts/slideLayout1073.xml"/><Relationship Id="rId1" Type="http://schemas.openxmlformats.org/officeDocument/2006/relationships/slideLayout" Target="../slideLayouts/slideLayout1072.xml"/><Relationship Id="rId6" Type="http://schemas.openxmlformats.org/officeDocument/2006/relationships/slideLayout" Target="../slideLayouts/slideLayout1077.xml"/><Relationship Id="rId11" Type="http://schemas.openxmlformats.org/officeDocument/2006/relationships/slideLayout" Target="../slideLayouts/slideLayout1082.xml"/><Relationship Id="rId5" Type="http://schemas.openxmlformats.org/officeDocument/2006/relationships/slideLayout" Target="../slideLayouts/slideLayout1076.xml"/><Relationship Id="rId10" Type="http://schemas.openxmlformats.org/officeDocument/2006/relationships/slideLayout" Target="../slideLayouts/slideLayout1081.xml"/><Relationship Id="rId4" Type="http://schemas.openxmlformats.org/officeDocument/2006/relationships/slideLayout" Target="../slideLayouts/slideLayout1075.xml"/><Relationship Id="rId9" Type="http://schemas.openxmlformats.org/officeDocument/2006/relationships/slideLayout" Target="../slideLayouts/slideLayout1080.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084.xml"/></Relationships>
</file>

<file path=ppt/slideMasters/_rels/slideMaster107.xml.rels><?xml version="1.0" encoding="UTF-8" standalone="yes"?>
<Relationships xmlns="http://schemas.openxmlformats.org/package/2006/relationships"><Relationship Id="rId3" Type="http://schemas.openxmlformats.org/officeDocument/2006/relationships/theme" Target="../theme/theme107.xml"/><Relationship Id="rId2" Type="http://schemas.openxmlformats.org/officeDocument/2006/relationships/slideLayout" Target="../slideLayouts/slideLayout1086.xml"/><Relationship Id="rId1" Type="http://schemas.openxmlformats.org/officeDocument/2006/relationships/slideLayout" Target="../slideLayouts/slideLayout1085.xml"/><Relationship Id="rId4" Type="http://schemas.openxmlformats.org/officeDocument/2006/relationships/image" Target="../media/image8.jpeg"/></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94.xml"/><Relationship Id="rId3" Type="http://schemas.openxmlformats.org/officeDocument/2006/relationships/slideLayout" Target="../slideLayouts/slideLayout1089.xml"/><Relationship Id="rId7" Type="http://schemas.openxmlformats.org/officeDocument/2006/relationships/slideLayout" Target="../slideLayouts/slideLayout1093.xml"/><Relationship Id="rId12" Type="http://schemas.openxmlformats.org/officeDocument/2006/relationships/theme" Target="../theme/theme108.xml"/><Relationship Id="rId2" Type="http://schemas.openxmlformats.org/officeDocument/2006/relationships/slideLayout" Target="../slideLayouts/slideLayout1088.xml"/><Relationship Id="rId1" Type="http://schemas.openxmlformats.org/officeDocument/2006/relationships/slideLayout" Target="../slideLayouts/slideLayout1087.xml"/><Relationship Id="rId6" Type="http://schemas.openxmlformats.org/officeDocument/2006/relationships/slideLayout" Target="../slideLayouts/slideLayout1092.xml"/><Relationship Id="rId11" Type="http://schemas.openxmlformats.org/officeDocument/2006/relationships/slideLayout" Target="../slideLayouts/slideLayout1097.xml"/><Relationship Id="rId5" Type="http://schemas.openxmlformats.org/officeDocument/2006/relationships/slideLayout" Target="../slideLayouts/slideLayout1091.xml"/><Relationship Id="rId10" Type="http://schemas.openxmlformats.org/officeDocument/2006/relationships/slideLayout" Target="../slideLayouts/slideLayout1096.xml"/><Relationship Id="rId4" Type="http://schemas.openxmlformats.org/officeDocument/2006/relationships/slideLayout" Target="../slideLayouts/slideLayout1090.xml"/><Relationship Id="rId9" Type="http://schemas.openxmlformats.org/officeDocument/2006/relationships/slideLayout" Target="../slideLayouts/slideLayout1095.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05.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theme" Target="../theme/theme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9.jpe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10.png"/><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5" Type="http://schemas.openxmlformats.org/officeDocument/2006/relationships/image" Target="../media/image12.png"/><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image" Target="../media/image11.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5.pn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6.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image" Target="../media/image13.emf"/><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6.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7.xml.rels><?xml version="1.0" encoding="UTF-8" standalone="yes"?>
<Relationships xmlns="http://schemas.openxmlformats.org/package/2006/relationships"><Relationship Id="rId3" Type="http://schemas.openxmlformats.org/officeDocument/2006/relationships/theme" Target="../theme/theme17.xml"/><Relationship Id="rId2" Type="http://schemas.openxmlformats.org/officeDocument/2006/relationships/slideLayout" Target="../slideLayouts/slideLayout173.xml"/><Relationship Id="rId1" Type="http://schemas.openxmlformats.org/officeDocument/2006/relationships/slideLayout" Target="../slideLayouts/slideLayout17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image" Target="../media/image5.png"/><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8.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image" Target="../media/image6.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image" Target="../media/image8.jpeg"/><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9.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wmf"/><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0.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theme" Target="../theme/theme21.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slideLayout" Target="../slideLayouts/slideLayout218.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 Id="rId14" Type="http://schemas.openxmlformats.org/officeDocument/2006/relationships/image" Target="../media/image8.jpe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2.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image" Target="../media/image5.png"/><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3.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 Id="rId14" Type="http://schemas.openxmlformats.org/officeDocument/2006/relationships/image" Target="../media/image6.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9.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4.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25.xml"/><Relationship Id="rId1" Type="http://schemas.openxmlformats.org/officeDocument/2006/relationships/slideLayout" Target="../slideLayouts/slideLayout252.xml"/><Relationship Id="rId4" Type="http://schemas.openxmlformats.org/officeDocument/2006/relationships/image" Target="../media/image6.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6.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1.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7.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28.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image" Target="../media/image8.jpeg"/><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theme" Target="../theme/theme29.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0.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4.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31.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5.xm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2.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6.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3.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4.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13.emf"/><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5.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6.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7.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1.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38.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image" Target="../media/image13.emf"/><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9.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4.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13.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40.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19.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7.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theme" Target="../theme/theme42.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8.xml"/><Relationship Id="rId13" Type="http://schemas.openxmlformats.org/officeDocument/2006/relationships/image" Target="../media/image14.jpeg"/><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theme" Target="../theme/theme43.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image" Target="../media/image10.png"/><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44.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5" Type="http://schemas.openxmlformats.org/officeDocument/2006/relationships/image" Target="../media/image12.png"/><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 Id="rId14" Type="http://schemas.openxmlformats.org/officeDocument/2006/relationships/image" Target="../media/image11.png"/></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53.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455.xml"/><Relationship Id="rId1" Type="http://schemas.openxmlformats.org/officeDocument/2006/relationships/slideLayout" Target="../slideLayouts/slideLayout45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7.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8.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5.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9.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50.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51.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5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53.xml.rels><?xml version="1.0" encoding="UTF-8" standalone="yes"?>
<Relationships xmlns="http://schemas.openxmlformats.org/package/2006/relationships"><Relationship Id="rId3" Type="http://schemas.openxmlformats.org/officeDocument/2006/relationships/theme" Target="../theme/theme53.xml"/><Relationship Id="rId2" Type="http://schemas.openxmlformats.org/officeDocument/2006/relationships/slideLayout" Target="../slideLayouts/slideLayout523.xml"/><Relationship Id="rId1" Type="http://schemas.openxmlformats.org/officeDocument/2006/relationships/slideLayout" Target="../slideLayouts/slideLayout52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54.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2.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theme" Target="../theme/theme55.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3.xml"/><Relationship Id="rId3" Type="http://schemas.openxmlformats.org/officeDocument/2006/relationships/slideLayout" Target="../slideLayouts/slideLayout548.xml"/><Relationship Id="rId7" Type="http://schemas.openxmlformats.org/officeDocument/2006/relationships/slideLayout" Target="../slideLayouts/slideLayout552.xml"/><Relationship Id="rId12" Type="http://schemas.openxmlformats.org/officeDocument/2006/relationships/theme" Target="../theme/theme56.xml"/><Relationship Id="rId2" Type="http://schemas.openxmlformats.org/officeDocument/2006/relationships/slideLayout" Target="../slideLayouts/slideLayout547.xml"/><Relationship Id="rId1" Type="http://schemas.openxmlformats.org/officeDocument/2006/relationships/slideLayout" Target="../slideLayouts/slideLayout546.xml"/><Relationship Id="rId6" Type="http://schemas.openxmlformats.org/officeDocument/2006/relationships/slideLayout" Target="../slideLayouts/slideLayout551.xml"/><Relationship Id="rId11" Type="http://schemas.openxmlformats.org/officeDocument/2006/relationships/slideLayout" Target="../slideLayouts/slideLayout556.xml"/><Relationship Id="rId5" Type="http://schemas.openxmlformats.org/officeDocument/2006/relationships/slideLayout" Target="../slideLayouts/slideLayout550.xml"/><Relationship Id="rId10" Type="http://schemas.openxmlformats.org/officeDocument/2006/relationships/slideLayout" Target="../slideLayouts/slideLayout555.xml"/><Relationship Id="rId4" Type="http://schemas.openxmlformats.org/officeDocument/2006/relationships/slideLayout" Target="../slideLayouts/slideLayout549.xml"/><Relationship Id="rId9" Type="http://schemas.openxmlformats.org/officeDocument/2006/relationships/slideLayout" Target="../slideLayouts/slideLayout554.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64.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theme" Target="../theme/theme57.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image" Target="../media/image10.png"/><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theme" Target="../theme/theme58.xml"/><Relationship Id="rId2" Type="http://schemas.openxmlformats.org/officeDocument/2006/relationships/slideLayout" Target="../slideLayouts/slideLayout569.xml"/><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5" Type="http://schemas.openxmlformats.org/officeDocument/2006/relationships/image" Target="../media/image12.png"/><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11.pn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86.xml"/><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theme" Target="../theme/theme59.xml"/><Relationship Id="rId2" Type="http://schemas.openxmlformats.org/officeDocument/2006/relationships/slideLayout" Target="../slideLayouts/slideLayout580.xml"/><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image" Target="../media/image14.jpeg"/><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theme" Target="../theme/theme60.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03.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5" Type="http://schemas.openxmlformats.org/officeDocument/2006/relationships/image" Target="../media/image15.png"/><Relationship Id="rId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11.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theme" Target="../theme/theme62.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22.xml"/><Relationship Id="rId13" Type="http://schemas.openxmlformats.org/officeDocument/2006/relationships/image" Target="../media/image5.png"/><Relationship Id="rId3" Type="http://schemas.openxmlformats.org/officeDocument/2006/relationships/slideLayout" Target="../slideLayouts/slideLayout617.xml"/><Relationship Id="rId7" Type="http://schemas.openxmlformats.org/officeDocument/2006/relationships/slideLayout" Target="../slideLayouts/slideLayout621.xml"/><Relationship Id="rId12" Type="http://schemas.openxmlformats.org/officeDocument/2006/relationships/theme" Target="../theme/theme63.xml"/><Relationship Id="rId2" Type="http://schemas.openxmlformats.org/officeDocument/2006/relationships/slideLayout" Target="../slideLayouts/slideLayout616.xml"/><Relationship Id="rId1" Type="http://schemas.openxmlformats.org/officeDocument/2006/relationships/slideLayout" Target="../slideLayouts/slideLayout615.xml"/><Relationship Id="rId6" Type="http://schemas.openxmlformats.org/officeDocument/2006/relationships/slideLayout" Target="../slideLayouts/slideLayout620.xml"/><Relationship Id="rId11" Type="http://schemas.openxmlformats.org/officeDocument/2006/relationships/slideLayout" Target="../slideLayouts/slideLayout625.xml"/><Relationship Id="rId5" Type="http://schemas.openxmlformats.org/officeDocument/2006/relationships/slideLayout" Target="../slideLayouts/slideLayout619.xml"/><Relationship Id="rId10" Type="http://schemas.openxmlformats.org/officeDocument/2006/relationships/slideLayout" Target="../slideLayouts/slideLayout624.xml"/><Relationship Id="rId4" Type="http://schemas.openxmlformats.org/officeDocument/2006/relationships/slideLayout" Target="../slideLayouts/slideLayout618.xml"/><Relationship Id="rId9" Type="http://schemas.openxmlformats.org/officeDocument/2006/relationships/slideLayout" Target="../slideLayouts/slideLayout623.xml"/><Relationship Id="rId14" Type="http://schemas.openxmlformats.org/officeDocument/2006/relationships/image" Target="../media/image6.png"/></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62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5.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image" Target="../media/image8.jpeg"/><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6.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image" Target="../media/image16.jpeg"/><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theme" Target="../theme/theme67.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7.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8.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78.xml"/><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theme" Target="../theme/theme69.xml"/><Relationship Id="rId2" Type="http://schemas.openxmlformats.org/officeDocument/2006/relationships/slideLayout" Target="../slideLayouts/slideLayout672.xml"/><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image" Target="../media/image5.png"/><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image" Target="../media/image6.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89.xml"/><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70.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00.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theme" Target="../theme/theme71.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11.xml"/><Relationship Id="rId13" Type="http://schemas.openxmlformats.org/officeDocument/2006/relationships/image" Target="../media/image8.jpeg"/><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72.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22.xml"/><Relationship Id="rId13" Type="http://schemas.openxmlformats.org/officeDocument/2006/relationships/image" Target="../media/image5.png"/><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theme" Target="../theme/theme73.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 Id="rId14" Type="http://schemas.openxmlformats.org/officeDocument/2006/relationships/image" Target="../media/image6.png"/></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33.xml"/><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74.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44.xml"/><Relationship Id="rId3" Type="http://schemas.openxmlformats.org/officeDocument/2006/relationships/slideLayout" Target="../slideLayouts/slideLayout739.xml"/><Relationship Id="rId7" Type="http://schemas.openxmlformats.org/officeDocument/2006/relationships/slideLayout" Target="../slideLayouts/slideLayout743.xml"/><Relationship Id="rId12" Type="http://schemas.openxmlformats.org/officeDocument/2006/relationships/theme" Target="../theme/theme75.xml"/><Relationship Id="rId2" Type="http://schemas.openxmlformats.org/officeDocument/2006/relationships/slideLayout" Target="../slideLayouts/slideLayout738.xml"/><Relationship Id="rId1" Type="http://schemas.openxmlformats.org/officeDocument/2006/relationships/slideLayout" Target="../slideLayouts/slideLayout737.xml"/><Relationship Id="rId6" Type="http://schemas.openxmlformats.org/officeDocument/2006/relationships/slideLayout" Target="../slideLayouts/slideLayout742.xml"/><Relationship Id="rId11" Type="http://schemas.openxmlformats.org/officeDocument/2006/relationships/slideLayout" Target="../slideLayouts/slideLayout747.xml"/><Relationship Id="rId5" Type="http://schemas.openxmlformats.org/officeDocument/2006/relationships/slideLayout" Target="../slideLayouts/slideLayout741.xml"/><Relationship Id="rId10" Type="http://schemas.openxmlformats.org/officeDocument/2006/relationships/slideLayout" Target="../slideLayouts/slideLayout746.xml"/><Relationship Id="rId4" Type="http://schemas.openxmlformats.org/officeDocument/2006/relationships/slideLayout" Target="../slideLayouts/slideLayout740.xml"/><Relationship Id="rId9" Type="http://schemas.openxmlformats.org/officeDocument/2006/relationships/slideLayout" Target="../slideLayouts/slideLayout74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55.xml"/><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theme" Target="../theme/theme76.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66.xml"/><Relationship Id="rId3" Type="http://schemas.openxmlformats.org/officeDocument/2006/relationships/slideLayout" Target="../slideLayouts/slideLayout761.xml"/><Relationship Id="rId7" Type="http://schemas.openxmlformats.org/officeDocument/2006/relationships/slideLayout" Target="../slideLayouts/slideLayout765.xml"/><Relationship Id="rId12" Type="http://schemas.openxmlformats.org/officeDocument/2006/relationships/theme" Target="../theme/theme77.xml"/><Relationship Id="rId2" Type="http://schemas.openxmlformats.org/officeDocument/2006/relationships/slideLayout" Target="../slideLayouts/slideLayout760.xml"/><Relationship Id="rId1" Type="http://schemas.openxmlformats.org/officeDocument/2006/relationships/slideLayout" Target="../slideLayouts/slideLayout759.xml"/><Relationship Id="rId6" Type="http://schemas.openxmlformats.org/officeDocument/2006/relationships/slideLayout" Target="../slideLayouts/slideLayout764.xml"/><Relationship Id="rId11" Type="http://schemas.openxmlformats.org/officeDocument/2006/relationships/slideLayout" Target="../slideLayouts/slideLayout769.xml"/><Relationship Id="rId5" Type="http://schemas.openxmlformats.org/officeDocument/2006/relationships/slideLayout" Target="../slideLayouts/slideLayout763.xml"/><Relationship Id="rId10" Type="http://schemas.openxmlformats.org/officeDocument/2006/relationships/slideLayout" Target="../slideLayouts/slideLayout768.xml"/><Relationship Id="rId4" Type="http://schemas.openxmlformats.org/officeDocument/2006/relationships/slideLayout" Target="../slideLayouts/slideLayout762.xml"/><Relationship Id="rId9" Type="http://schemas.openxmlformats.org/officeDocument/2006/relationships/slideLayout" Target="../slideLayouts/slideLayout76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7.xml"/><Relationship Id="rId3" Type="http://schemas.openxmlformats.org/officeDocument/2006/relationships/slideLayout" Target="../slideLayouts/slideLayout772.xml"/><Relationship Id="rId7" Type="http://schemas.openxmlformats.org/officeDocument/2006/relationships/slideLayout" Target="../slideLayouts/slideLayout776.xml"/><Relationship Id="rId12" Type="http://schemas.openxmlformats.org/officeDocument/2006/relationships/theme" Target="../theme/theme78.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6" Type="http://schemas.openxmlformats.org/officeDocument/2006/relationships/slideLayout" Target="../slideLayouts/slideLayout775.xml"/><Relationship Id="rId11" Type="http://schemas.openxmlformats.org/officeDocument/2006/relationships/slideLayout" Target="../slideLayouts/slideLayout780.xml"/><Relationship Id="rId5" Type="http://schemas.openxmlformats.org/officeDocument/2006/relationships/slideLayout" Target="../slideLayouts/slideLayout774.xml"/><Relationship Id="rId10" Type="http://schemas.openxmlformats.org/officeDocument/2006/relationships/slideLayout" Target="../slideLayouts/slideLayout779.xml"/><Relationship Id="rId4" Type="http://schemas.openxmlformats.org/officeDocument/2006/relationships/slideLayout" Target="../slideLayouts/slideLayout773.xml"/><Relationship Id="rId9" Type="http://schemas.openxmlformats.org/officeDocument/2006/relationships/slideLayout" Target="../slideLayouts/slideLayout7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8.xml"/><Relationship Id="rId3" Type="http://schemas.openxmlformats.org/officeDocument/2006/relationships/slideLayout" Target="../slideLayouts/slideLayout783.xml"/><Relationship Id="rId7" Type="http://schemas.openxmlformats.org/officeDocument/2006/relationships/slideLayout" Target="../slideLayouts/slideLayout787.xml"/><Relationship Id="rId12" Type="http://schemas.openxmlformats.org/officeDocument/2006/relationships/theme" Target="../theme/theme79.xml"/><Relationship Id="rId2" Type="http://schemas.openxmlformats.org/officeDocument/2006/relationships/slideLayout" Target="../slideLayouts/slideLayout782.xml"/><Relationship Id="rId1" Type="http://schemas.openxmlformats.org/officeDocument/2006/relationships/slideLayout" Target="../slideLayouts/slideLayout781.xml"/><Relationship Id="rId6" Type="http://schemas.openxmlformats.org/officeDocument/2006/relationships/slideLayout" Target="../slideLayouts/slideLayout786.xml"/><Relationship Id="rId11" Type="http://schemas.openxmlformats.org/officeDocument/2006/relationships/slideLayout" Target="../slideLayouts/slideLayout791.xml"/><Relationship Id="rId5" Type="http://schemas.openxmlformats.org/officeDocument/2006/relationships/slideLayout" Target="../slideLayouts/slideLayout785.xml"/><Relationship Id="rId10" Type="http://schemas.openxmlformats.org/officeDocument/2006/relationships/slideLayout" Target="../slideLayouts/slideLayout790.xml"/><Relationship Id="rId4" Type="http://schemas.openxmlformats.org/officeDocument/2006/relationships/slideLayout" Target="../slideLayouts/slideLayout784.xml"/><Relationship Id="rId9" Type="http://schemas.openxmlformats.org/officeDocument/2006/relationships/slideLayout" Target="../slideLayouts/slideLayout78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8.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image" Target="../media/image8.jpe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9.xml"/><Relationship Id="rId3" Type="http://schemas.openxmlformats.org/officeDocument/2006/relationships/slideLayout" Target="../slideLayouts/slideLayout794.xml"/><Relationship Id="rId7" Type="http://schemas.openxmlformats.org/officeDocument/2006/relationships/slideLayout" Target="../slideLayouts/slideLayout798.xml"/><Relationship Id="rId12" Type="http://schemas.openxmlformats.org/officeDocument/2006/relationships/theme" Target="../theme/theme80.xml"/><Relationship Id="rId2" Type="http://schemas.openxmlformats.org/officeDocument/2006/relationships/slideLayout" Target="../slideLayouts/slideLayout793.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5" Type="http://schemas.openxmlformats.org/officeDocument/2006/relationships/slideLayout" Target="../slideLayouts/slideLayout796.xml"/><Relationship Id="rId10" Type="http://schemas.openxmlformats.org/officeDocument/2006/relationships/slideLayout" Target="../slideLayouts/slideLayout801.xml"/><Relationship Id="rId4" Type="http://schemas.openxmlformats.org/officeDocument/2006/relationships/slideLayout" Target="../slideLayouts/slideLayout795.xml"/><Relationship Id="rId9" Type="http://schemas.openxmlformats.org/officeDocument/2006/relationships/slideLayout" Target="../slideLayouts/slideLayout80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10.xml"/><Relationship Id="rId3" Type="http://schemas.openxmlformats.org/officeDocument/2006/relationships/slideLayout" Target="../slideLayouts/slideLayout805.xml"/><Relationship Id="rId7" Type="http://schemas.openxmlformats.org/officeDocument/2006/relationships/slideLayout" Target="../slideLayouts/slideLayout809.xml"/><Relationship Id="rId12" Type="http://schemas.openxmlformats.org/officeDocument/2006/relationships/theme" Target="../theme/theme81.xml"/><Relationship Id="rId2" Type="http://schemas.openxmlformats.org/officeDocument/2006/relationships/slideLayout" Target="../slideLayouts/slideLayout804.xml"/><Relationship Id="rId1" Type="http://schemas.openxmlformats.org/officeDocument/2006/relationships/slideLayout" Target="../slideLayouts/slideLayout803.xml"/><Relationship Id="rId6" Type="http://schemas.openxmlformats.org/officeDocument/2006/relationships/slideLayout" Target="../slideLayouts/slideLayout808.xml"/><Relationship Id="rId11" Type="http://schemas.openxmlformats.org/officeDocument/2006/relationships/slideLayout" Target="../slideLayouts/slideLayout813.xml"/><Relationship Id="rId5" Type="http://schemas.openxmlformats.org/officeDocument/2006/relationships/slideLayout" Target="../slideLayouts/slideLayout807.xml"/><Relationship Id="rId10" Type="http://schemas.openxmlformats.org/officeDocument/2006/relationships/slideLayout" Target="../slideLayouts/slideLayout812.xml"/><Relationship Id="rId4" Type="http://schemas.openxmlformats.org/officeDocument/2006/relationships/slideLayout" Target="../slideLayouts/slideLayout806.xml"/><Relationship Id="rId9" Type="http://schemas.openxmlformats.org/officeDocument/2006/relationships/slideLayout" Target="../slideLayouts/slideLayout81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21.xml"/><Relationship Id="rId13" Type="http://schemas.openxmlformats.org/officeDocument/2006/relationships/image" Target="../media/image17.png"/><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theme" Target="../theme/theme82.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 Id="rId14" Type="http://schemas.openxmlformats.org/officeDocument/2006/relationships/image" Target="../media/image6.pn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32.xml"/><Relationship Id="rId13" Type="http://schemas.openxmlformats.org/officeDocument/2006/relationships/image" Target="../media/image19.png"/><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83.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43.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theme" Target="../theme/theme84.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54.xml"/><Relationship Id="rId13" Type="http://schemas.openxmlformats.org/officeDocument/2006/relationships/slideLayout" Target="../slideLayouts/slideLayout859.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slideLayout" Target="../slideLayouts/slideLayout858.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 Id="rId14" Type="http://schemas.openxmlformats.org/officeDocument/2006/relationships/theme" Target="../theme/theme8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67.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theme" Target="../theme/theme86.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78.xml"/><Relationship Id="rId13" Type="http://schemas.openxmlformats.org/officeDocument/2006/relationships/image" Target="../media/image16.jpeg"/><Relationship Id="rId3" Type="http://schemas.openxmlformats.org/officeDocument/2006/relationships/slideLayout" Target="../slideLayouts/slideLayout873.xml"/><Relationship Id="rId7" Type="http://schemas.openxmlformats.org/officeDocument/2006/relationships/slideLayout" Target="../slideLayouts/slideLayout877.xml"/><Relationship Id="rId12" Type="http://schemas.openxmlformats.org/officeDocument/2006/relationships/theme" Target="../theme/theme87.xml"/><Relationship Id="rId2" Type="http://schemas.openxmlformats.org/officeDocument/2006/relationships/slideLayout" Target="../slideLayouts/slideLayout872.xml"/><Relationship Id="rId1" Type="http://schemas.openxmlformats.org/officeDocument/2006/relationships/slideLayout" Target="../slideLayouts/slideLayout871.xml"/><Relationship Id="rId6" Type="http://schemas.openxmlformats.org/officeDocument/2006/relationships/slideLayout" Target="../slideLayouts/slideLayout876.xml"/><Relationship Id="rId11" Type="http://schemas.openxmlformats.org/officeDocument/2006/relationships/slideLayout" Target="../slideLayouts/slideLayout881.xml"/><Relationship Id="rId5" Type="http://schemas.openxmlformats.org/officeDocument/2006/relationships/slideLayout" Target="../slideLayouts/slideLayout875.xml"/><Relationship Id="rId10" Type="http://schemas.openxmlformats.org/officeDocument/2006/relationships/slideLayout" Target="../slideLayouts/slideLayout880.xml"/><Relationship Id="rId4" Type="http://schemas.openxmlformats.org/officeDocument/2006/relationships/slideLayout" Target="../slideLayouts/slideLayout874.xml"/><Relationship Id="rId9" Type="http://schemas.openxmlformats.org/officeDocument/2006/relationships/slideLayout" Target="../slideLayouts/slideLayout879.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89.xml"/><Relationship Id="rId13" Type="http://schemas.openxmlformats.org/officeDocument/2006/relationships/theme" Target="../theme/theme88.xml"/><Relationship Id="rId3" Type="http://schemas.openxmlformats.org/officeDocument/2006/relationships/slideLayout" Target="../slideLayouts/slideLayout884.xml"/><Relationship Id="rId7" Type="http://schemas.openxmlformats.org/officeDocument/2006/relationships/slideLayout" Target="../slideLayouts/slideLayout888.xml"/><Relationship Id="rId12" Type="http://schemas.openxmlformats.org/officeDocument/2006/relationships/slideLayout" Target="../slideLayouts/slideLayout893.xml"/><Relationship Id="rId2" Type="http://schemas.openxmlformats.org/officeDocument/2006/relationships/slideLayout" Target="../slideLayouts/slideLayout883.xml"/><Relationship Id="rId1" Type="http://schemas.openxmlformats.org/officeDocument/2006/relationships/slideLayout" Target="../slideLayouts/slideLayout882.xml"/><Relationship Id="rId6" Type="http://schemas.openxmlformats.org/officeDocument/2006/relationships/slideLayout" Target="../slideLayouts/slideLayout887.xml"/><Relationship Id="rId11" Type="http://schemas.openxmlformats.org/officeDocument/2006/relationships/slideLayout" Target="../slideLayouts/slideLayout892.xml"/><Relationship Id="rId5" Type="http://schemas.openxmlformats.org/officeDocument/2006/relationships/slideLayout" Target="../slideLayouts/slideLayout886.xml"/><Relationship Id="rId10" Type="http://schemas.openxmlformats.org/officeDocument/2006/relationships/slideLayout" Target="../slideLayouts/slideLayout891.xml"/><Relationship Id="rId4" Type="http://schemas.openxmlformats.org/officeDocument/2006/relationships/slideLayout" Target="../slideLayouts/slideLayout885.xml"/><Relationship Id="rId9" Type="http://schemas.openxmlformats.org/officeDocument/2006/relationships/slideLayout" Target="../slideLayouts/slideLayout890.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1.xml"/><Relationship Id="rId13" Type="http://schemas.openxmlformats.org/officeDocument/2006/relationships/image" Target="../media/image5.png"/><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89.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 Id="rId14" Type="http://schemas.openxmlformats.org/officeDocument/2006/relationships/image" Target="../media/image6.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2.xml"/><Relationship Id="rId13" Type="http://schemas.openxmlformats.org/officeDocument/2006/relationships/image" Target="../media/image13.emf"/><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90.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3.xml"/><Relationship Id="rId13" Type="http://schemas.openxmlformats.org/officeDocument/2006/relationships/slideLayout" Target="../slideLayouts/slideLayout928.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slideLayout" Target="../slideLayouts/slideLayout927.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6.xml"/><Relationship Id="rId13" Type="http://schemas.openxmlformats.org/officeDocument/2006/relationships/image" Target="../media/image5.png"/><Relationship Id="rId3" Type="http://schemas.openxmlformats.org/officeDocument/2006/relationships/slideLayout" Target="../slideLayouts/slideLayout931.xml"/><Relationship Id="rId7" Type="http://schemas.openxmlformats.org/officeDocument/2006/relationships/slideLayout" Target="../slideLayouts/slideLayout935.xml"/><Relationship Id="rId12" Type="http://schemas.openxmlformats.org/officeDocument/2006/relationships/theme" Target="../theme/theme92.xml"/><Relationship Id="rId2" Type="http://schemas.openxmlformats.org/officeDocument/2006/relationships/slideLayout" Target="../slideLayouts/slideLayout930.xml"/><Relationship Id="rId1" Type="http://schemas.openxmlformats.org/officeDocument/2006/relationships/slideLayout" Target="../slideLayouts/slideLayout929.xml"/><Relationship Id="rId6" Type="http://schemas.openxmlformats.org/officeDocument/2006/relationships/slideLayout" Target="../slideLayouts/slideLayout934.xml"/><Relationship Id="rId11" Type="http://schemas.openxmlformats.org/officeDocument/2006/relationships/slideLayout" Target="../slideLayouts/slideLayout939.xml"/><Relationship Id="rId5" Type="http://schemas.openxmlformats.org/officeDocument/2006/relationships/slideLayout" Target="../slideLayouts/slideLayout933.xml"/><Relationship Id="rId10" Type="http://schemas.openxmlformats.org/officeDocument/2006/relationships/slideLayout" Target="../slideLayouts/slideLayout938.xml"/><Relationship Id="rId4" Type="http://schemas.openxmlformats.org/officeDocument/2006/relationships/slideLayout" Target="../slideLayouts/slideLayout932.xml"/><Relationship Id="rId9" Type="http://schemas.openxmlformats.org/officeDocument/2006/relationships/slideLayout" Target="../slideLayouts/slideLayout937.xml"/><Relationship Id="rId14" Type="http://schemas.openxmlformats.org/officeDocument/2006/relationships/image" Target="../media/image6.png"/></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47.xml"/><Relationship Id="rId13" Type="http://schemas.openxmlformats.org/officeDocument/2006/relationships/image" Target="../media/image17.png"/><Relationship Id="rId3" Type="http://schemas.openxmlformats.org/officeDocument/2006/relationships/slideLayout" Target="../slideLayouts/slideLayout942.xml"/><Relationship Id="rId7" Type="http://schemas.openxmlformats.org/officeDocument/2006/relationships/slideLayout" Target="../slideLayouts/slideLayout946.xml"/><Relationship Id="rId12" Type="http://schemas.openxmlformats.org/officeDocument/2006/relationships/theme" Target="../theme/theme93.xml"/><Relationship Id="rId2" Type="http://schemas.openxmlformats.org/officeDocument/2006/relationships/slideLayout" Target="../slideLayouts/slideLayout941.xml"/><Relationship Id="rId1" Type="http://schemas.openxmlformats.org/officeDocument/2006/relationships/slideLayout" Target="../slideLayouts/slideLayout940.xml"/><Relationship Id="rId6" Type="http://schemas.openxmlformats.org/officeDocument/2006/relationships/slideLayout" Target="../slideLayouts/slideLayout945.xml"/><Relationship Id="rId11" Type="http://schemas.openxmlformats.org/officeDocument/2006/relationships/slideLayout" Target="../slideLayouts/slideLayout950.xml"/><Relationship Id="rId5" Type="http://schemas.openxmlformats.org/officeDocument/2006/relationships/slideLayout" Target="../slideLayouts/slideLayout944.xml"/><Relationship Id="rId10" Type="http://schemas.openxmlformats.org/officeDocument/2006/relationships/slideLayout" Target="../slideLayouts/slideLayout949.xml"/><Relationship Id="rId4" Type="http://schemas.openxmlformats.org/officeDocument/2006/relationships/slideLayout" Target="../slideLayouts/slideLayout943.xml"/><Relationship Id="rId9" Type="http://schemas.openxmlformats.org/officeDocument/2006/relationships/slideLayout" Target="../slideLayouts/slideLayout948.xml"/><Relationship Id="rId14" Type="http://schemas.openxmlformats.org/officeDocument/2006/relationships/image" Target="../media/image6.png"/></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image" Target="../media/image8.jpeg"/><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94.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9.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theme" Target="../theme/theme95.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0.xml"/><Relationship Id="rId3" Type="http://schemas.openxmlformats.org/officeDocument/2006/relationships/slideLayout" Target="../slideLayouts/slideLayout975.xml"/><Relationship Id="rId7" Type="http://schemas.openxmlformats.org/officeDocument/2006/relationships/slideLayout" Target="../slideLayouts/slideLayout979.xml"/><Relationship Id="rId12" Type="http://schemas.openxmlformats.org/officeDocument/2006/relationships/theme" Target="../theme/theme96.xml"/><Relationship Id="rId2" Type="http://schemas.openxmlformats.org/officeDocument/2006/relationships/slideLayout" Target="../slideLayouts/slideLayout974.xml"/><Relationship Id="rId1" Type="http://schemas.openxmlformats.org/officeDocument/2006/relationships/slideLayout" Target="../slideLayouts/slideLayout973.xml"/><Relationship Id="rId6" Type="http://schemas.openxmlformats.org/officeDocument/2006/relationships/slideLayout" Target="../slideLayouts/slideLayout978.xml"/><Relationship Id="rId11" Type="http://schemas.openxmlformats.org/officeDocument/2006/relationships/slideLayout" Target="../slideLayouts/slideLayout983.xml"/><Relationship Id="rId5" Type="http://schemas.openxmlformats.org/officeDocument/2006/relationships/slideLayout" Target="../slideLayouts/slideLayout977.xml"/><Relationship Id="rId10" Type="http://schemas.openxmlformats.org/officeDocument/2006/relationships/slideLayout" Target="../slideLayouts/slideLayout982.xml"/><Relationship Id="rId4" Type="http://schemas.openxmlformats.org/officeDocument/2006/relationships/slideLayout" Target="../slideLayouts/slideLayout976.xml"/><Relationship Id="rId9" Type="http://schemas.openxmlformats.org/officeDocument/2006/relationships/slideLayout" Target="../slideLayouts/slideLayout981.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91.xml"/><Relationship Id="rId3" Type="http://schemas.openxmlformats.org/officeDocument/2006/relationships/slideLayout" Target="../slideLayouts/slideLayout986.xml"/><Relationship Id="rId7" Type="http://schemas.openxmlformats.org/officeDocument/2006/relationships/slideLayout" Target="../slideLayouts/slideLayout990.xml"/><Relationship Id="rId12" Type="http://schemas.openxmlformats.org/officeDocument/2006/relationships/theme" Target="../theme/theme97.xml"/><Relationship Id="rId2" Type="http://schemas.openxmlformats.org/officeDocument/2006/relationships/slideLayout" Target="../slideLayouts/slideLayout985.xml"/><Relationship Id="rId1" Type="http://schemas.openxmlformats.org/officeDocument/2006/relationships/slideLayout" Target="../slideLayouts/slideLayout984.xml"/><Relationship Id="rId6" Type="http://schemas.openxmlformats.org/officeDocument/2006/relationships/slideLayout" Target="../slideLayouts/slideLayout989.xml"/><Relationship Id="rId11" Type="http://schemas.openxmlformats.org/officeDocument/2006/relationships/slideLayout" Target="../slideLayouts/slideLayout994.xml"/><Relationship Id="rId5" Type="http://schemas.openxmlformats.org/officeDocument/2006/relationships/slideLayout" Target="../slideLayouts/slideLayout988.xml"/><Relationship Id="rId10" Type="http://schemas.openxmlformats.org/officeDocument/2006/relationships/slideLayout" Target="../slideLayouts/slideLayout993.xml"/><Relationship Id="rId4" Type="http://schemas.openxmlformats.org/officeDocument/2006/relationships/slideLayout" Target="../slideLayouts/slideLayout987.xml"/><Relationship Id="rId9"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02.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theme" Target="../theme/theme98.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13.xml"/><Relationship Id="rId3" Type="http://schemas.openxmlformats.org/officeDocument/2006/relationships/slideLayout" Target="../slideLayouts/slideLayout1008.xml"/><Relationship Id="rId7" Type="http://schemas.openxmlformats.org/officeDocument/2006/relationships/slideLayout" Target="../slideLayouts/slideLayout1012.xml"/><Relationship Id="rId12" Type="http://schemas.openxmlformats.org/officeDocument/2006/relationships/theme" Target="../theme/theme99.xml"/><Relationship Id="rId2" Type="http://schemas.openxmlformats.org/officeDocument/2006/relationships/slideLayout" Target="../slideLayouts/slideLayout1007.xml"/><Relationship Id="rId1" Type="http://schemas.openxmlformats.org/officeDocument/2006/relationships/slideLayout" Target="../slideLayouts/slideLayout1006.xml"/><Relationship Id="rId6" Type="http://schemas.openxmlformats.org/officeDocument/2006/relationships/slideLayout" Target="../slideLayouts/slideLayout1011.xml"/><Relationship Id="rId11" Type="http://schemas.openxmlformats.org/officeDocument/2006/relationships/slideLayout" Target="../slideLayouts/slideLayout1016.xml"/><Relationship Id="rId5" Type="http://schemas.openxmlformats.org/officeDocument/2006/relationships/slideLayout" Target="../slideLayouts/slideLayout1010.xml"/><Relationship Id="rId10" Type="http://schemas.openxmlformats.org/officeDocument/2006/relationships/slideLayout" Target="../slideLayouts/slideLayout1015.xml"/><Relationship Id="rId4" Type="http://schemas.openxmlformats.org/officeDocument/2006/relationships/slideLayout" Target="../slideLayouts/slideLayout1009.xml"/><Relationship Id="rId9" Type="http://schemas.openxmlformats.org/officeDocument/2006/relationships/slideLayout" Target="../slideLayouts/slideLayout10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85800" y="4572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bodyPr>
          <a:lstStyle/>
          <a:p>
            <a:pPr lvl="0"/>
            <a:r>
              <a:rPr lang="en-GB"/>
              <a:t>Click to edit the title text format</a:t>
            </a:r>
          </a:p>
        </p:txBody>
      </p:sp>
      <p:sp>
        <p:nvSpPr>
          <p:cNvPr id="102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 name="Rectangle 3"/>
          <p:cNvSpPr>
            <a:spLocks noGrp="1" noChangeArrowheads="1"/>
          </p:cNvSpPr>
          <p:nvPr>
            <p:ph type="dt"/>
          </p:nvPr>
        </p:nvSpPr>
        <p:spPr bwMode="auto">
          <a:xfrm>
            <a:off x="685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spcBef>
                <a:spcPts val="875"/>
              </a:spcBef>
              <a:defRPr sz="1400">
                <a:solidFill>
                  <a:srgbClr val="000000"/>
                </a:solidFill>
                <a:cs typeface="Lucida Sans Unicode" charset="0"/>
              </a:defRPr>
            </a:lvl1pPr>
          </a:lstStyle>
          <a:p>
            <a:endParaRPr lang="en-US"/>
          </a:p>
        </p:txBody>
      </p:sp>
      <p:sp>
        <p:nvSpPr>
          <p:cNvPr id="1028" name="Rectangle 4"/>
          <p:cNvSpPr>
            <a:spLocks noGrp="1" noChangeArrowheads="1"/>
          </p:cNvSpPr>
          <p:nvPr>
            <p:ph type="ftr"/>
          </p:nvPr>
        </p:nvSpPr>
        <p:spPr bwMode="auto">
          <a:xfrm>
            <a:off x="3124200" y="6248400"/>
            <a:ext cx="28940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spcBef>
                <a:spcPts val="875"/>
              </a:spcBef>
              <a:defRPr sz="1400">
                <a:solidFill>
                  <a:srgbClr val="000000"/>
                </a:solidFill>
                <a:cs typeface="Lucida Sans Unicode" charset="0"/>
              </a:defRPr>
            </a:lvl1pPr>
          </a:lstStyle>
          <a:p>
            <a:endParaRPr lang="en-US"/>
          </a:p>
        </p:txBody>
      </p:sp>
      <p:sp>
        <p:nvSpPr>
          <p:cNvPr id="102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spcBef>
                <a:spcPts val="875"/>
              </a:spcBef>
              <a:defRPr sz="1400">
                <a:solidFill>
                  <a:srgbClr val="000000"/>
                </a:solidFill>
                <a:cs typeface="Lucida Sans Unicode" charset="0"/>
              </a:defRPr>
            </a:lvl1pPr>
          </a:lstStyle>
          <a:p>
            <a:fld id="{E7D6ADFA-37AE-4D43-A1A8-C1C36E1A4A6C}"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55" r:id="rId4"/>
    <p:sldLayoutId id="2147483656" r:id="rId5"/>
    <p:sldLayoutId id="2147483657" r:id="rId6"/>
    <p:sldLayoutId id="2147483658" r:id="rId7"/>
    <p:sldLayoutId id="2147483659" r:id="rId8"/>
    <p:sldLayoutId id="2147483660" r:id="rId9"/>
    <p:sldLayoutId id="2147483661" r:id="rId10"/>
    <p:sldLayoutId id="2147483662" r:id="rId11"/>
    <p:sldLayoutId id="2147483663" r:id="rId1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2pPr>
      <a:lvl3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3pPr>
      <a:lvl4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4pPr>
      <a:lvl5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5pPr>
      <a:lvl6pPr marL="25146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6pPr>
      <a:lvl7pPr marL="29718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7pPr>
      <a:lvl8pPr marL="34290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8pPr>
      <a:lvl9pPr marL="38862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333333"/>
          </a:solidFill>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333333"/>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333333"/>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333333"/>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333333"/>
          </a:solidFill>
          <a:latin typeface="+mn-lt"/>
          <a:ea typeface="+mn-ea"/>
          <a:cs typeface="+mn-cs"/>
        </a:defRPr>
      </a:lvl5pPr>
      <a:lvl6pPr marL="25146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6pPr>
      <a:lvl7pPr marL="29718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7pPr>
      <a:lvl8pPr marL="34290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8pPr>
      <a:lvl9pPr marL="38862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610" name="Group 1026"/>
          <p:cNvGrpSpPr>
            <a:grpSpLocks/>
          </p:cNvGrpSpPr>
          <p:nvPr/>
        </p:nvGrpSpPr>
        <p:grpSpPr bwMode="auto">
          <a:xfrm>
            <a:off x="0" y="0"/>
            <a:ext cx="9144000" cy="6858000"/>
            <a:chOff x="0" y="0"/>
            <a:chExt cx="5760" cy="4320"/>
          </a:xfrm>
        </p:grpSpPr>
        <p:sp>
          <p:nvSpPr>
            <p:cNvPr id="68616"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8617"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68618"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8612"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defTabSz="914400">
              <a:buClrTx/>
              <a:buSzTx/>
              <a:buFontTx/>
              <a:buNone/>
              <a:defRPr/>
            </a:pPr>
            <a:fld id="{0877A909-74D8-FC41-AAB9-3AB9773487B5}" type="datetime1">
              <a:rPr lang="en-US"/>
              <a:pPr defTabSz="914400">
                <a:buClrTx/>
                <a:buSzTx/>
                <a:buFontTx/>
                <a:buNone/>
                <a:defRPr/>
              </a:pPr>
              <a:t>8/23/20</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C66ACDA7-47B3-B945-9147-E44FED9861EA}" type="slidenum">
              <a:rPr lang="en-US"/>
              <a:pPr defTabSz="914400">
                <a:buClrTx/>
                <a:buSzTx/>
                <a:buFontTx/>
                <a:buNone/>
                <a:defRPr/>
              </a:pPr>
              <a:t>‹#›</a:t>
            </a:fld>
            <a:endParaRPr lang="en-US"/>
          </a:p>
        </p:txBody>
      </p:sp>
    </p:spTree>
    <p:extLst>
      <p:ext uri="{BB962C8B-B14F-4D97-AF65-F5344CB8AC3E}">
        <p14:creationId xmlns:p14="http://schemas.microsoft.com/office/powerpoint/2010/main" val="3794487080"/>
      </p:ext>
    </p:extLst>
  </p:cSld>
  <p:clrMap bg1="dk2" tx1="lt1" bg2="dk1" tx2="lt2" accent1="accent1" accent2="accent2" accent3="accent3" accent4="accent4" accent5="accent5" accent6="accent6" hlink="hlink" folHlink="folHlink"/>
  <p:sldLayoutIdLst>
    <p:sldLayoutId id="2147483849"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4FA94459-8479-4E94-9CD9-5BD2989023B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7241F7C-2BC1-42F4-BFD5-5936ED40060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B500928-2462-4FED-919C-B151AC06BDA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4A8A9D-4C32-4085-95A7-3E2B4854071C}" type="datetimeFigureOut">
              <a:rPr lang="en-US" altLang="en-US" baseline="0">
                <a:latin typeface="Calibri"/>
                <a:ea typeface="+mn-ea"/>
                <a:cs typeface="+mn-cs"/>
              </a:rPr>
              <a:pPr algn="l" defTabSz="457177" fontAlgn="auto">
                <a:spcBef>
                  <a:spcPts val="0"/>
                </a:spcBef>
                <a:spcAft>
                  <a:spcPts val="0"/>
                </a:spcAft>
              </a:pPr>
              <a:t>8/23/20</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38EC98C-CCF9-4CD2-95FD-977BB5C4F749}"/>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baseline="0">
              <a:latin typeface="Calibri"/>
              <a:ea typeface="+mn-ea"/>
              <a:cs typeface="+mn-cs"/>
            </a:endParaRPr>
          </a:p>
        </p:txBody>
      </p:sp>
      <p:sp>
        <p:nvSpPr>
          <p:cNvPr id="6" name="Slide Number Placeholder 5">
            <a:extLst>
              <a:ext uri="{FF2B5EF4-FFF2-40B4-BE49-F238E27FC236}">
                <a16:creationId xmlns:a16="http://schemas.microsoft.com/office/drawing/2014/main" id="{BB7D6C4D-F741-4E5F-BC70-678EC9664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DA2D309A-8814-499A-B339-F16BB3AA1C0B}"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331185158"/>
      </p:ext>
    </p:extLst>
  </p:cSld>
  <p:clrMap bg1="lt1" tx1="dk1" bg2="lt2" tx2="dk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 id="2147484930" r:id="rId7"/>
    <p:sldLayoutId id="2147484931" r:id="rId8"/>
    <p:sldLayoutId id="2147484932" r:id="rId9"/>
    <p:sldLayoutId id="2147484933" r:id="rId10"/>
    <p:sldLayoutId id="214748493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24BB0D3-4E7E-419F-B666-34474C28D9D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595B2B7-AF05-4B0F-9CC2-A1F1403FC0B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8A01901-2A38-4E89-920E-A609D303A4A4}"/>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45E8D5AF-24A7-4A97-AD2E-E19F23F1A6FF}" type="datetimeFigureOut">
              <a:rPr lang="en-US" baseline="0">
                <a:solidFill>
                  <a:prstClr val="black">
                    <a:tint val="75000"/>
                  </a:prstClr>
                </a:solidFill>
                <a:latin typeface="Calibri"/>
                <a:ea typeface="+mn-ea"/>
              </a:rPr>
              <a:pPr defTabSz="457177" eaLnBrk="1" hangingPunct="1">
                <a:defRPr/>
              </a:pPr>
              <a:t>8/23/20</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0E52B189-BCA8-4A59-BCE9-1115B829EC7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AAA4DB99-5B66-4388-BD07-7535EB7CFD4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0501621-8B7F-46A5-BA5B-617C3E0304FC}"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964376485"/>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40681E2-2DB1-4AB4-85B4-A916EC3E0517}"/>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EB571228-F480-4E43-9EFA-69D5DC55B8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ABB1C5B-8155-4A0D-969A-E131FDD298A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pPr>
            <a:fld id="{2D821115-E5AE-40E4-ADCB-64BFEDE32458}" type="datetimeFigureOut">
              <a:rPr lang="en-US" altLang="en-US" baseline="0">
                <a:latin typeface="Calibri"/>
                <a:ea typeface="+mn-ea"/>
                <a:cs typeface="+mn-cs"/>
              </a:rPr>
              <a:pPr algn="l" defTabSz="457177" eaLnBrk="1" fontAlgn="auto" hangingPunct="1">
                <a:spcBef>
                  <a:spcPts val="0"/>
                </a:spcBef>
                <a:spcAft>
                  <a:spcPts val="0"/>
                </a:spcAft>
              </a:pPr>
              <a:t>8/23/20</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263EA516-6EF7-4F20-B81C-F2573317E09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DC15E37-8C89-41F4-906C-E0E6D01784C0}"/>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122EFEB0-85F8-4A3B-AEFC-E716B659B9AD}"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126329106"/>
      </p:ext>
    </p:extLst>
  </p:cSld>
  <p:clrMap bg1="lt1" tx1="dk1" bg2="lt2" tx2="dk2" accent1="accent1" accent2="accent2" accent3="accent3" accent4="accent4" accent5="accent5" accent6="accent6" hlink="hlink" folHlink="folHlink"/>
  <p:sldLayoutIdLst>
    <p:sldLayoutId id="2147484948" r:id="rId1"/>
    <p:sldLayoutId id="2147484949" r:id="rId2"/>
    <p:sldLayoutId id="2147484950" r:id="rId3"/>
    <p:sldLayoutId id="2147484951" r:id="rId4"/>
    <p:sldLayoutId id="2147484952" r:id="rId5"/>
    <p:sldLayoutId id="2147484953" r:id="rId6"/>
    <p:sldLayoutId id="2147484954" r:id="rId7"/>
    <p:sldLayoutId id="2147484955" r:id="rId8"/>
    <p:sldLayoutId id="2147484956" r:id="rId9"/>
    <p:sldLayoutId id="2147484957" r:id="rId10"/>
    <p:sldLayoutId id="2147484958"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948B7E12-4297-194A-9112-B5085D27EB66}" type="slidenum">
              <a:rPr lang="en-US"/>
              <a:pPr>
                <a:defRPr/>
              </a:pPr>
              <a:t>‹#›</a:t>
            </a:fld>
            <a:endParaRPr lang="en-US"/>
          </a:p>
        </p:txBody>
      </p:sp>
    </p:spTree>
    <p:extLst>
      <p:ext uri="{BB962C8B-B14F-4D97-AF65-F5344CB8AC3E}">
        <p14:creationId xmlns:p14="http://schemas.microsoft.com/office/powerpoint/2010/main" val="880028201"/>
      </p:ext>
    </p:extLst>
  </p:cSld>
  <p:clrMap bg1="lt1" tx1="dk1" bg2="lt2" tx2="dk2" accent1="accent1" accent2="accent2" accent3="accent3" accent4="accent4" accent5="accent5" accent6="accent6" hlink="hlink" folHlink="folHlink"/>
  <p:sldLayoutIdLst>
    <p:sldLayoutId id="2147484960" r:id="rId1"/>
    <p:sldLayoutId id="2147484961" r:id="rId2"/>
    <p:sldLayoutId id="2147484962" r:id="rId3"/>
    <p:sldLayoutId id="2147484963" r:id="rId4"/>
    <p:sldLayoutId id="2147484964" r:id="rId5"/>
    <p:sldLayoutId id="2147484965" r:id="rId6"/>
    <p:sldLayoutId id="2147484966" r:id="rId7"/>
    <p:sldLayoutId id="2147484967" r:id="rId8"/>
    <p:sldLayoutId id="2147484968" r:id="rId9"/>
    <p:sldLayoutId id="2147484969" r:id="rId10"/>
    <p:sldLayoutId id="21474849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sp>
        <p:nvSpPr>
          <p:cNvPr id="20481" name="Rectangle 1"/>
          <p:cNvSpPr>
            <a:spLocks noGrp="1" noChangeArrowheads="1"/>
          </p:cNvSpPr>
          <p:nvPr>
            <p:ph type="title"/>
          </p:nvPr>
        </p:nvSpPr>
        <p:spPr bwMode="auto">
          <a:xfrm>
            <a:off x="457200" y="98425"/>
            <a:ext cx="8229600" cy="1501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20482" name="Rectangle 2"/>
          <p:cNvSpPr>
            <a:spLocks noGrp="1" noChangeArrowheads="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20483" name="Text Box 3"/>
          <p:cNvSpPr txBox="1">
            <a:spLocks noGrp="1" noChangeArrowheads="1"/>
          </p:cNvSpPr>
          <p:nvPr>
            <p:ph type="sldNum" sz="quarter" idx="4"/>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none" lIns="91440" tIns="45720" rIns="91440" bIns="45720" numCol="1" anchor="b" anchorCtr="0" compatLnSpc="1">
            <a:prstTxWarp prst="textNoShape">
              <a:avLst/>
            </a:prstTxWarp>
          </a:bodyPr>
          <a:lstStyle>
            <a:lvl1pPr algn="ctr" eaLnBrk="1" hangingPunct="1">
              <a:defRPr sz="1200">
                <a:solidFill>
                  <a:schemeClr val="tx1"/>
                </a:solidFill>
                <a:effectLst>
                  <a:outerShdw blurRad="38100" dist="38100" dir="2700000" algn="tl">
                    <a:srgbClr val="000000"/>
                  </a:outerShdw>
                </a:effectLst>
                <a:latin typeface="Arial Bold" charset="0"/>
                <a:ea typeface="ヒラギノ角ゴ ProN W3" charset="0"/>
                <a:cs typeface="MS PGothic" charset="0"/>
                <a:sym typeface="Arial Bold"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fld id="{811B259E-88EC-CB46-A7F8-086C80DABC1A}" type="slidenum">
              <a:rPr lang="zh-CN" altLang="en-US"/>
              <a:pPr/>
              <a:t>‹#›</a:t>
            </a:fld>
            <a:endParaRPr lang="en-US" altLang="zh-CN"/>
          </a:p>
        </p:txBody>
      </p:sp>
    </p:spTree>
    <p:extLst>
      <p:ext uri="{BB962C8B-B14F-4D97-AF65-F5344CB8AC3E}">
        <p14:creationId xmlns:p14="http://schemas.microsoft.com/office/powerpoint/2010/main" val="1050591281"/>
      </p:ext>
    </p:extLst>
  </p:cSld>
  <p:clrMap bg1="dk2" tx1="lt1" bg2="dk1" tx2="lt2" accent1="accent1" accent2="accent2" accent3="accent3" accent4="accent4" accent5="accent5" accent6="accent6" hlink="hlink" folHlink="folHlink"/>
  <p:sldLayoutIdLst>
    <p:sldLayoutId id="2147484984" r:id="rId1"/>
    <p:sldLayoutId id="2147484985" r:id="rId2"/>
    <p:sldLayoutId id="2147484986" r:id="rId3"/>
    <p:sldLayoutId id="2147484987" r:id="rId4"/>
    <p:sldLayoutId id="2147484988" r:id="rId5"/>
    <p:sldLayoutId id="2147484989" r:id="rId6"/>
    <p:sldLayoutId id="2147484990" r:id="rId7"/>
    <p:sldLayoutId id="2147484991" r:id="rId8"/>
    <p:sldLayoutId id="2147484992" r:id="rId9"/>
    <p:sldLayoutId id="2147484993" r:id="rId10"/>
    <p:sldLayoutId id="2147484994"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90000"/>
        <a:buChar char="•"/>
        <a:defRPr sz="3200">
          <a:solidFill>
            <a:schemeClr val="tx1"/>
          </a:solidFill>
          <a:latin typeface="+mn-lt"/>
          <a:ea typeface="+mn-ea"/>
          <a:cs typeface="+mn-cs"/>
          <a:sym typeface="Arial" charset="0"/>
        </a:defRPr>
      </a:lvl1pPr>
      <a:lvl2pPr marL="731838" indent="-285750" algn="l" rtl="0" eaLnBrk="0" fontAlgn="base" hangingPunct="0">
        <a:spcBef>
          <a:spcPts val="600"/>
        </a:spcBef>
        <a:spcAft>
          <a:spcPct val="0"/>
        </a:spcAft>
        <a:buSzPct val="100000"/>
        <a:buFont typeface="Arial" charset="0"/>
        <a:buChar char="–"/>
        <a:defRPr sz="2800">
          <a:solidFill>
            <a:schemeClr val="tx1"/>
          </a:solidFill>
          <a:latin typeface="+mn-lt"/>
          <a:ea typeface="+mn-ea"/>
          <a:cs typeface="+mn-cs"/>
          <a:sym typeface="Arial" charset="0"/>
        </a:defRPr>
      </a:lvl2pPr>
      <a:lvl3pPr marL="1131888" indent="-228600" algn="l" rtl="0" eaLnBrk="0" fontAlgn="base" hangingPunct="0">
        <a:spcBef>
          <a:spcPts val="600"/>
        </a:spcBef>
        <a:spcAft>
          <a:spcPct val="0"/>
        </a:spcAft>
        <a:buSzPct val="90000"/>
        <a:buFont typeface="Arial" charset="0"/>
        <a:buChar char="–"/>
        <a:defRPr sz="2400">
          <a:solidFill>
            <a:schemeClr val="tx1"/>
          </a:solidFill>
          <a:latin typeface="+mn-lt"/>
          <a:ea typeface="+mn-ea"/>
          <a:cs typeface="+mn-cs"/>
          <a:sym typeface="Arial" charset="0"/>
        </a:defRPr>
      </a:lvl3pPr>
      <a:lvl4pPr marL="1589088" indent="-228600"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4pPr>
      <a:lvl5pPr marL="2046288" indent="-228600" algn="l" rtl="0" eaLnBrk="0" fontAlgn="base" hangingPunct="0">
        <a:spcBef>
          <a:spcPts val="500"/>
        </a:spcBef>
        <a:spcAft>
          <a:spcPct val="0"/>
        </a:spcAft>
        <a:buSzPct val="90000"/>
        <a:buFont typeface="Arial" charset="0"/>
        <a:buChar char="–"/>
        <a:defRPr sz="2000">
          <a:solidFill>
            <a:schemeClr val="tx1"/>
          </a:solidFill>
          <a:latin typeface="+mn-lt"/>
          <a:ea typeface="+mn-ea"/>
          <a:cs typeface="+mn-cs"/>
          <a:sym typeface="Arial" charset="0"/>
        </a:defRPr>
      </a:lvl5pPr>
      <a:lvl6pPr marL="25034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3190383810"/>
      </p:ext>
    </p:extLst>
  </p:cSld>
  <p:clrMap bg1="lt1" tx1="dk1" bg2="lt2" tx2="dk2" accent1="accent1" accent2="accent2" accent3="accent3" accent4="accent4" accent5="accent5" accent6="accent6" hlink="hlink" folHlink="folHlink"/>
  <p:sldLayoutIdLst>
    <p:sldLayoutId id="2147484996" r:id="rId1"/>
    <p:sldLayoutId id="2147484997" r:id="rId2"/>
    <p:sldLayoutId id="2147484998" r:id="rId3"/>
    <p:sldLayoutId id="2147484999" r:id="rId4"/>
    <p:sldLayoutId id="2147485000" r:id="rId5"/>
    <p:sldLayoutId id="2147485001" r:id="rId6"/>
    <p:sldLayoutId id="2147485002" r:id="rId7"/>
    <p:sldLayoutId id="2147485003" r:id="rId8"/>
    <p:sldLayoutId id="2147485004" r:id="rId9"/>
    <p:sldLayoutId id="2147485005" r:id="rId10"/>
    <p:sldLayoutId id="2147485006" r:id="rId11"/>
    <p:sldLayoutId id="214748500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solidFill>
                  <a:srgbClr val="000000"/>
                </a:solidFill>
                <a:ea typeface="MS PGothic" charset="0"/>
              </a:defRPr>
            </a:lvl1pPr>
          </a:lstStyle>
          <a:p>
            <a:pPr defTabSz="914400" fontAlgn="base">
              <a:spcBef>
                <a:spcPct val="0"/>
              </a:spcBef>
              <a:spcAft>
                <a:spcPct val="0"/>
              </a:spcAft>
              <a:defRPr/>
            </a:pPr>
            <a:endParaRPr lang="en-US">
              <a:latin typeface="Arial" charset="0"/>
              <a:cs typeface="MS PGothic" charset="0"/>
            </a:endParaRPr>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solidFill>
                  <a:srgbClr val="000000"/>
                </a:solidFill>
                <a:ea typeface="MS PGothic" charset="0"/>
              </a:defRPr>
            </a:lvl1pPr>
          </a:lstStyle>
          <a:p>
            <a:pPr defTabSz="914400" fontAlgn="base">
              <a:spcBef>
                <a:spcPct val="0"/>
              </a:spcBef>
              <a:spcAft>
                <a:spcPct val="0"/>
              </a:spcAft>
              <a:defRPr/>
            </a:pPr>
            <a:endParaRPr lang="en-US">
              <a:latin typeface="Arial" charset="0"/>
              <a:cs typeface="MS PGothic" charset="0"/>
            </a:endParaRPr>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defTabSz="914400" fontAlgn="base">
              <a:spcBef>
                <a:spcPct val="0"/>
              </a:spcBef>
              <a:spcAft>
                <a:spcPct val="0"/>
              </a:spcAft>
            </a:pPr>
            <a:fld id="{266B6C69-A60A-9741-A959-709A3F0C85FE}" type="slidenum">
              <a:rPr lang="en-US">
                <a:latin typeface="Arial" charset="0"/>
                <a:ea typeface="ＭＳ Ｐゴシック" charset="0"/>
                <a:cs typeface="MS PGothic" charset="0"/>
              </a:rPr>
              <a:pPr defTabSz="914400" fontAlgn="base">
                <a:spcBef>
                  <a:spcPct val="0"/>
                </a:spcBef>
                <a:spcAft>
                  <a:spcPct val="0"/>
                </a:spcAft>
              </a:pPr>
              <a:t>‹#›</a:t>
            </a:fld>
            <a:endParaRPr lang="en-US">
              <a:latin typeface="Arial" charset="0"/>
              <a:ea typeface="ＭＳ Ｐゴシック" charset="0"/>
              <a:cs typeface="MS PGothic" charset="0"/>
            </a:endParaRPr>
          </a:p>
        </p:txBody>
      </p:sp>
    </p:spTree>
    <p:extLst>
      <p:ext uri="{BB962C8B-B14F-4D97-AF65-F5344CB8AC3E}">
        <p14:creationId xmlns:p14="http://schemas.microsoft.com/office/powerpoint/2010/main" val="1961890078"/>
      </p:ext>
    </p:extLst>
  </p:cSld>
  <p:clrMap bg1="lt1" tx1="dk1" bg2="lt2" tx2="dk2" accent1="accent1" accent2="accent2" accent3="accent3" accent4="accent4" accent5="accent5" accent6="accent6" hlink="hlink" folHlink="folHlink"/>
  <p:sldLayoutIdLst>
    <p:sldLayoutId id="214748500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Times New Roman" charset="0"/>
              </a:defRPr>
            </a:lvl1pPr>
          </a:lstStyle>
          <a:p>
            <a:pPr defTabSz="914400" eaLnBrk="0" fontAlgn="base" hangingPunct="0">
              <a:spcAft>
                <a:spcPct val="0"/>
              </a:spcAft>
            </a:pPr>
            <a:fld id="{58691337-6035-C343-992F-86AFD208632C}" type="datetime1">
              <a:rPr lang="en-US">
                <a:ea typeface="ＭＳ Ｐゴシック" charset="0"/>
                <a:cs typeface="MS PGothic" charset="0"/>
              </a:rPr>
              <a:pPr defTabSz="914400" eaLnBrk="0" fontAlgn="base" hangingPunct="0">
                <a:spcAft>
                  <a:spcPct val="0"/>
                </a:spcAft>
              </a:pPr>
              <a:t>8/23/20</a:t>
            </a:fld>
            <a:endParaRPr lang="en-US">
              <a:ea typeface="ＭＳ Ｐゴシック" charset="0"/>
              <a:cs typeface="MS PGothic" charset="0"/>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smtClean="0">
                <a:solidFill>
                  <a:srgbClr val="578963"/>
                </a:solidFill>
                <a:latin typeface="Times New Roman" charset="0"/>
                <a:ea typeface="MS PGothic" charset="0"/>
              </a:defRPr>
            </a:lvl1pPr>
          </a:lstStyle>
          <a:p>
            <a:pPr defTabSz="914400" eaLnBrk="0" fontAlgn="base" hangingPunct="0">
              <a:spcAft>
                <a:spcPct val="0"/>
              </a:spcAft>
              <a:defRPr/>
            </a:pPr>
            <a:endParaRPr lang="en-US">
              <a:cs typeface="MS PGothic" charset="0"/>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Times New Roman" charset="0"/>
              </a:defRPr>
            </a:lvl1pPr>
          </a:lstStyle>
          <a:p>
            <a:pPr defTabSz="914400" eaLnBrk="0" fontAlgn="base" hangingPunct="0">
              <a:spcAft>
                <a:spcPct val="0"/>
              </a:spcAft>
            </a:pPr>
            <a:fld id="{72994C06-CC86-1148-A622-8882397C126F}" type="slidenum">
              <a:rPr lang="en-US">
                <a:ea typeface="ＭＳ Ｐゴシック" charset="0"/>
                <a:cs typeface="MS PGothic" charset="0"/>
              </a:rPr>
              <a:pPr defTabSz="914400" eaLnBrk="0" fontAlgn="base" hangingPunct="0">
                <a:spcAft>
                  <a:spcPct val="0"/>
                </a:spcAft>
              </a:pPr>
              <a:t>‹#›</a:t>
            </a:fld>
            <a:endParaRPr lang="en-US">
              <a:ea typeface="ＭＳ Ｐゴシック" charset="0"/>
              <a:cs typeface="MS PGothic" charset="0"/>
            </a:endParaRPr>
          </a:p>
        </p:txBody>
      </p:sp>
    </p:spTree>
    <p:extLst>
      <p:ext uri="{BB962C8B-B14F-4D97-AF65-F5344CB8AC3E}">
        <p14:creationId xmlns:p14="http://schemas.microsoft.com/office/powerpoint/2010/main" val="766510644"/>
      </p:ext>
    </p:extLst>
  </p:cSld>
  <p:clrMap bg1="lt1" tx1="dk1" bg2="lt2" tx2="dk2" accent1="accent1" accent2="accent2" accent3="accent3" accent4="accent4" accent5="accent5" accent6="accent6" hlink="hlink" folHlink="folHlink"/>
  <p:sldLayoutIdLst>
    <p:sldLayoutId id="2147485013" r:id="rId1"/>
    <p:sldLayoutId id="2147485014" r:id="rId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anose="020B0600070205080204" pitchFamily="34" charset="-128"/>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a:gsLst>
            <a:gs pos="0">
              <a:schemeClr val="dk1"/>
            </a:gs>
            <a:gs pos="100000">
              <a:srgbClr val="4D4D4D"/>
            </a:gs>
          </a:gsLst>
          <a:lin ang="0" scaled="0"/>
        </a:gradFill>
        <a:effectLst/>
      </p:bgPr>
    </p:bg>
    <p:spTree>
      <p:nvGrpSpPr>
        <p:cNvPr id="1" name="Shape 1816"/>
        <p:cNvGrpSpPr/>
        <p:nvPr/>
      </p:nvGrpSpPr>
      <p:grpSpPr>
        <a:xfrm>
          <a:off x="0" y="0"/>
          <a:ext cx="0" cy="0"/>
          <a:chOff x="0" y="0"/>
          <a:chExt cx="0" cy="0"/>
        </a:xfrm>
      </p:grpSpPr>
      <p:sp>
        <p:nvSpPr>
          <p:cNvPr id="1817" name="Google Shape;1817;p218"/>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18" name="Google Shape;1818;p218"/>
          <p:cNvSpPr txBox="1">
            <a:spLocks noGrp="1"/>
          </p:cNvSpPr>
          <p:nvPr>
            <p:ph type="body" idx="1"/>
          </p:nvPr>
        </p:nvSpPr>
        <p:spPr>
          <a:xfrm>
            <a:off x="457200" y="1600200"/>
            <a:ext cx="8229600" cy="452596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19" name="Google Shape;1819;p218"/>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0" name="Google Shape;1820;p218"/>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1" name="Google Shape;1821;p218"/>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80856620"/>
      </p:ext>
    </p:extLst>
  </p:cSld>
  <p:clrMap bg1="lt1" tx1="dk1" bg2="dk2" tx2="lt2" accent1="accent1" accent2="accent2" accent3="accent3" accent4="accent4" accent5="accent5" accent6="accent6" hlink="hlink" folHlink="folHlink"/>
  <p:sldLayoutIdLst>
    <p:sldLayoutId id="2147485016" r:id="rId1"/>
    <p:sldLayoutId id="2147485017" r:id="rId2"/>
    <p:sldLayoutId id="2147485018" r:id="rId3"/>
    <p:sldLayoutId id="2147485019" r:id="rId4"/>
    <p:sldLayoutId id="2147485020" r:id="rId5"/>
    <p:sldLayoutId id="2147485021" r:id="rId6"/>
    <p:sldLayoutId id="2147485022" r:id="rId7"/>
    <p:sldLayoutId id="2147485023" r:id="rId8"/>
    <p:sldLayoutId id="2147485024" r:id="rId9"/>
    <p:sldLayoutId id="2147485025" r:id="rId10"/>
    <p:sldLayoutId id="2147485026"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389017815"/>
      </p:ext>
    </p:extLst>
  </p:cSld>
  <p:clrMap bg1="lt1" tx1="dk1" bg2="lt2" tx2="dk2" accent1="accent1" accent2="accent2" accent3="accent3" accent4="accent4" accent5="accent5" accent6="accent6" hlink="hlink" folHlink="folHlink"/>
  <p:sldLayoutIdLst>
    <p:sldLayoutId id="2147485028" r:id="rId1"/>
    <p:sldLayoutId id="2147485029" r:id="rId2"/>
    <p:sldLayoutId id="2147485030" r:id="rId3"/>
    <p:sldLayoutId id="2147485031" r:id="rId4"/>
    <p:sldLayoutId id="2147485032" r:id="rId5"/>
    <p:sldLayoutId id="2147485033" r:id="rId6"/>
    <p:sldLayoutId id="2147485034" r:id="rId7"/>
    <p:sldLayoutId id="2147485035" r:id="rId8"/>
    <p:sldLayoutId id="2147485036" r:id="rId9"/>
    <p:sldLayoutId id="2147485037" r:id="rId10"/>
    <p:sldLayoutId id="214748503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2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defTabSz="914400">
              <a:buClrTx/>
              <a:buSzTx/>
              <a:buFontTx/>
              <a:buNone/>
            </a:pPr>
            <a:fld id="{3D526EC4-669A-4C46-9B15-AC347DBEB437}" type="slidenum">
              <a:rPr lang="en-US">
                <a:solidFill>
                  <a:srgbClr val="FFFF66"/>
                </a:solidFill>
              </a:rPr>
              <a:pPr defTabSz="914400">
                <a:buClrTx/>
                <a:buSzTx/>
                <a:buFontTx/>
                <a:buNone/>
              </a:pPr>
              <a:t>‹#›</a:t>
            </a:fld>
            <a:endParaRPr lang="en-US">
              <a:solidFill>
                <a:srgbClr val="FFFF66"/>
              </a:solidFill>
            </a:endParaRPr>
          </a:p>
        </p:txBody>
      </p:sp>
    </p:spTree>
    <p:extLst>
      <p:ext uri="{BB962C8B-B14F-4D97-AF65-F5344CB8AC3E}">
        <p14:creationId xmlns:p14="http://schemas.microsoft.com/office/powerpoint/2010/main" val="1226343419"/>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685800" y="115888"/>
            <a:ext cx="7772400"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947" name="Rectangle 3"/>
          <p:cNvSpPr>
            <a:spLocks noGrp="1" noChangeArrowheads="1"/>
          </p:cNvSpPr>
          <p:nvPr>
            <p:ph type="body" idx="1"/>
          </p:nvPr>
        </p:nvSpPr>
        <p:spPr bwMode="auto">
          <a:xfrm>
            <a:off x="685800" y="977900"/>
            <a:ext cx="7772400" cy="511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20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20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4CD8C44E-637C-F244-8A1D-DAE9E9067923}" type="slidenum">
              <a:rPr lang="en-US"/>
              <a:pPr defTabSz="914400">
                <a:buClrTx/>
                <a:buSzTx/>
                <a:buFontTx/>
                <a:buNone/>
                <a:defRPr/>
              </a:pPr>
              <a:t>‹#›</a:t>
            </a:fld>
            <a:endParaRPr lang="en-US"/>
          </a:p>
        </p:txBody>
      </p:sp>
      <p:sp>
        <p:nvSpPr>
          <p:cNvPr id="82951" name="FormatShape" descr="SKIING" hidden="1"/>
          <p:cNvSpPr>
            <a:spLocks noChangeArrowheads="1"/>
          </p:cNvSpPr>
          <p:nvPr/>
        </p:nvSpPr>
        <p:spPr bwMode="auto">
          <a:xfrm>
            <a:off x="-1333500" y="1701800"/>
            <a:ext cx="1181100" cy="825500"/>
          </a:xfrm>
          <a:prstGeom prst="rect">
            <a:avLst/>
          </a:prstGeom>
          <a:noFill/>
          <a:ln w="101600" cmpd="thinThick">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1" hangingPunct="1">
              <a:buClrTx/>
              <a:buSzTx/>
              <a:buFontTx/>
              <a:buNone/>
            </a:pPr>
            <a:endParaRPr lang="en-US" sz="1800">
              <a:solidFill>
                <a:srgbClr val="000000"/>
              </a:solidFill>
              <a:latin typeface="Arial" charset="0"/>
            </a:endParaRPr>
          </a:p>
        </p:txBody>
      </p:sp>
    </p:spTree>
    <p:extLst>
      <p:ext uri="{BB962C8B-B14F-4D97-AF65-F5344CB8AC3E}">
        <p14:creationId xmlns:p14="http://schemas.microsoft.com/office/powerpoint/2010/main" val="2263560444"/>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Lst>
  <p:transition/>
  <p:txStyles>
    <p:titleStyle>
      <a:lvl1pPr algn="ctr" rtl="0" eaLnBrk="0" fontAlgn="base" hangingPunct="0">
        <a:spcBef>
          <a:spcPct val="0"/>
        </a:spcBef>
        <a:spcAft>
          <a:spcPct val="0"/>
        </a:spcAft>
        <a:defRPr sz="4000">
          <a:solidFill>
            <a:schemeClr val="tx1"/>
          </a:solidFill>
          <a:latin typeface="+mj-lt"/>
          <a:ea typeface="+mj-ea"/>
          <a:cs typeface="+mj-cs"/>
        </a:defRPr>
      </a:lvl1pPr>
      <a:lvl2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523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43"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95245"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5246"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48"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0"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2"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5"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9527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66114E87-C4CE-7749-BC7D-30E379AB5684}" type="slidenum">
              <a:rPr lang="en-US"/>
              <a:pPr defTabSz="914400">
                <a:buClrTx/>
                <a:buSzTx/>
                <a:buFontTx/>
                <a:buNone/>
                <a:defRPr/>
              </a:pPr>
              <a:t>‹#›</a:t>
            </a:fld>
            <a:endParaRPr lang="en-US"/>
          </a:p>
        </p:txBody>
      </p:sp>
    </p:spTree>
    <p:extLst>
      <p:ext uri="{BB962C8B-B14F-4D97-AF65-F5344CB8AC3E}">
        <p14:creationId xmlns:p14="http://schemas.microsoft.com/office/powerpoint/2010/main" val="4122010250"/>
      </p:ext>
    </p:extLst>
  </p:cSld>
  <p:clrMap bg1="dk2" tx1="lt1" bg2="dk1" tx2="lt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Arial" charset="0"/>
              </a:defRPr>
            </a:lvl1pPr>
          </a:lstStyle>
          <a:p>
            <a:pPr defTabSz="914400">
              <a:buClrTx/>
              <a:buSzTx/>
              <a:buFontTx/>
              <a:buNone/>
              <a:defRPr/>
            </a:pPr>
            <a:fld id="{AD90B721-E44F-D145-880F-C880C95E2FF7}" type="slidenum">
              <a:rPr lang="en-US"/>
              <a:pPr defTabSz="914400">
                <a:buClrTx/>
                <a:buSzTx/>
                <a:buFontTx/>
                <a:buNone/>
                <a:defRPr/>
              </a:pPr>
              <a:t>‹#›</a:t>
            </a:fld>
            <a:endParaRPr lang="en-US"/>
          </a:p>
        </p:txBody>
      </p:sp>
    </p:spTree>
    <p:extLst>
      <p:ext uri="{BB962C8B-B14F-4D97-AF65-F5344CB8AC3E}">
        <p14:creationId xmlns:p14="http://schemas.microsoft.com/office/powerpoint/2010/main" val="2089246538"/>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sp>
          <p:nvSpPr>
            <p:cNvPr id="14344"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sp>
          <p:nvSpPr>
            <p:cNvPr id="14345"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pic>
          <p:nvPicPr>
            <p:cNvPr id="14346"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3542" name="Rectangle 6"/>
          <p:cNvSpPr>
            <a:spLocks noGrp="1" noChangeArrowheads="1"/>
          </p:cNvSpPr>
          <p:nvPr>
            <p:ph type="title"/>
          </p:nvPr>
        </p:nvSpPr>
        <p:spPr bwMode="auto">
          <a:xfrm>
            <a:off x="0" y="533400"/>
            <a:ext cx="91440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4340" name="Rectangle 7"/>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3544"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latin typeface="+mn-lt"/>
                <a:ea typeface="+mn-ea"/>
                <a:cs typeface="+mn-cs"/>
              </a:defRPr>
            </a:lvl1pPr>
          </a:lstStyle>
          <a:p>
            <a:pPr defTabSz="914400">
              <a:buClrTx/>
              <a:buSzTx/>
              <a:buFontTx/>
              <a:buNone/>
              <a:defRPr/>
            </a:pPr>
            <a:endParaRPr lang="en-US">
              <a:solidFill>
                <a:srgbClr val="EAE8E2"/>
              </a:solidFill>
            </a:endParaRPr>
          </a:p>
        </p:txBody>
      </p:sp>
      <p:sp>
        <p:nvSpPr>
          <p:cNvPr id="193545"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aseline="0">
                <a:latin typeface="+mn-lt"/>
                <a:ea typeface="+mn-ea"/>
                <a:cs typeface="+mn-cs"/>
              </a:defRPr>
            </a:lvl1pPr>
          </a:lstStyle>
          <a:p>
            <a:pPr algn="ctr" defTabSz="914400">
              <a:buClrTx/>
              <a:buSzTx/>
              <a:buFontTx/>
              <a:buNone/>
              <a:defRPr/>
            </a:pPr>
            <a:endParaRPr lang="en-US">
              <a:solidFill>
                <a:srgbClr val="EAE8E2"/>
              </a:solidFill>
            </a:endParaRPr>
          </a:p>
        </p:txBody>
      </p:sp>
      <p:sp>
        <p:nvSpPr>
          <p:cNvPr id="193546"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latin typeface="Arial Narrow" charset="0"/>
              </a:defRPr>
            </a:lvl1pPr>
          </a:lstStyle>
          <a:p>
            <a:pPr defTabSz="914400">
              <a:buClrTx/>
              <a:buSzTx/>
              <a:buFontTx/>
              <a:buNone/>
              <a:defRPr/>
            </a:pPr>
            <a:fld id="{9C7AACDF-3017-104D-9FC5-DBC63DC93628}"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2684746505"/>
      </p:ext>
    </p:extLst>
  </p:cSld>
  <p:clrMap bg1="dk2" tx1="lt1" bg2="dk1" tx2="lt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Lst>
  <p:txStyles>
    <p:titleStyle>
      <a:lvl1pPr algn="ctr" rtl="0" eaLnBrk="0" fontAlgn="base" hangingPunct="0">
        <a:spcBef>
          <a:spcPct val="0"/>
        </a:spcBef>
        <a:spcAft>
          <a:spcPct val="0"/>
        </a:spcAft>
        <a:defRPr sz="4400" b="1">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24" charset="0"/>
        </a:defRPr>
      </a:lvl6pPr>
      <a:lvl7pPr marL="914400" algn="l" rtl="0" fontAlgn="base">
        <a:spcBef>
          <a:spcPct val="0"/>
        </a:spcBef>
        <a:spcAft>
          <a:spcPct val="0"/>
        </a:spcAft>
        <a:defRPr sz="4400">
          <a:solidFill>
            <a:schemeClr val="tx2"/>
          </a:solidFill>
          <a:latin typeface="Impact" pitchFamily="24" charset="0"/>
        </a:defRPr>
      </a:lvl7pPr>
      <a:lvl8pPr marL="1371600" algn="l" rtl="0" fontAlgn="base">
        <a:spcBef>
          <a:spcPct val="0"/>
        </a:spcBef>
        <a:spcAft>
          <a:spcPct val="0"/>
        </a:spcAft>
        <a:defRPr sz="4400">
          <a:solidFill>
            <a:schemeClr val="tx2"/>
          </a:solidFill>
          <a:latin typeface="Impact" pitchFamily="24" charset="0"/>
        </a:defRPr>
      </a:lvl8pPr>
      <a:lvl9pPr marL="1828800" algn="l" rtl="0" fontAlgn="base">
        <a:spcBef>
          <a:spcPct val="0"/>
        </a:spcBef>
        <a:spcAft>
          <a:spcPct val="0"/>
        </a:spcAft>
        <a:defRPr sz="4400">
          <a:solidFill>
            <a:schemeClr val="tx2"/>
          </a:solidFill>
          <a:latin typeface="Impact" pitchFamily="24"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ＭＳ Ｐゴシック" pitchFamily="24" charset="-128"/>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F163712-10C1-C847-8F6C-57F5104778BB}" type="slidenum">
              <a:rPr lang="en-US" altLang="ja-JP"/>
              <a:pPr defTabSz="914400">
                <a:buClrTx/>
                <a:buSzTx/>
                <a:buFontTx/>
                <a:buNone/>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3962356"/>
      </p:ext>
    </p:extLst>
  </p:cSld>
  <p:clrMap bg1="dk2" tx1="lt1" bg2="dk1" tx2="lt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defTabSz="914400">
              <a:buClrTx/>
              <a:buSzTx/>
              <a:buFontTx/>
              <a:buNone/>
              <a:defRPr/>
            </a:pPr>
            <a:fld id="{D3D1D4BE-D97A-8A4F-BD8E-FED286D0111C}" type="slidenum">
              <a:rPr lang="nl-NL"/>
              <a:pPr defTabSz="914400">
                <a:buClrTx/>
                <a:buSzTx/>
                <a:buFontTx/>
                <a:buNone/>
                <a:defRPr/>
              </a:pPr>
              <a:t>‹#›</a:t>
            </a:fld>
            <a:endParaRPr lang="nl-NL"/>
          </a:p>
        </p:txBody>
      </p:sp>
    </p:spTree>
    <p:extLst>
      <p:ext uri="{BB962C8B-B14F-4D97-AF65-F5344CB8AC3E}">
        <p14:creationId xmlns:p14="http://schemas.microsoft.com/office/powerpoint/2010/main" val="318909563"/>
      </p:ext>
    </p:extLst>
  </p:cSld>
  <p:clrMap bg1="lt1" tx1="dk1" bg2="lt2" tx2="dk2" accent1="accent1" accent2="accent2" accent3="accent3" accent4="accent4" accent5="accent5" accent6="accent6" hlink="hlink" folHlink="folHlink"/>
  <p:sldLayoutIdLst>
    <p:sldLayoutId id="2147483923" r:id="rId1"/>
    <p:sldLayoutId id="2147483924"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5170" name="Group 2"/>
          <p:cNvGrpSpPr>
            <a:grpSpLocks/>
          </p:cNvGrpSpPr>
          <p:nvPr/>
        </p:nvGrpSpPr>
        <p:grpSpPr bwMode="auto">
          <a:xfrm>
            <a:off x="0" y="0"/>
            <a:ext cx="9144000" cy="6858000"/>
            <a:chOff x="0" y="0"/>
            <a:chExt cx="5760" cy="4320"/>
          </a:xfrm>
        </p:grpSpPr>
        <p:sp>
          <p:nvSpPr>
            <p:cNvPr id="13517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EAE8E2"/>
                </a:solidFill>
                <a:latin typeface="Arial" charset="0"/>
              </a:endParaRPr>
            </a:p>
          </p:txBody>
        </p:sp>
        <p:sp>
          <p:nvSpPr>
            <p:cNvPr id="13517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EAE8E2"/>
                </a:solidFill>
                <a:latin typeface="Arial" charset="0"/>
              </a:endParaRPr>
            </a:p>
          </p:txBody>
        </p:sp>
        <p:pic>
          <p:nvPicPr>
            <p:cNvPr id="13517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517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636CC7EA-18A1-1441-AFD9-E532FA200AE0}" type="slidenum">
              <a:rPr lang="en-US"/>
              <a:pPr defTabSz="914400">
                <a:buClrTx/>
                <a:buSzTx/>
                <a:buFontTx/>
                <a:buNone/>
                <a:defRPr/>
              </a:pPr>
              <a:t>‹#›</a:t>
            </a:fld>
            <a:endParaRPr lang="en-US"/>
          </a:p>
        </p:txBody>
      </p:sp>
    </p:spTree>
    <p:extLst>
      <p:ext uri="{BB962C8B-B14F-4D97-AF65-F5344CB8AC3E}">
        <p14:creationId xmlns:p14="http://schemas.microsoft.com/office/powerpoint/2010/main" val="2720910485"/>
      </p:ext>
    </p:extLst>
  </p:cSld>
  <p:clrMap bg1="dk2" tx1="lt1" bg2="dk1" tx2="lt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333333"/>
              </a:solidFill>
            </a:endParaRPr>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defTabSz="914400">
              <a:buClrTx/>
              <a:buSzTx/>
              <a:buFontTx/>
              <a:buNone/>
              <a:defRPr/>
            </a:pPr>
            <a:fld id="{27E8F747-D967-6445-94E4-E5697241C25B}" type="slidenum">
              <a:rPr lang="en-US"/>
              <a:pPr defTabSz="914400">
                <a:buClrTx/>
                <a:buSzTx/>
                <a:buFontTx/>
                <a:buNone/>
                <a:defRPr/>
              </a:pPr>
              <a:t>‹#›</a:t>
            </a:fld>
            <a:endParaRPr lang="en-US"/>
          </a:p>
        </p:txBody>
      </p:sp>
    </p:spTree>
    <p:extLst>
      <p:ext uri="{BB962C8B-B14F-4D97-AF65-F5344CB8AC3E}">
        <p14:creationId xmlns:p14="http://schemas.microsoft.com/office/powerpoint/2010/main" val="379954009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27650" name="Group 1"/>
          <p:cNvGrpSpPr>
            <a:grpSpLocks/>
          </p:cNvGrpSpPr>
          <p:nvPr/>
        </p:nvGrpSpPr>
        <p:grpSpPr bwMode="auto">
          <a:xfrm>
            <a:off x="0" y="2286000"/>
            <a:ext cx="9142413" cy="3579813"/>
            <a:chOff x="0" y="1440"/>
            <a:chExt cx="5759" cy="2255"/>
          </a:xfrm>
        </p:grpSpPr>
        <p:sp>
          <p:nvSpPr>
            <p:cNvPr id="3074" name="Rectangle 2"/>
            <p:cNvSpPr>
              <a:spLocks noChangeArrowheads="1"/>
            </p:cNvSpPr>
            <p:nvPr/>
          </p:nvSpPr>
          <p:spPr bwMode="auto">
            <a:xfrm>
              <a:off x="0" y="1632"/>
              <a:ext cx="5760" cy="528"/>
            </a:xfrm>
            <a:prstGeom prst="rect">
              <a:avLst/>
            </a:prstGeom>
            <a:gradFill rotWithShape="0">
              <a:gsLst>
                <a:gs pos="0">
                  <a:srgbClr val="000000"/>
                </a:gs>
                <a:gs pos="100000">
                  <a:srgbClr val="262626"/>
                </a:gs>
              </a:gsLst>
              <a:lin ang="5400000" scaled="1"/>
            </a:gradFill>
            <a:ln w="9525">
              <a:noFill/>
              <a:round/>
              <a:headEnd/>
              <a:tailEnd/>
            </a:ln>
            <a:effectLst/>
          </p:spPr>
          <p:txBody>
            <a:bodyPr wrap="none" anchor="ctr"/>
            <a:lstStyle/>
            <a:p>
              <a:endParaRPr lang="en-US">
                <a:ea typeface="Osaka" charset="0"/>
                <a:cs typeface="Osaka" charset="0"/>
              </a:endParaRPr>
            </a:p>
          </p:txBody>
        </p:sp>
        <p:sp>
          <p:nvSpPr>
            <p:cNvPr id="3075" name="Rectangle 3"/>
            <p:cNvSpPr>
              <a:spLocks noChangeArrowheads="1"/>
            </p:cNvSpPr>
            <p:nvPr/>
          </p:nvSpPr>
          <p:spPr bwMode="auto">
            <a:xfrm>
              <a:off x="0" y="2160"/>
              <a:ext cx="5760" cy="1152"/>
            </a:xfrm>
            <a:prstGeom prst="rect">
              <a:avLst/>
            </a:prstGeom>
            <a:gradFill rotWithShape="0">
              <a:gsLst>
                <a:gs pos="0">
                  <a:srgbClr val="262626"/>
                </a:gs>
                <a:gs pos="100000">
                  <a:srgbClr val="000000"/>
                </a:gs>
              </a:gsLst>
              <a:lin ang="5400000" scaled="1"/>
            </a:gradFill>
            <a:ln w="9525">
              <a:noFill/>
              <a:round/>
              <a:headEnd/>
              <a:tailEnd/>
            </a:ln>
            <a:effectLst/>
          </p:spPr>
          <p:txBody>
            <a:bodyPr wrap="none" anchor="ctr"/>
            <a:lstStyle/>
            <a:p>
              <a:endParaRPr lang="en-US">
                <a:ea typeface="Osaka" charset="0"/>
                <a:cs typeface="Osaka" charset="0"/>
              </a:endParaRPr>
            </a:p>
          </p:txBody>
        </p:sp>
        <p:sp>
          <p:nvSpPr>
            <p:cNvPr id="3076" name="Rectangle 4"/>
            <p:cNvSpPr>
              <a:spLocks noChangeArrowheads="1"/>
            </p:cNvSpPr>
            <p:nvPr/>
          </p:nvSpPr>
          <p:spPr bwMode="auto">
            <a:xfrm>
              <a:off x="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7" name="Rectangle 5"/>
            <p:cNvSpPr>
              <a:spLocks noChangeArrowheads="1"/>
            </p:cNvSpPr>
            <p:nvPr/>
          </p:nvSpPr>
          <p:spPr bwMode="auto">
            <a:xfrm>
              <a:off x="1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8" name="Rectangle 6"/>
            <p:cNvSpPr>
              <a:spLocks noChangeArrowheads="1"/>
            </p:cNvSpPr>
            <p:nvPr/>
          </p:nvSpPr>
          <p:spPr bwMode="auto">
            <a:xfrm>
              <a:off x="2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9" name="Rectangle 7"/>
            <p:cNvSpPr>
              <a:spLocks noChangeArrowheads="1"/>
            </p:cNvSpPr>
            <p:nvPr/>
          </p:nvSpPr>
          <p:spPr bwMode="auto">
            <a:xfrm>
              <a:off x="3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0" name="Rectangle 8"/>
            <p:cNvSpPr>
              <a:spLocks noChangeArrowheads="1"/>
            </p:cNvSpPr>
            <p:nvPr/>
          </p:nvSpPr>
          <p:spPr bwMode="auto">
            <a:xfrm>
              <a:off x="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1" name="Rectangle 9"/>
            <p:cNvSpPr>
              <a:spLocks noChangeArrowheads="1"/>
            </p:cNvSpPr>
            <p:nvPr/>
          </p:nvSpPr>
          <p:spPr bwMode="auto">
            <a:xfrm>
              <a:off x="4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2" name="Rectangle 10"/>
            <p:cNvSpPr>
              <a:spLocks noChangeArrowheads="1"/>
            </p:cNvSpPr>
            <p:nvPr/>
          </p:nvSpPr>
          <p:spPr bwMode="auto">
            <a:xfrm>
              <a:off x="5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3" name="Rectangle 11"/>
            <p:cNvSpPr>
              <a:spLocks noChangeArrowheads="1"/>
            </p:cNvSpPr>
            <p:nvPr/>
          </p:nvSpPr>
          <p:spPr bwMode="auto">
            <a:xfrm>
              <a:off x="6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4" name="Rectangle 12"/>
            <p:cNvSpPr>
              <a:spLocks noChangeArrowheads="1"/>
            </p:cNvSpPr>
            <p:nvPr/>
          </p:nvSpPr>
          <p:spPr bwMode="auto">
            <a:xfrm>
              <a:off x="7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5" name="Rectangle 13"/>
            <p:cNvSpPr>
              <a:spLocks noChangeArrowheads="1"/>
            </p:cNvSpPr>
            <p:nvPr/>
          </p:nvSpPr>
          <p:spPr bwMode="auto">
            <a:xfrm>
              <a:off x="8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6" name="Rectangle 14"/>
            <p:cNvSpPr>
              <a:spLocks noChangeArrowheads="1"/>
            </p:cNvSpPr>
            <p:nvPr/>
          </p:nvSpPr>
          <p:spPr bwMode="auto">
            <a:xfrm>
              <a:off x="96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7" name="Rectangle 15"/>
            <p:cNvSpPr>
              <a:spLocks noChangeArrowheads="1"/>
            </p:cNvSpPr>
            <p:nvPr/>
          </p:nvSpPr>
          <p:spPr bwMode="auto">
            <a:xfrm>
              <a:off x="105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8" name="Rectangle 16"/>
            <p:cNvSpPr>
              <a:spLocks noChangeArrowheads="1"/>
            </p:cNvSpPr>
            <p:nvPr/>
          </p:nvSpPr>
          <p:spPr bwMode="auto">
            <a:xfrm>
              <a:off x="115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9" name="Rectangle 17"/>
            <p:cNvSpPr>
              <a:spLocks noChangeArrowheads="1"/>
            </p:cNvSpPr>
            <p:nvPr/>
          </p:nvSpPr>
          <p:spPr bwMode="auto">
            <a:xfrm>
              <a:off x="124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0" name="Rectangle 18"/>
            <p:cNvSpPr>
              <a:spLocks noChangeArrowheads="1"/>
            </p:cNvSpPr>
            <p:nvPr/>
          </p:nvSpPr>
          <p:spPr bwMode="auto">
            <a:xfrm>
              <a:off x="134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1" name="Rectangle 19"/>
            <p:cNvSpPr>
              <a:spLocks noChangeArrowheads="1"/>
            </p:cNvSpPr>
            <p:nvPr/>
          </p:nvSpPr>
          <p:spPr bwMode="auto">
            <a:xfrm>
              <a:off x="144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2" name="Rectangle 20"/>
            <p:cNvSpPr>
              <a:spLocks noChangeArrowheads="1"/>
            </p:cNvSpPr>
            <p:nvPr/>
          </p:nvSpPr>
          <p:spPr bwMode="auto">
            <a:xfrm>
              <a:off x="153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3" name="Rectangle 21"/>
            <p:cNvSpPr>
              <a:spLocks noChangeArrowheads="1"/>
            </p:cNvSpPr>
            <p:nvPr/>
          </p:nvSpPr>
          <p:spPr bwMode="auto">
            <a:xfrm>
              <a:off x="1632" y="1440"/>
              <a:ext cx="96"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4" name="Rectangle 22"/>
            <p:cNvSpPr>
              <a:spLocks noChangeArrowheads="1"/>
            </p:cNvSpPr>
            <p:nvPr/>
          </p:nvSpPr>
          <p:spPr bwMode="auto">
            <a:xfrm>
              <a:off x="172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5" name="Rectangle 23"/>
            <p:cNvSpPr>
              <a:spLocks noChangeArrowheads="1"/>
            </p:cNvSpPr>
            <p:nvPr/>
          </p:nvSpPr>
          <p:spPr bwMode="auto">
            <a:xfrm>
              <a:off x="182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6" name="Rectangle 24"/>
            <p:cNvSpPr>
              <a:spLocks noChangeArrowheads="1"/>
            </p:cNvSpPr>
            <p:nvPr/>
          </p:nvSpPr>
          <p:spPr bwMode="auto">
            <a:xfrm>
              <a:off x="192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7" name="Rectangle 25"/>
            <p:cNvSpPr>
              <a:spLocks noChangeArrowheads="1"/>
            </p:cNvSpPr>
            <p:nvPr/>
          </p:nvSpPr>
          <p:spPr bwMode="auto">
            <a:xfrm>
              <a:off x="201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8" name="Rectangle 26"/>
            <p:cNvSpPr>
              <a:spLocks noChangeArrowheads="1"/>
            </p:cNvSpPr>
            <p:nvPr/>
          </p:nvSpPr>
          <p:spPr bwMode="auto">
            <a:xfrm>
              <a:off x="211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9" name="Rectangle 27"/>
            <p:cNvSpPr>
              <a:spLocks noChangeArrowheads="1"/>
            </p:cNvSpPr>
            <p:nvPr/>
          </p:nvSpPr>
          <p:spPr bwMode="auto">
            <a:xfrm>
              <a:off x="220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0" name="Rectangle 28"/>
            <p:cNvSpPr>
              <a:spLocks noChangeArrowheads="1"/>
            </p:cNvSpPr>
            <p:nvPr/>
          </p:nvSpPr>
          <p:spPr bwMode="auto">
            <a:xfrm>
              <a:off x="230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1" name="Rectangle 29"/>
            <p:cNvSpPr>
              <a:spLocks noChangeArrowheads="1"/>
            </p:cNvSpPr>
            <p:nvPr/>
          </p:nvSpPr>
          <p:spPr bwMode="auto">
            <a:xfrm>
              <a:off x="240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2" name="Rectangle 30"/>
            <p:cNvSpPr>
              <a:spLocks noChangeArrowheads="1"/>
            </p:cNvSpPr>
            <p:nvPr/>
          </p:nvSpPr>
          <p:spPr bwMode="auto">
            <a:xfrm>
              <a:off x="24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3" name="Rectangle 31"/>
            <p:cNvSpPr>
              <a:spLocks noChangeArrowheads="1"/>
            </p:cNvSpPr>
            <p:nvPr/>
          </p:nvSpPr>
          <p:spPr bwMode="auto">
            <a:xfrm>
              <a:off x="25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4" name="Rectangle 32"/>
            <p:cNvSpPr>
              <a:spLocks noChangeArrowheads="1"/>
            </p:cNvSpPr>
            <p:nvPr/>
          </p:nvSpPr>
          <p:spPr bwMode="auto">
            <a:xfrm>
              <a:off x="26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5" name="Rectangle 33"/>
            <p:cNvSpPr>
              <a:spLocks noChangeArrowheads="1"/>
            </p:cNvSpPr>
            <p:nvPr/>
          </p:nvSpPr>
          <p:spPr bwMode="auto">
            <a:xfrm>
              <a:off x="27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6" name="Rectangle 34"/>
            <p:cNvSpPr>
              <a:spLocks noChangeArrowheads="1"/>
            </p:cNvSpPr>
            <p:nvPr/>
          </p:nvSpPr>
          <p:spPr bwMode="auto">
            <a:xfrm>
              <a:off x="28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7" name="Rectangle 35"/>
            <p:cNvSpPr>
              <a:spLocks noChangeArrowheads="1"/>
            </p:cNvSpPr>
            <p:nvPr/>
          </p:nvSpPr>
          <p:spPr bwMode="auto">
            <a:xfrm>
              <a:off x="29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8" name="Rectangle 36"/>
            <p:cNvSpPr>
              <a:spLocks noChangeArrowheads="1"/>
            </p:cNvSpPr>
            <p:nvPr/>
          </p:nvSpPr>
          <p:spPr bwMode="auto">
            <a:xfrm>
              <a:off x="30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9" name="Rectangle 37"/>
            <p:cNvSpPr>
              <a:spLocks noChangeArrowheads="1"/>
            </p:cNvSpPr>
            <p:nvPr/>
          </p:nvSpPr>
          <p:spPr bwMode="auto">
            <a:xfrm>
              <a:off x="31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0" name="Rectangle 38"/>
            <p:cNvSpPr>
              <a:spLocks noChangeArrowheads="1"/>
            </p:cNvSpPr>
            <p:nvPr/>
          </p:nvSpPr>
          <p:spPr bwMode="auto">
            <a:xfrm>
              <a:off x="32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1" name="Rectangle 39"/>
            <p:cNvSpPr>
              <a:spLocks noChangeArrowheads="1"/>
            </p:cNvSpPr>
            <p:nvPr/>
          </p:nvSpPr>
          <p:spPr bwMode="auto">
            <a:xfrm>
              <a:off x="336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2" name="Rectangle 40"/>
            <p:cNvSpPr>
              <a:spLocks noChangeArrowheads="1"/>
            </p:cNvSpPr>
            <p:nvPr/>
          </p:nvSpPr>
          <p:spPr bwMode="auto">
            <a:xfrm>
              <a:off x="345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3" name="Rectangle 41"/>
            <p:cNvSpPr>
              <a:spLocks noChangeArrowheads="1"/>
            </p:cNvSpPr>
            <p:nvPr/>
          </p:nvSpPr>
          <p:spPr bwMode="auto">
            <a:xfrm>
              <a:off x="355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4" name="Rectangle 42"/>
            <p:cNvSpPr>
              <a:spLocks noChangeArrowheads="1"/>
            </p:cNvSpPr>
            <p:nvPr/>
          </p:nvSpPr>
          <p:spPr bwMode="auto">
            <a:xfrm>
              <a:off x="364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5" name="Rectangle 43"/>
            <p:cNvSpPr>
              <a:spLocks noChangeArrowheads="1"/>
            </p:cNvSpPr>
            <p:nvPr/>
          </p:nvSpPr>
          <p:spPr bwMode="auto">
            <a:xfrm>
              <a:off x="374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6" name="Rectangle 44"/>
            <p:cNvSpPr>
              <a:spLocks noChangeArrowheads="1"/>
            </p:cNvSpPr>
            <p:nvPr/>
          </p:nvSpPr>
          <p:spPr bwMode="auto">
            <a:xfrm>
              <a:off x="3792" y="1440"/>
              <a:ext cx="96"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7" name="Rectangle 45"/>
            <p:cNvSpPr>
              <a:spLocks noChangeArrowheads="1"/>
            </p:cNvSpPr>
            <p:nvPr/>
          </p:nvSpPr>
          <p:spPr bwMode="auto">
            <a:xfrm>
              <a:off x="393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8" name="Rectangle 46"/>
            <p:cNvSpPr>
              <a:spLocks noChangeArrowheads="1"/>
            </p:cNvSpPr>
            <p:nvPr/>
          </p:nvSpPr>
          <p:spPr bwMode="auto">
            <a:xfrm>
              <a:off x="403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9" name="Rectangle 47"/>
            <p:cNvSpPr>
              <a:spLocks noChangeArrowheads="1"/>
            </p:cNvSpPr>
            <p:nvPr/>
          </p:nvSpPr>
          <p:spPr bwMode="auto">
            <a:xfrm>
              <a:off x="412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0" name="Rectangle 48"/>
            <p:cNvSpPr>
              <a:spLocks noChangeArrowheads="1"/>
            </p:cNvSpPr>
            <p:nvPr/>
          </p:nvSpPr>
          <p:spPr bwMode="auto">
            <a:xfrm>
              <a:off x="422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1" name="Rectangle 49"/>
            <p:cNvSpPr>
              <a:spLocks noChangeArrowheads="1"/>
            </p:cNvSpPr>
            <p:nvPr/>
          </p:nvSpPr>
          <p:spPr bwMode="auto">
            <a:xfrm>
              <a:off x="432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2" name="Rectangle 50"/>
            <p:cNvSpPr>
              <a:spLocks noChangeArrowheads="1"/>
            </p:cNvSpPr>
            <p:nvPr/>
          </p:nvSpPr>
          <p:spPr bwMode="auto">
            <a:xfrm>
              <a:off x="441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3" name="Rectangle 51"/>
            <p:cNvSpPr>
              <a:spLocks noChangeArrowheads="1"/>
            </p:cNvSpPr>
            <p:nvPr/>
          </p:nvSpPr>
          <p:spPr bwMode="auto">
            <a:xfrm>
              <a:off x="451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4" name="Rectangle 52"/>
            <p:cNvSpPr>
              <a:spLocks noChangeArrowheads="1"/>
            </p:cNvSpPr>
            <p:nvPr/>
          </p:nvSpPr>
          <p:spPr bwMode="auto">
            <a:xfrm>
              <a:off x="460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5" name="Rectangle 53"/>
            <p:cNvSpPr>
              <a:spLocks noChangeArrowheads="1"/>
            </p:cNvSpPr>
            <p:nvPr/>
          </p:nvSpPr>
          <p:spPr bwMode="auto">
            <a:xfrm>
              <a:off x="470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6" name="Rectangle 54"/>
            <p:cNvSpPr>
              <a:spLocks noChangeArrowheads="1"/>
            </p:cNvSpPr>
            <p:nvPr/>
          </p:nvSpPr>
          <p:spPr bwMode="auto">
            <a:xfrm>
              <a:off x="480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7" name="Rectangle 55"/>
            <p:cNvSpPr>
              <a:spLocks noChangeArrowheads="1"/>
            </p:cNvSpPr>
            <p:nvPr/>
          </p:nvSpPr>
          <p:spPr bwMode="auto">
            <a:xfrm>
              <a:off x="48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8" name="Rectangle 56"/>
            <p:cNvSpPr>
              <a:spLocks noChangeArrowheads="1"/>
            </p:cNvSpPr>
            <p:nvPr/>
          </p:nvSpPr>
          <p:spPr bwMode="auto">
            <a:xfrm>
              <a:off x="49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9" name="Rectangle 57"/>
            <p:cNvSpPr>
              <a:spLocks noChangeArrowheads="1"/>
            </p:cNvSpPr>
            <p:nvPr/>
          </p:nvSpPr>
          <p:spPr bwMode="auto">
            <a:xfrm>
              <a:off x="50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0" name="Rectangle 58"/>
            <p:cNvSpPr>
              <a:spLocks noChangeArrowheads="1"/>
            </p:cNvSpPr>
            <p:nvPr/>
          </p:nvSpPr>
          <p:spPr bwMode="auto">
            <a:xfrm>
              <a:off x="51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1" name="Rectangle 59"/>
            <p:cNvSpPr>
              <a:spLocks noChangeArrowheads="1"/>
            </p:cNvSpPr>
            <p:nvPr/>
          </p:nvSpPr>
          <p:spPr bwMode="auto">
            <a:xfrm>
              <a:off x="52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2" name="Rectangle 60"/>
            <p:cNvSpPr>
              <a:spLocks noChangeArrowheads="1"/>
            </p:cNvSpPr>
            <p:nvPr/>
          </p:nvSpPr>
          <p:spPr bwMode="auto">
            <a:xfrm>
              <a:off x="53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3" name="Rectangle 61"/>
            <p:cNvSpPr>
              <a:spLocks noChangeArrowheads="1"/>
            </p:cNvSpPr>
            <p:nvPr/>
          </p:nvSpPr>
          <p:spPr bwMode="auto">
            <a:xfrm>
              <a:off x="54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4" name="Rectangle 62"/>
            <p:cNvSpPr>
              <a:spLocks noChangeArrowheads="1"/>
            </p:cNvSpPr>
            <p:nvPr/>
          </p:nvSpPr>
          <p:spPr bwMode="auto">
            <a:xfrm>
              <a:off x="55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5" name="Rectangle 63"/>
            <p:cNvSpPr>
              <a:spLocks noChangeArrowheads="1"/>
            </p:cNvSpPr>
            <p:nvPr/>
          </p:nvSpPr>
          <p:spPr bwMode="auto">
            <a:xfrm>
              <a:off x="56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6" name="Rectangle 64"/>
            <p:cNvSpPr>
              <a:spLocks noChangeArrowheads="1"/>
            </p:cNvSpPr>
            <p:nvPr/>
          </p:nvSpPr>
          <p:spPr bwMode="auto">
            <a:xfrm>
              <a:off x="0" y="2208"/>
              <a:ext cx="5760" cy="48"/>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grpSp>
      <p:sp>
        <p:nvSpPr>
          <p:cNvPr id="27651" name="Rectangle 65"/>
          <p:cNvSpPr>
            <a:spLocks noGrp="1" noChangeArrowheads="1"/>
          </p:cNvSpPr>
          <p:nvPr>
            <p:ph type="title"/>
          </p:nvPr>
        </p:nvSpPr>
        <p:spPr bwMode="auto">
          <a:xfrm>
            <a:off x="571500" y="685800"/>
            <a:ext cx="7999413"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2" name="Rectangle 66"/>
          <p:cNvSpPr>
            <a:spLocks noGrp="1" noChangeArrowheads="1"/>
          </p:cNvSpPr>
          <p:nvPr>
            <p:ph type="body" idx="1"/>
          </p:nvPr>
        </p:nvSpPr>
        <p:spPr bwMode="auto">
          <a:xfrm>
            <a:off x="571500" y="1981200"/>
            <a:ext cx="7999413" cy="380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39" name="Rectangle 67"/>
          <p:cNvSpPr>
            <a:spLocks noGrp="1" noChangeArrowheads="1"/>
          </p:cNvSpPr>
          <p:nvPr>
            <p:ph type="dt"/>
          </p:nvPr>
        </p:nvSpPr>
        <p:spPr bwMode="auto">
          <a:xfrm>
            <a:off x="152400" y="6248400"/>
            <a:ext cx="17510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1">
              <a:defRPr sz="1400">
                <a:solidFill>
                  <a:srgbClr val="FFFFFF"/>
                </a:solidFill>
                <a:latin typeface="Arial" charset="0"/>
                <a:ea typeface="Osaka" charset="0"/>
                <a:cs typeface="Osaka" charset="0"/>
              </a:defRPr>
            </a:lvl1pPr>
          </a:lstStyle>
          <a:p>
            <a:endParaRPr lang="en-US"/>
          </a:p>
        </p:txBody>
      </p:sp>
      <p:sp>
        <p:nvSpPr>
          <p:cNvPr id="3140" name="Rectangle 68"/>
          <p:cNvSpPr>
            <a:spLocks noGrp="1" noChangeArrowheads="1"/>
          </p:cNvSpPr>
          <p:nvPr>
            <p:ph type="ftr"/>
          </p:nvPr>
        </p:nvSpPr>
        <p:spPr bwMode="auto">
          <a:xfrm>
            <a:off x="2057400" y="6248400"/>
            <a:ext cx="5235575"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1">
              <a:defRPr sz="1400">
                <a:solidFill>
                  <a:srgbClr val="FFFFFF"/>
                </a:solidFill>
                <a:latin typeface="Arial" charset="0"/>
                <a:ea typeface="Osaka" charset="0"/>
                <a:cs typeface="Osaka" charset="0"/>
              </a:defRPr>
            </a:lvl1pPr>
          </a:lstStyle>
          <a:p>
            <a:endParaRPr lang="en-US"/>
          </a:p>
        </p:txBody>
      </p:sp>
      <p:sp>
        <p:nvSpPr>
          <p:cNvPr id="3141" name="Rectangle 69"/>
          <p:cNvSpPr>
            <a:spLocks noGrp="1" noChangeArrowheads="1"/>
          </p:cNvSpPr>
          <p:nvPr>
            <p:ph type="sldNum"/>
          </p:nvPr>
        </p:nvSpPr>
        <p:spPr bwMode="auto">
          <a:xfrm>
            <a:off x="7467600" y="6248400"/>
            <a:ext cx="1446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1">
              <a:defRPr sz="1400">
                <a:solidFill>
                  <a:srgbClr val="FFFFFF"/>
                </a:solidFill>
                <a:latin typeface="Arial" charset="0"/>
                <a:ea typeface="Osaka" charset="0"/>
                <a:cs typeface="Osaka" charset="0"/>
              </a:defRPr>
            </a:lvl1pPr>
          </a:lstStyle>
          <a:p>
            <a:fld id="{7A7CDC19-5BA0-354C-B917-033BE4688717}" type="slidenum">
              <a:rPr lang="en-US"/>
              <a:pPr/>
              <a:t>‹#›</a:t>
            </a:fld>
            <a:endParaRPr lang="en-US"/>
          </a:p>
        </p:txBody>
      </p:sp>
      <p:pic>
        <p:nvPicPr>
          <p:cNvPr id="27656" name="Picture 70"/>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Tree>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mj-lt"/>
          <a:ea typeface="+mj-ea"/>
          <a:cs typeface="+mj-cs"/>
        </a:defRPr>
      </a:lvl1pPr>
      <a:lvl2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2pPr>
      <a:lvl3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3pPr>
      <a:lvl4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4pPr>
      <a:lvl5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5pPr>
      <a:lvl6pPr marL="25146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6pPr>
      <a:lvl7pPr marL="29718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7pPr>
      <a:lvl8pPr marL="34290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8pPr>
      <a:lvl9pPr marL="38862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9pPr>
    </p:titleStyle>
    <p:bodyStyle>
      <a:lvl1pPr marL="342900" indent="-342900" algn="l" defTabSz="457200" rtl="0" eaLnBrk="0" fontAlgn="base" hangingPunct="0">
        <a:lnSpc>
          <a:spcPct val="110000"/>
        </a:lnSpc>
        <a:spcBef>
          <a:spcPts val="800"/>
        </a:spcBef>
        <a:spcAft>
          <a:spcPct val="0"/>
        </a:spcAft>
        <a:buClr>
          <a:srgbClr val="000000"/>
        </a:buClr>
        <a:buSzPct val="100000"/>
        <a:buFont typeface="Times New Roman" charset="0"/>
        <a:defRPr sz="3200">
          <a:solidFill>
            <a:srgbClr val="FFFFFF"/>
          </a:solidFill>
          <a:latin typeface="+mn-lt"/>
          <a:ea typeface="+mn-ea"/>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868594063"/>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6451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451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defRPr>
            </a:lvl1pPr>
          </a:lstStyle>
          <a:p>
            <a:pPr defTabSz="914400">
              <a:buClrTx/>
              <a:buSzTx/>
              <a:buFontTx/>
              <a:buNone/>
              <a:defRPr/>
            </a:pPr>
            <a:fld id="{9263AE23-79A8-7E43-9801-EC838D997D65}" type="datetime1">
              <a:rPr lang="en-US">
                <a:solidFill>
                  <a:srgbClr val="578963"/>
                </a:solidFill>
              </a:rPr>
              <a:pPr defTabSz="914400">
                <a:buClrTx/>
                <a:buSzTx/>
                <a:buFontTx/>
                <a:buNone/>
                <a:defRPr/>
              </a:pPr>
              <a:t>8/23/20</a:t>
            </a:fld>
            <a:endParaRPr lang="en-US">
              <a:solidFill>
                <a:srgbClr val="578963"/>
              </a:solidFill>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ea typeface="+mn-ea"/>
                <a:cs typeface="+mn-cs"/>
              </a:defRPr>
            </a:lvl1pPr>
          </a:lstStyle>
          <a:p>
            <a:pPr defTabSz="914400">
              <a:buClrTx/>
              <a:buSzTx/>
              <a:buFontTx/>
              <a:buNone/>
              <a:defRPr/>
            </a:pPr>
            <a:endParaRPr lang="en-US">
              <a:solidFill>
                <a:srgbClr val="578963"/>
              </a:solidFill>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defRPr>
            </a:lvl1pPr>
          </a:lstStyle>
          <a:p>
            <a:pPr defTabSz="914400">
              <a:buClrTx/>
              <a:buSzTx/>
              <a:buFontTx/>
              <a:buNone/>
              <a:defRPr/>
            </a:pPr>
            <a:fld id="{D3BFC08A-F9C6-0C42-AE0F-82DB1BC50D25}" type="slidenum">
              <a:rPr lang="en-US">
                <a:solidFill>
                  <a:srgbClr val="578963"/>
                </a:solidFill>
              </a:rPr>
              <a:pPr defTabSz="914400">
                <a:buClrTx/>
                <a:buSzTx/>
                <a:buFontTx/>
                <a:buNone/>
                <a:defRPr/>
              </a:pPr>
              <a:t>‹#›</a:t>
            </a:fld>
            <a:endParaRPr lang="en-US">
              <a:solidFill>
                <a:srgbClr val="578963"/>
              </a:solidFill>
            </a:endParaRPr>
          </a:p>
        </p:txBody>
      </p:sp>
    </p:spTree>
    <p:extLst>
      <p:ext uri="{BB962C8B-B14F-4D97-AF65-F5344CB8AC3E}">
        <p14:creationId xmlns:p14="http://schemas.microsoft.com/office/powerpoint/2010/main" val="884225788"/>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charset="-128"/>
          <a:cs typeface="Arial"/>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2406035230"/>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defTabSz="914400">
              <a:buClrTx/>
              <a:buSzTx/>
              <a:buFontTx/>
              <a:buNone/>
              <a:defRPr/>
            </a:pPr>
            <a:fld id="{4CF0954B-69E9-C84A-9D33-83AE0CD1232C}" type="datetime1">
              <a:rPr lang="en-US">
                <a:solidFill>
                  <a:srgbClr val="EAE8E2"/>
                </a:solidFill>
              </a:rPr>
              <a:pPr defTabSz="914400">
                <a:buClrTx/>
                <a:buSzTx/>
                <a:buFontTx/>
                <a:buNone/>
                <a:defRPr/>
              </a:pPr>
              <a:t>8/23/20</a:t>
            </a:fld>
            <a:endParaRPr lang="en-US">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defTabSz="914400">
              <a:buClrTx/>
              <a:buSzTx/>
              <a:buFontTx/>
              <a:buNone/>
              <a:defRPr/>
            </a:pPr>
            <a:endParaRPr lang="en-US">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defTabSz="914400">
              <a:buClrTx/>
              <a:buSzTx/>
              <a:buFontTx/>
              <a:buNone/>
              <a:defRPr/>
            </a:pPr>
            <a:fld id="{2A86F0B6-A181-C14F-BFCA-0451071CFF76}"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165366243"/>
      </p:ext>
    </p:extLst>
  </p:cSld>
  <p:clrMap bg1="dk2" tx1="lt1" bg2="dk1" tx2="lt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2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defTabSz="914400">
              <a:buClrTx/>
              <a:buSzTx/>
              <a:buFontTx/>
              <a:buNone/>
            </a:pPr>
            <a:fld id="{3D526EC4-669A-4C46-9B15-AC347DBEB437}" type="slidenum">
              <a:rPr lang="en-US">
                <a:solidFill>
                  <a:srgbClr val="FFFF66"/>
                </a:solidFill>
              </a:rPr>
              <a:pPr defTabSz="914400">
                <a:buClrTx/>
                <a:buSzTx/>
                <a:buFontTx/>
                <a:buNone/>
              </a:pPr>
              <a:t>‹#›</a:t>
            </a:fld>
            <a:endParaRPr lang="en-US">
              <a:solidFill>
                <a:srgbClr val="FFFF66"/>
              </a:solidFill>
            </a:endParaRPr>
          </a:p>
        </p:txBody>
      </p:sp>
    </p:spTree>
    <p:extLst>
      <p:ext uri="{BB962C8B-B14F-4D97-AF65-F5344CB8AC3E}">
        <p14:creationId xmlns:p14="http://schemas.microsoft.com/office/powerpoint/2010/main" val="2136859631"/>
      </p:ext>
    </p:extLst>
  </p:cSld>
  <p:clrMap bg1="dk2" tx1="lt1" bg2="dk1" tx2="lt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1026"/>
          <p:cNvGrpSpPr>
            <a:grpSpLocks/>
          </p:cNvGrpSpPr>
          <p:nvPr/>
        </p:nvGrpSpPr>
        <p:grpSpPr bwMode="auto">
          <a:xfrm>
            <a:off x="0" y="0"/>
            <a:ext cx="9144000" cy="6858000"/>
            <a:chOff x="0" y="0"/>
            <a:chExt cx="5760" cy="4320"/>
          </a:xfrm>
        </p:grpSpPr>
        <p:sp>
          <p:nvSpPr>
            <p:cNvPr id="90120"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90121"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90122"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90116"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8E2"/>
                </a:solidFill>
                <a:latin typeface="Arial Narrow" charset="0"/>
              </a:defRPr>
            </a:lvl1pPr>
          </a:lstStyle>
          <a:p>
            <a:pPr defTabSz="914400">
              <a:buClrTx/>
              <a:buSzTx/>
              <a:buFontTx/>
              <a:buNone/>
              <a:defRPr/>
            </a:pPr>
            <a:fld id="{73C35956-C89F-E04F-825B-41579D34E3DE}" type="datetime1">
              <a:rPr lang="en-US"/>
              <a:pPr defTabSz="914400">
                <a:buClrTx/>
                <a:buSzTx/>
                <a:buFontTx/>
                <a:buNone/>
                <a:defRPr/>
              </a:pPr>
              <a:t>8/23/20</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8E2"/>
                </a:solidFill>
                <a:latin typeface="Arial Narrow" charset="0"/>
              </a:defRPr>
            </a:lvl1pPr>
          </a:lstStyle>
          <a:p>
            <a:pPr defTabSz="914400">
              <a:buClrTx/>
              <a:buSzTx/>
              <a:buFontTx/>
              <a:buNone/>
              <a:defRPr/>
            </a:pPr>
            <a:fld id="{3E5D54F0-1729-A947-951D-E2F47E43AF98}" type="slidenum">
              <a:rPr lang="en-US"/>
              <a:pPr defTabSz="914400">
                <a:buClrTx/>
                <a:buSzTx/>
                <a:buFontTx/>
                <a:buNone/>
                <a:defRPr/>
              </a:pPr>
              <a:t>‹#›</a:t>
            </a:fld>
            <a:endParaRPr lang="en-US"/>
          </a:p>
        </p:txBody>
      </p:sp>
    </p:spTree>
    <p:extLst>
      <p:ext uri="{BB962C8B-B14F-4D97-AF65-F5344CB8AC3E}">
        <p14:creationId xmlns:p14="http://schemas.microsoft.com/office/powerpoint/2010/main" val="3281244949"/>
      </p:ext>
    </p:extLst>
  </p:cSld>
  <p:clrMap bg1="dk2" tx1="lt1" bg2="dk1" tx2="lt2" accent1="accent1" accent2="accent2" accent3="accent3" accent4="accent4" accent5="accent5" accent6="accent6" hlink="hlink" folHlink="folHlink"/>
  <p:sldLayoutIdLst>
    <p:sldLayoutId id="2147484011"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4139603956"/>
      </p:ext>
    </p:extLst>
  </p:cSld>
  <p:clrMap bg1="lt1" tx1="dk1" bg2="lt2" tx2="dk2" accent1="accent1" accent2="accent2" accent3="accent3" accent4="accent4" accent5="accent5" accent6="accent6" hlink="hlink" folHlink="folHlink"/>
  <p:sldLayoutIdLst>
    <p:sldLayoutId id="2147484013" r:id="rId1"/>
    <p:sldLayoutId id="2147484014" r:id="rId2"/>
    <p:sldLayoutId id="2147484015" r:id="rId3"/>
    <p:sldLayoutId id="2147484016" r:id="rId4"/>
    <p:sldLayoutId id="2147484017" r:id="rId5"/>
    <p:sldLayoutId id="2147484018" r:id="rId6"/>
    <p:sldLayoutId id="2147484019" r:id="rId7"/>
    <p:sldLayoutId id="2147484020" r:id="rId8"/>
    <p:sldLayoutId id="2147484021" r:id="rId9"/>
    <p:sldLayoutId id="2147484022" r:id="rId10"/>
    <p:sldLayoutId id="2147484023" r:id="rId11"/>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defTabSz="914400">
              <a:buClrTx/>
              <a:buSzTx/>
              <a:buFontTx/>
              <a:buNone/>
              <a:defRPr/>
            </a:pPr>
            <a:fld id="{C4A8C057-4540-7946-A9A2-FA6E8049A1E8}" type="slidenum">
              <a:rPr lang="en-US">
                <a:solidFill>
                  <a:srgbClr val="000000"/>
                </a:solidFill>
                <a:latin typeface="Arial" charset="0"/>
              </a:rPr>
              <a:pPr defTabSz="914400">
                <a:buClrTx/>
                <a:buSzTx/>
                <a:buFontTx/>
                <a:buNone/>
                <a:defRPr/>
              </a:pPr>
              <a:t>‹#›</a:t>
            </a:fld>
            <a:endParaRPr lang="en-US">
              <a:solidFill>
                <a:srgbClr val="000000"/>
              </a:solidFill>
              <a:latin typeface="Arial" charset="0"/>
            </a:endParaRPr>
          </a:p>
        </p:txBody>
      </p:sp>
    </p:spTree>
    <p:extLst>
      <p:ext uri="{BB962C8B-B14F-4D97-AF65-F5344CB8AC3E}">
        <p14:creationId xmlns:p14="http://schemas.microsoft.com/office/powerpoint/2010/main" val="668820394"/>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232449085"/>
      </p:ext>
    </p:extLst>
  </p:cSld>
  <p:clrMap bg1="lt1" tx1="dk1" bg2="lt2" tx2="dk2" accent1="accent1" accent2="accent2" accent3="accent3" accent4="accent4" accent5="accent5" accent6="accent6" hlink="hlink" folHlink="folHlink"/>
  <p:sldLayoutIdLst>
    <p:sldLayoutId id="2147484037" r:id="rId1"/>
    <p:sldLayoutId id="2147484038" r:id="rId2"/>
    <p:sldLayoutId id="2147484039" r:id="rId3"/>
    <p:sldLayoutId id="2147484040" r:id="rId4"/>
    <p:sldLayoutId id="2147484041" r:id="rId5"/>
    <p:sldLayoutId id="2147484042" r:id="rId6"/>
    <p:sldLayoutId id="2147484043" r:id="rId7"/>
    <p:sldLayoutId id="2147484044" r:id="rId8"/>
    <p:sldLayoutId id="2147484045" r:id="rId9"/>
    <p:sldLayoutId id="2147484046" r:id="rId10"/>
    <p:sldLayoutId id="21474840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9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22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22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defTabSz="914400">
              <a:buClrTx/>
              <a:buSzTx/>
              <a:buFontTx/>
              <a:buNone/>
              <a:defRPr/>
            </a:pPr>
            <a:fld id="{7FCEE9C2-9835-8C49-94B9-0D4E0195C93A}" type="slidenum">
              <a:rPr lang="en-US"/>
              <a:pPr defTabSz="914400">
                <a:buClrTx/>
                <a:buSzTx/>
                <a:buFontTx/>
                <a:buNone/>
                <a:defRPr/>
              </a:pPr>
              <a:t>‹#›</a:t>
            </a:fld>
            <a:endParaRPr lang="en-US"/>
          </a:p>
        </p:txBody>
      </p:sp>
    </p:spTree>
    <p:extLst>
      <p:ext uri="{BB962C8B-B14F-4D97-AF65-F5344CB8AC3E}">
        <p14:creationId xmlns:p14="http://schemas.microsoft.com/office/powerpoint/2010/main" val="2945601868"/>
      </p:ext>
    </p:extLst>
  </p:cSld>
  <p:clrMap bg1="lt1" tx1="dk1" bg2="lt2" tx2="dk2" accent1="accent1" accent2="accent2" accent3="accent3" accent4="accent4" accent5="accent5" accent6="accent6" hlink="hlink" folHlink="folHlink"/>
  <p:sldLayoutIdLst>
    <p:sldLayoutId id="2147484049" r:id="rId1"/>
    <p:sldLayoutId id="2147484050" r:id="rId2"/>
    <p:sldLayoutId id="2147484051" r:id="rId3"/>
    <p:sldLayoutId id="2147484052" r:id="rId4"/>
    <p:sldLayoutId id="2147484053" r:id="rId5"/>
    <p:sldLayoutId id="2147484054" r:id="rId6"/>
    <p:sldLayoutId id="2147484055" r:id="rId7"/>
    <p:sldLayoutId id="2147484056" r:id="rId8"/>
    <p:sldLayoutId id="2147484057" r:id="rId9"/>
    <p:sldLayoutId id="2147484058" r:id="rId10"/>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a:buClrTx/>
              <a:buSzTx/>
              <a:buFontTx/>
              <a:buNone/>
              <a:defRPr/>
            </a:pPr>
            <a:fld id="{C7FCEC4A-0619-534F-AB0C-4C4D1986DF16}" type="slidenum">
              <a:rPr lang="en-US"/>
              <a:pPr defTabSz="914400">
                <a:buClrTx/>
                <a:buSzTx/>
                <a:buFontTx/>
                <a:buNone/>
                <a:defRPr/>
              </a:pPr>
              <a:t>‹#›</a:t>
            </a:fld>
            <a:endParaRPr lang="en-US"/>
          </a:p>
        </p:txBody>
      </p:sp>
    </p:spTree>
    <p:extLst>
      <p:ext uri="{BB962C8B-B14F-4D97-AF65-F5344CB8AC3E}">
        <p14:creationId xmlns:p14="http://schemas.microsoft.com/office/powerpoint/2010/main" val="2933711953"/>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 id="214748373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10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rial" charset="0"/>
              </a:defRPr>
            </a:lvl1pPr>
          </a:lstStyle>
          <a:p>
            <a:pPr defTabSz="914400">
              <a:buClrTx/>
              <a:buSzTx/>
              <a:buFontTx/>
              <a:buNone/>
              <a:defRPr/>
            </a:pPr>
            <a:fld id="{11B54725-6F01-164E-B1C3-834FAA4EC045}" type="datetime1">
              <a:rPr lang="en-US"/>
              <a:pPr defTabSz="914400">
                <a:buClrTx/>
                <a:buSzTx/>
                <a:buFontTx/>
                <a:buNone/>
                <a:defRPr/>
              </a:pPr>
              <a:t>8/23/20</a:t>
            </a:fld>
            <a:endParaRPr lang="en-US"/>
          </a:p>
        </p:txBody>
      </p:sp>
      <p:sp>
        <p:nvSpPr>
          <p:cNvPr id="230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Arial" pitchFamily="-65" charset="0"/>
                <a:cs typeface="Arial" pitchFamily="-65" charset="0"/>
              </a:defRPr>
            </a:lvl1pPr>
          </a:lstStyle>
          <a:p>
            <a:pPr defTabSz="914400">
              <a:buClrTx/>
              <a:buSzTx/>
              <a:buFontTx/>
              <a:buNone/>
              <a:defRPr/>
            </a:pPr>
            <a:endParaRPr lang="en-US"/>
          </a:p>
        </p:txBody>
      </p:sp>
      <p:sp>
        <p:nvSpPr>
          <p:cNvPr id="230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rial" charset="0"/>
              </a:defRPr>
            </a:lvl1pPr>
          </a:lstStyle>
          <a:p>
            <a:pPr defTabSz="914400">
              <a:buClrTx/>
              <a:buSzTx/>
              <a:buFontTx/>
              <a:buNone/>
              <a:defRPr/>
            </a:pPr>
            <a:fld id="{B881873E-4C8C-1C4A-8F9D-B9A68DD362C1}" type="slidenum">
              <a:rPr lang="en-US"/>
              <a:pPr defTabSz="914400">
                <a:buClrTx/>
                <a:buSzTx/>
                <a:buFontTx/>
                <a:buNone/>
                <a:defRPr/>
              </a:pPr>
              <a:t>‹#›</a:t>
            </a:fld>
            <a:endParaRPr lang="en-US"/>
          </a:p>
        </p:txBody>
      </p:sp>
    </p:spTree>
    <p:extLst>
      <p:ext uri="{BB962C8B-B14F-4D97-AF65-F5344CB8AC3E}">
        <p14:creationId xmlns:p14="http://schemas.microsoft.com/office/powerpoint/2010/main" val="2975043461"/>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2pPr>
      <a:lvl3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3pPr>
      <a:lvl4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4pPr>
      <a:lvl5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5pPr>
      <a:lvl6pPr marL="4572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6pPr>
      <a:lvl7pPr marL="9144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7pPr>
      <a:lvl8pPr marL="13716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8pPr>
      <a:lvl9pPr marL="18288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3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3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94BE4C20-01C9-5B41-AD8C-19BCFBA64249}" type="slidenum">
              <a:rPr lang="en-US"/>
              <a:pPr defTabSz="914400">
                <a:buClrTx/>
                <a:buSzTx/>
                <a:buFontTx/>
                <a:buNone/>
                <a:defRPr/>
              </a:pPr>
              <a:t>‹#›</a:t>
            </a:fld>
            <a:endParaRPr lang="en-US"/>
          </a:p>
        </p:txBody>
      </p:sp>
    </p:spTree>
    <p:extLst>
      <p:ext uri="{BB962C8B-B14F-4D97-AF65-F5344CB8AC3E}">
        <p14:creationId xmlns:p14="http://schemas.microsoft.com/office/powerpoint/2010/main" val="1821777011"/>
      </p:ext>
    </p:extLst>
  </p:cSld>
  <p:clrMap bg1="lt1" tx1="dk1" bg2="lt2" tx2="dk2" accent1="accent1" accent2="accent2" accent3="accent3" accent4="accent4" accent5="accent5" accent6="accent6" hlink="hlink" folHlink="folHlink"/>
  <p:sldLayoutIdLst>
    <p:sldLayoutId id="2147484072" r:id="rId1"/>
    <p:sldLayoutId id="2147484073" r:id="rId2"/>
    <p:sldLayoutId id="2147484074" r:id="rId3"/>
    <p:sldLayoutId id="2147484075" r:id="rId4"/>
    <p:sldLayoutId id="2147484076" r:id="rId5"/>
    <p:sldLayoutId id="2147484077" r:id="rId6"/>
    <p:sldLayoutId id="2147484078" r:id="rId7"/>
    <p:sldLayoutId id="2147484079" r:id="rId8"/>
    <p:sldLayoutId id="2147484080" r:id="rId9"/>
    <p:sldLayoutId id="2147484081" r:id="rId10"/>
    <p:sldLayoutId id="214748408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348ECDAE-CDE1-2443-92AE-2D66E2AFF44F}" type="slidenum">
              <a:rPr lang="en-US"/>
              <a:pPr defTabSz="914400">
                <a:buClrTx/>
                <a:buSzTx/>
                <a:buFontTx/>
                <a:buNone/>
                <a:defRPr/>
              </a:pPr>
              <a:t>‹#›</a:t>
            </a:fld>
            <a:endParaRPr lang="en-US"/>
          </a:p>
        </p:txBody>
      </p:sp>
    </p:spTree>
    <p:extLst>
      <p:ext uri="{BB962C8B-B14F-4D97-AF65-F5344CB8AC3E}">
        <p14:creationId xmlns:p14="http://schemas.microsoft.com/office/powerpoint/2010/main" val="3476912761"/>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endParaRPr lang="en-US"/>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endParaRPr lang="en-US"/>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fld id="{AB851423-25CA-D94B-96DE-DB627F5F3D85}" type="slidenum">
              <a:rPr lang="en-US"/>
              <a:pPr defTabSz="914400">
                <a:defRPr/>
              </a:pPr>
              <a:t>‹#›</a:t>
            </a:fld>
            <a:endParaRPr lang="en-US"/>
          </a:p>
        </p:txBody>
      </p:sp>
    </p:spTree>
    <p:extLst>
      <p:ext uri="{BB962C8B-B14F-4D97-AF65-F5344CB8AC3E}">
        <p14:creationId xmlns:p14="http://schemas.microsoft.com/office/powerpoint/2010/main" val="2718131828"/>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defTabSz="914400">
              <a:buClrTx/>
              <a:buSzTx/>
              <a:buFontTx/>
              <a:buNone/>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defTabSz="914400">
              <a:buClrTx/>
              <a:buSzTx/>
              <a:buFontTx/>
              <a:buNone/>
              <a:defRPr/>
            </a:pPr>
            <a:r>
              <a:rPr lang="en-US"/>
              <a:t>Source</a:t>
            </a:r>
            <a:endParaRPr lang="en-US" sz="1400"/>
          </a:p>
        </p:txBody>
      </p:sp>
    </p:spTree>
    <p:extLst>
      <p:ext uri="{BB962C8B-B14F-4D97-AF65-F5344CB8AC3E}">
        <p14:creationId xmlns:p14="http://schemas.microsoft.com/office/powerpoint/2010/main" val="4156504414"/>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2450" name="Group 2"/>
          <p:cNvGrpSpPr>
            <a:grpSpLocks/>
          </p:cNvGrpSpPr>
          <p:nvPr/>
        </p:nvGrpSpPr>
        <p:grpSpPr bwMode="auto">
          <a:xfrm>
            <a:off x="0" y="2286000"/>
            <a:ext cx="9144000" cy="3581400"/>
            <a:chOff x="0" y="1968"/>
            <a:chExt cx="5760" cy="2256"/>
          </a:xfrm>
        </p:grpSpPr>
        <p:sp>
          <p:nvSpPr>
            <p:cNvPr id="2324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2324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324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B356606-3973-924B-B556-7F0D89FD63CB}" type="slidenum">
              <a:rPr lang="en-US" altLang="ja-JP"/>
              <a:pPr defTabSz="914400">
                <a:buClrTx/>
                <a:buSzTx/>
                <a:buFontTx/>
                <a:buNone/>
                <a:defRPr/>
              </a:pPr>
              <a:t>‹#›</a:t>
            </a:fld>
            <a:endParaRPr lang="en-US" altLang="ja-JP"/>
          </a:p>
        </p:txBody>
      </p:sp>
      <p:pic>
        <p:nvPicPr>
          <p:cNvPr id="23245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51358193"/>
      </p:ext>
    </p:extLst>
  </p:cSld>
  <p:clrMap bg1="dk2" tx1="lt1" bg2="dk1" tx2="lt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47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47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850A78F1-0BAD-0943-9CEC-1728EFC0DD62}" type="slidenum">
              <a:rPr lang="en-US"/>
              <a:pPr defTabSz="914400">
                <a:buClrTx/>
                <a:buSzTx/>
                <a:buFontTx/>
                <a:buNone/>
                <a:defRPr/>
              </a:pPr>
              <a:t>‹#›</a:t>
            </a:fld>
            <a:endParaRPr lang="en-US"/>
          </a:p>
        </p:txBody>
      </p:sp>
    </p:spTree>
    <p:extLst>
      <p:ext uri="{BB962C8B-B14F-4D97-AF65-F5344CB8AC3E}">
        <p14:creationId xmlns:p14="http://schemas.microsoft.com/office/powerpoint/2010/main" val="2119749247"/>
      </p:ext>
    </p:extLst>
  </p:cSld>
  <p:clrMap bg1="lt1" tx1="dk1" bg2="lt2" tx2="dk2" accent1="accent1" accent2="accent2" accent3="accent3" accent4="accent4" accent5="accent5" accent6="accent6" hlink="hlink" folHlink="folHlink"/>
  <p:sldLayoutIdLst>
    <p:sldLayoutId id="2147484132" r:id="rId1"/>
    <p:sldLayoutId id="2147484133" r:id="rId2"/>
    <p:sldLayoutId id="2147484134" r:id="rId3"/>
    <p:sldLayoutId id="2147484135" r:id="rId4"/>
    <p:sldLayoutId id="2147484136" r:id="rId5"/>
    <p:sldLayoutId id="2147484137" r:id="rId6"/>
    <p:sldLayoutId id="2147484138" r:id="rId7"/>
    <p:sldLayoutId id="2147484139" r:id="rId8"/>
    <p:sldLayoutId id="2147484140" r:id="rId9"/>
    <p:sldLayoutId id="2147484141" r:id="rId10"/>
    <p:sldLayoutId id="214748414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50472238"/>
      </p:ext>
    </p:extLst>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 id="214748415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85698"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339301A6-D68E-E642-9B68-510B32A38A85}" type="slidenum">
              <a:rPr lang="en-US"/>
              <a:pPr defTabSz="914400">
                <a:buClrTx/>
                <a:buSzTx/>
                <a:buFontTx/>
                <a:buNone/>
                <a:defRPr/>
              </a:pPr>
              <a:t>‹#›</a:t>
            </a:fld>
            <a:endParaRPr lang="en-US"/>
          </a:p>
        </p:txBody>
      </p:sp>
    </p:spTree>
    <p:extLst>
      <p:ext uri="{BB962C8B-B14F-4D97-AF65-F5344CB8AC3E}">
        <p14:creationId xmlns:p14="http://schemas.microsoft.com/office/powerpoint/2010/main" val="3546768138"/>
      </p:ext>
    </p:extLst>
  </p:cSld>
  <p:clrMap bg1="dk2" tx1="lt1" bg2="dk1" tx2="lt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 id="2147484160" r:id="rId5"/>
    <p:sldLayoutId id="2147484161" r:id="rId6"/>
    <p:sldLayoutId id="2147484162" r:id="rId7"/>
    <p:sldLayoutId id="2147484163" r:id="rId8"/>
    <p:sldLayoutId id="2147484164" r:id="rId9"/>
    <p:sldLayoutId id="2147484165" r:id="rId10"/>
    <p:sldLayoutId id="2147484166"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57026" name="Group 2"/>
          <p:cNvGrpSpPr>
            <a:grpSpLocks/>
          </p:cNvGrpSpPr>
          <p:nvPr/>
        </p:nvGrpSpPr>
        <p:grpSpPr bwMode="auto">
          <a:xfrm>
            <a:off x="0" y="2286000"/>
            <a:ext cx="9144000" cy="3581400"/>
            <a:chOff x="0" y="1968"/>
            <a:chExt cx="5760" cy="2256"/>
          </a:xfrm>
        </p:grpSpPr>
        <p:sp>
          <p:nvSpPr>
            <p:cNvPr id="257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257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7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2ABEA0D-C324-DB48-81E6-0F232EA050D9}" type="slidenum">
              <a:rPr lang="en-US" altLang="ja-JP"/>
              <a:pPr defTabSz="914400">
                <a:buClrTx/>
                <a:buSzTx/>
                <a:buFontTx/>
                <a:buNone/>
                <a:defRPr/>
              </a:pPr>
              <a:t>‹#›</a:t>
            </a:fld>
            <a:endParaRPr lang="en-US" altLang="ja-JP"/>
          </a:p>
        </p:txBody>
      </p:sp>
      <p:pic>
        <p:nvPicPr>
          <p:cNvPr id="257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68232039"/>
      </p:ext>
    </p:extLst>
  </p:cSld>
  <p:clrMap bg1="dk2" tx1="lt1" bg2="dk1" tx2="lt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eaLnBrk="1" hangingPunct="1">
              <a:buClrTx/>
              <a:buSzTx/>
              <a:buFontTx/>
              <a:buNone/>
              <a:defRPr/>
            </a:pPr>
            <a:fld id="{C16A198B-9034-4749-8A8D-B90A5F5B90A3}" type="datetimeFigureOut">
              <a:rPr lang="en-US">
                <a:latin typeface="Calibri" charset="0"/>
              </a:rPr>
              <a:pPr defTabSz="914400" eaLnBrk="1" hangingPunct="1">
                <a:buClrTx/>
                <a:buSzTx/>
                <a:buFontTx/>
                <a:buNone/>
                <a:defRPr/>
              </a:pPr>
              <a:t>8/23/20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eaLnBrk="1" hangingPunct="1">
              <a:buClrTx/>
              <a:buSzTx/>
              <a:buFontTx/>
              <a:buNone/>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eaLnBrk="1" hangingPunct="1">
              <a:buClrTx/>
              <a:buSzTx/>
              <a:buFontTx/>
              <a:buNone/>
              <a:defRPr/>
            </a:pPr>
            <a:fld id="{FA356419-7718-C74B-9C0F-E2D2C7D5AD85}" type="slidenum">
              <a:rPr lang="en-US">
                <a:latin typeface="Calibri" charset="0"/>
              </a:rPr>
              <a:pPr defTabSz="914400" eaLnBrk="1" hangingPunct="1">
                <a:buClrTx/>
                <a:buSzTx/>
                <a:buFontTx/>
                <a:buNone/>
                <a:defRPr/>
              </a:pPr>
              <a:t>‹#›</a:t>
            </a:fld>
            <a:endParaRPr lang="en-US">
              <a:latin typeface="Calibri" charset="0"/>
            </a:endParaRPr>
          </a:p>
        </p:txBody>
      </p:sp>
    </p:spTree>
    <p:extLst>
      <p:ext uri="{BB962C8B-B14F-4D97-AF65-F5344CB8AC3E}">
        <p14:creationId xmlns:p14="http://schemas.microsoft.com/office/powerpoint/2010/main" val="1239991077"/>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lumMod val="95000"/>
              <a:lumOff val="5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rgbClr val="0D0D0D">
              <a:alpha val="40000"/>
            </a:srgb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269316" name="Title Placeholder 8"/>
          <p:cNvSpPr>
            <a:spLocks noGrp="1"/>
          </p:cNvSpPr>
          <p:nvPr>
            <p:ph type="title"/>
          </p:nvPr>
        </p:nvSpPr>
        <p:spPr bwMode="auto">
          <a:xfrm>
            <a:off x="457200" y="274638"/>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69317" name="Text Placeholder 29"/>
          <p:cNvSpPr>
            <a:spLocks noGrp="1"/>
          </p:cNvSpPr>
          <p:nvPr>
            <p:ph type="body" idx="1"/>
          </p:nvPr>
        </p:nvSpPr>
        <p:spPr bwMode="auto">
          <a:xfrm>
            <a:off x="457200" y="1600200"/>
            <a:ext cx="7467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wrap="square" lIns="91440" tIns="45720" rIns="91440" bIns="0" numCol="1" anchor="b" anchorCtr="0" compatLnSpc="1">
            <a:prstTxWarp prst="textNoShape">
              <a:avLst/>
            </a:prstTxWarp>
          </a:bodyPr>
          <a:lstStyle>
            <a:lvl1pPr algn="l" eaLnBrk="1" hangingPunct="1">
              <a:defRPr sz="1000" baseline="0">
                <a:solidFill>
                  <a:srgbClr val="9B9A98"/>
                </a:solidFill>
                <a:latin typeface="Arial" charset="0"/>
              </a:defRPr>
            </a:lvl1pPr>
          </a:lstStyle>
          <a:p>
            <a:pPr defTabSz="914400">
              <a:buClrTx/>
              <a:buSzTx/>
              <a:buFontTx/>
              <a:buNone/>
              <a:defRPr/>
            </a:pPr>
            <a:fld id="{7C64E5D3-6902-1A4F-8980-E9045EEB023C}" type="datetime1">
              <a:rPr lang="en-US"/>
              <a:pPr defTabSz="914400">
                <a:buClrTx/>
                <a:buSzTx/>
                <a:buFontTx/>
                <a:buNone/>
                <a:defRPr/>
              </a:pPr>
              <a:t>8/23/20</a:t>
            </a:fld>
            <a:endParaRPr lang="en-US"/>
          </a:p>
        </p:txBody>
      </p:sp>
      <p:sp>
        <p:nvSpPr>
          <p:cNvPr id="22" name="Footer Placeholder 21"/>
          <p:cNvSpPr>
            <a:spLocks noGrp="1"/>
          </p:cNvSpPr>
          <p:nvPr>
            <p:ph type="ftr" sz="quarter" idx="3"/>
          </p:nvPr>
        </p:nvSpPr>
        <p:spPr>
          <a:xfrm>
            <a:off x="3124200" y="6421438"/>
            <a:ext cx="2895600" cy="365125"/>
          </a:xfrm>
          <a:prstGeom prst="rect">
            <a:avLst/>
          </a:prstGeom>
        </p:spPr>
        <p:txBody>
          <a:bodyPr vert="horz" wrap="square" lIns="0" tIns="45720" rIns="0" bIns="0" numCol="1" anchor="b" anchorCtr="0" compatLnSpc="1">
            <a:prstTxWarp prst="textNoShape">
              <a:avLst/>
            </a:prstTxWarp>
          </a:bodyPr>
          <a:lstStyle>
            <a:lvl1pPr algn="ctr" eaLnBrk="1" hangingPunct="1">
              <a:defRPr sz="1000" baseline="0">
                <a:solidFill>
                  <a:srgbClr val="9B9A98"/>
                </a:solidFill>
                <a:latin typeface="Arial" charset="0"/>
              </a:defRPr>
            </a:lvl1pPr>
          </a:lstStyle>
          <a:p>
            <a:pPr defTabSz="914400">
              <a:buClrTx/>
              <a:buSzTx/>
              <a:buFontTx/>
              <a:buNone/>
              <a:defRPr/>
            </a:pPr>
            <a:endParaRPr lang="en-US"/>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000" baseline="0">
                <a:solidFill>
                  <a:srgbClr val="9B9A98"/>
                </a:solidFill>
                <a:latin typeface="Arial" charset="0"/>
              </a:defRPr>
            </a:lvl1pPr>
          </a:lstStyle>
          <a:p>
            <a:pPr defTabSz="914400">
              <a:buClrTx/>
              <a:buSzTx/>
              <a:buFontTx/>
              <a:buNone/>
              <a:defRPr/>
            </a:pPr>
            <a:fld id="{84F17A74-0618-8A4B-8233-B1C159C3D681}" type="slidenum">
              <a:rPr lang="en-US"/>
              <a:pPr defTabSz="914400">
                <a:buClrTx/>
                <a:buSzTx/>
                <a:buFontTx/>
                <a:buNone/>
                <a:defRPr/>
              </a:pPr>
              <a:t>‹#›</a:t>
            </a:fld>
            <a:endParaRPr lang="en-US"/>
          </a:p>
        </p:txBody>
      </p:sp>
    </p:spTree>
    <p:extLst>
      <p:ext uri="{BB962C8B-B14F-4D97-AF65-F5344CB8AC3E}">
        <p14:creationId xmlns:p14="http://schemas.microsoft.com/office/powerpoint/2010/main" val="3069621295"/>
      </p:ext>
    </p:extLst>
  </p:cSld>
  <p:clrMap bg1="dk1" tx1="lt1" bg2="dk2"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Lst>
  <p:txStyles>
    <p:titleStyle>
      <a:lvl1pPr algn="l" rtl="0" eaLnBrk="0" fontAlgn="base" hangingPunct="0">
        <a:spcBef>
          <a:spcPct val="0"/>
        </a:spcBef>
        <a:spcAft>
          <a:spcPct val="0"/>
        </a:spcAft>
        <a:defRPr sz="4600" kern="1200">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2pPr>
      <a:lvl3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3pPr>
      <a:lvl4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4pPr>
      <a:lvl5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5pPr>
      <a:lvl6pPr marL="4572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6pPr>
      <a:lvl7pPr marL="9144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7pPr>
      <a:lvl8pPr marL="13716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8pPr>
      <a:lvl9pPr marL="18288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9pPr>
    </p:titleStyle>
    <p:body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81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Times New Roman" charset="0"/>
              </a:defRPr>
            </a:lvl1pPr>
          </a:lstStyle>
          <a:p>
            <a:pPr defTabSz="914400">
              <a:buClrTx/>
              <a:buSzTx/>
              <a:buFontTx/>
              <a:buNone/>
              <a:defRPr/>
            </a:pPr>
            <a:fld id="{6B5EC342-CDFE-7045-9C36-66D9DA528C7F}" type="slidenum">
              <a:rPr lang="nl-NL"/>
              <a:pPr defTabSz="914400">
                <a:buClrTx/>
                <a:buSzTx/>
                <a:buFontTx/>
                <a:buNone/>
                <a:defRPr/>
              </a:pPr>
              <a:t>‹#›</a:t>
            </a:fld>
            <a:endParaRPr lang="nl-NL"/>
          </a:p>
        </p:txBody>
      </p:sp>
    </p:spTree>
    <p:extLst>
      <p:ext uri="{BB962C8B-B14F-4D97-AF65-F5344CB8AC3E}">
        <p14:creationId xmlns:p14="http://schemas.microsoft.com/office/powerpoint/2010/main" val="3063061746"/>
      </p:ext>
    </p:extLst>
  </p:cSld>
  <p:clrMap bg1="lt1" tx1="dk1" bg2="lt2" tx2="dk2" accent1="accent1" accent2="accent2" accent3="accent3" accent4="accent4" accent5="accent5" accent6="accent6" hlink="hlink" folHlink="folHlink"/>
  <p:sldLayoutIdLst>
    <p:sldLayoutId id="2147484192" r:id="rId1"/>
    <p:sldLayoutId id="2147484193" r:id="rId2"/>
    <p:sldLayoutId id="2147484194" r:id="rId3"/>
  </p:sldLayoutIdLst>
  <p:txStyles>
    <p:titleStyle>
      <a:lvl1pPr algn="ctr" rtl="0" eaLnBrk="0" fontAlgn="base" hangingPunct="0">
        <a:spcBef>
          <a:spcPct val="0"/>
        </a:spcBef>
        <a:spcAft>
          <a:spcPct val="0"/>
        </a:spcAft>
        <a:defRPr sz="4400">
          <a:solidFill>
            <a:srgbClr val="FFFFFF"/>
          </a:solidFill>
          <a:latin typeface="Arial"/>
          <a:ea typeface="ＭＳ Ｐゴシック" pitchFamily="-108"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7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BC130A98-56D8-9940-8473-E06194B20E6B}" type="slidenum">
              <a:rPr lang="en-US"/>
              <a:pPr defTabSz="914400">
                <a:buClrTx/>
                <a:buSzTx/>
                <a:buFontTx/>
                <a:buNone/>
                <a:defRPr/>
              </a:pPr>
              <a:t>‹#›</a:t>
            </a:fld>
            <a:endParaRPr lang="en-US"/>
          </a:p>
        </p:txBody>
      </p:sp>
    </p:spTree>
    <p:extLst>
      <p:ext uri="{BB962C8B-B14F-4D97-AF65-F5344CB8AC3E}">
        <p14:creationId xmlns:p14="http://schemas.microsoft.com/office/powerpoint/2010/main" val="1948326468"/>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a:solidFill>
            <a:schemeClr val="tx2"/>
          </a:solidFill>
          <a:latin typeface="Arial" pitchFamily="-111" charset="0"/>
        </a:defRPr>
      </a:lvl6pPr>
      <a:lvl7pPr marL="914400" algn="ctr" rtl="0" eaLnBrk="0" fontAlgn="base" hangingPunct="0">
        <a:spcBef>
          <a:spcPct val="0"/>
        </a:spcBef>
        <a:spcAft>
          <a:spcPct val="0"/>
        </a:spcAft>
        <a:defRPr sz="4400">
          <a:solidFill>
            <a:schemeClr val="tx2"/>
          </a:solidFill>
          <a:latin typeface="Arial" pitchFamily="-111" charset="0"/>
        </a:defRPr>
      </a:lvl7pPr>
      <a:lvl8pPr marL="1371600" algn="ctr" rtl="0" eaLnBrk="0" fontAlgn="base" hangingPunct="0">
        <a:spcBef>
          <a:spcPct val="0"/>
        </a:spcBef>
        <a:spcAft>
          <a:spcPct val="0"/>
        </a:spcAft>
        <a:defRPr sz="4400">
          <a:solidFill>
            <a:schemeClr val="tx2"/>
          </a:solidFill>
          <a:latin typeface="Arial" pitchFamily="-111" charset="0"/>
        </a:defRPr>
      </a:lvl8pPr>
      <a:lvl9pPr marL="1828800" algn="ctr" rtl="0" eaLnBrk="0" fontAlgn="base" hangingPunct="0">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1027"/>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defTabSz="914400">
              <a:buClrTx/>
              <a:buSzTx/>
              <a:buFontTx/>
              <a:buNone/>
              <a:defRPr/>
            </a:pPr>
            <a:endParaRPr lang="en-US"/>
          </a:p>
        </p:txBody>
      </p:sp>
      <p:sp>
        <p:nvSpPr>
          <p:cNvPr id="68613"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defTabSz="914400">
              <a:buClrTx/>
              <a:buSzTx/>
              <a:buFontTx/>
              <a:buNone/>
              <a:defRPr/>
            </a:pPr>
            <a:endParaRPr lang="en-US"/>
          </a:p>
        </p:txBody>
      </p:sp>
      <p:sp>
        <p:nvSpPr>
          <p:cNvPr id="68614"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5D2B0CBD-AFE1-544A-A685-8F2706F29324}" type="slidenum">
              <a:rPr lang="en-US"/>
              <a:pPr defTabSz="914400">
                <a:buClrTx/>
                <a:buSzTx/>
                <a:buFontTx/>
                <a:buNone/>
                <a:defRPr/>
              </a:pPr>
              <a:t>‹#›</a:t>
            </a:fld>
            <a:endParaRPr lang="en-US"/>
          </a:p>
        </p:txBody>
      </p:sp>
    </p:spTree>
    <p:extLst>
      <p:ext uri="{BB962C8B-B14F-4D97-AF65-F5344CB8AC3E}">
        <p14:creationId xmlns:p14="http://schemas.microsoft.com/office/powerpoint/2010/main" val="1049056588"/>
      </p:ext>
    </p:extLst>
  </p:cSld>
  <p:clrMap bg1="dk2" tx1="lt1" bg2="dk1" tx2="lt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2256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1"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322573"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22574"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6"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8"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0"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3"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32260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CE96CFE9-6626-5B45-BEBF-CE8CA1B6DABF}" type="slidenum">
              <a:rPr lang="en-US"/>
              <a:pPr defTabSz="914400">
                <a:buClrTx/>
                <a:buSzTx/>
                <a:buFontTx/>
                <a:buNone/>
                <a:defRPr/>
              </a:pPr>
              <a:t>‹#›</a:t>
            </a:fld>
            <a:endParaRPr lang="en-US"/>
          </a:p>
        </p:txBody>
      </p:sp>
    </p:spTree>
    <p:extLst>
      <p:ext uri="{BB962C8B-B14F-4D97-AF65-F5344CB8AC3E}">
        <p14:creationId xmlns:p14="http://schemas.microsoft.com/office/powerpoint/2010/main" val="734651825"/>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6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Times New Roman" charset="0"/>
              </a:defRPr>
            </a:lvl1pPr>
          </a:lstStyle>
          <a:p>
            <a:pPr defTabSz="914400">
              <a:buClrTx/>
              <a:buSzTx/>
              <a:buFontTx/>
              <a:buNone/>
              <a:defRPr/>
            </a:pPr>
            <a:fld id="{B5027783-BF35-6F47-846A-FFF184A93F2A}" type="slidenum">
              <a:rPr lang="en-US"/>
              <a:pPr defTabSz="914400">
                <a:buClrTx/>
                <a:buSzTx/>
                <a:buFontTx/>
                <a:buNone/>
                <a:defRPr/>
              </a:pPr>
              <a:t>‹#›</a:t>
            </a:fld>
            <a:endParaRPr lang="en-US"/>
          </a:p>
        </p:txBody>
      </p:sp>
    </p:spTree>
    <p:extLst>
      <p:ext uri="{BB962C8B-B14F-4D97-AF65-F5344CB8AC3E}">
        <p14:creationId xmlns:p14="http://schemas.microsoft.com/office/powerpoint/2010/main" val="192634157"/>
      </p:ext>
    </p:extLst>
  </p:cSld>
  <p:clrMap bg1="lt1" tx1="dk1" bg2="lt2" tx2="dk2" accent1="accent1" accent2="accent2" accent3="accent3" accent4="accent4" accent5="accent5" accent6="accent6" hlink="hlink" folHlink="folHlink"/>
  <p:sldLayoutIdLst>
    <p:sldLayoutId id="2147484234"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8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ＭＳ Ｐゴシック"/>
                <a:cs typeface="ＭＳ Ｐゴシック"/>
              </a:defRPr>
            </a:lvl1pPr>
          </a:lstStyle>
          <a:p>
            <a:pPr defTabSz="914400">
              <a:buClrTx/>
              <a:buSzTx/>
              <a:buFontTx/>
              <a:buNone/>
              <a:defRPr/>
            </a:pPr>
            <a:endParaRPr lang="en-US"/>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ＭＳ Ｐゴシック"/>
                <a:cs typeface="ＭＳ Ｐゴシック"/>
              </a:defRPr>
            </a:lvl1pPr>
          </a:lstStyle>
          <a:p>
            <a:pPr defTabSz="914400">
              <a:buClrTx/>
              <a:buSzTx/>
              <a:buFontTx/>
              <a:buNone/>
              <a:defRPr/>
            </a:pPr>
            <a:endParaRPr lang="en-US"/>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defRPr>
            </a:lvl1pPr>
          </a:lstStyle>
          <a:p>
            <a:pPr defTabSz="914400">
              <a:buClrTx/>
              <a:buSzTx/>
              <a:buFontTx/>
              <a:buNone/>
              <a:defRPr/>
            </a:pPr>
            <a:fld id="{B76D728C-3BC2-F347-9D99-5192F538586A}" type="slidenum">
              <a:rPr lang="en-US"/>
              <a:pPr defTabSz="914400">
                <a:buClrTx/>
                <a:buSzTx/>
                <a:buFontTx/>
                <a:buNone/>
                <a:defRPr/>
              </a:pPr>
              <a:t>‹#›</a:t>
            </a:fld>
            <a:endParaRPr lang="en-US"/>
          </a:p>
        </p:txBody>
      </p:sp>
    </p:spTree>
    <p:extLst>
      <p:ext uri="{BB962C8B-B14F-4D97-AF65-F5344CB8AC3E}">
        <p14:creationId xmlns:p14="http://schemas.microsoft.com/office/powerpoint/2010/main" val="3501674198"/>
      </p:ext>
    </p:extLst>
  </p:cSld>
  <p:clrMap bg1="lt1" tx1="dk1" bg2="lt2" tx2="dk2" accent1="accent1" accent2="accent2" accent3="accent3" accent4="accent4" accent5="accent5" accent6="accent6" hlink="hlink" folHlink="folHlink"/>
  <p:sldLayoutIdLst>
    <p:sldLayoutId id="2147484236" r:id="rId1"/>
    <p:sldLayoutId id="2147484237" r:id="rId2"/>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2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88FE4CB7-90F8-7140-8B86-3C62BFCD97D1}" type="slidenum">
              <a:rPr lang="en-US"/>
              <a:pPr defTabSz="914400">
                <a:buClrTx/>
                <a:buSzTx/>
                <a:buFontTx/>
                <a:buNone/>
                <a:defRPr/>
              </a:pPr>
              <a:t>‹#›</a:t>
            </a:fld>
            <a:endParaRPr lang="en-US"/>
          </a:p>
        </p:txBody>
      </p:sp>
    </p:spTree>
    <p:extLst>
      <p:ext uri="{BB962C8B-B14F-4D97-AF65-F5344CB8AC3E}">
        <p14:creationId xmlns:p14="http://schemas.microsoft.com/office/powerpoint/2010/main" val="1411664518"/>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5430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fr-FR"/>
              <a:t>Cliquez pour modifier le style du titre</a:t>
            </a:r>
            <a:endParaRPr lang="fr-CA"/>
          </a:p>
        </p:txBody>
      </p:sp>
      <p:sp>
        <p:nvSpPr>
          <p:cNvPr id="35430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CA"/>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fld id="{4043ACA5-3BA5-43A4-B997-A38478D2CF24}" type="datetimeFigureOut">
              <a:rPr lang="fr-FR"/>
              <a:pPr defTabSz="914400">
                <a:buClrTx/>
                <a:buSzTx/>
                <a:buFontTx/>
                <a:buNone/>
                <a:defRPr/>
              </a:pPr>
              <a:t>23/08/2020</a:t>
            </a:fld>
            <a:endParaRPr lang="fr-CA"/>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endParaRPr lang="fr-CA"/>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fld id="{88859132-AA46-CD48-AB78-65014F55A181}" type="slidenum">
              <a:rPr lang="fr-CA"/>
              <a:pPr defTabSz="914400">
                <a:buClrTx/>
                <a:buSzTx/>
                <a:buFontTx/>
                <a:buNone/>
                <a:defRPr/>
              </a:pPr>
              <a:t>‹#›</a:t>
            </a:fld>
            <a:endParaRPr lang="fr-CA"/>
          </a:p>
        </p:txBody>
      </p:sp>
    </p:spTree>
    <p:extLst>
      <p:ext uri="{BB962C8B-B14F-4D97-AF65-F5344CB8AC3E}">
        <p14:creationId xmlns:p14="http://schemas.microsoft.com/office/powerpoint/2010/main" val="294615038"/>
      </p:ext>
    </p:extLst>
  </p:cSld>
  <p:clrMap bg1="lt1" tx1="dk1" bg2="lt2" tx2="dk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946518428"/>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a:buClrTx/>
                  <a:buSzTx/>
                  <a:buFontTx/>
                  <a:buNone/>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grpSp>
      </p:grpSp>
    </p:spTree>
    <p:extLst>
      <p:ext uri="{BB962C8B-B14F-4D97-AF65-F5344CB8AC3E}">
        <p14:creationId xmlns:p14="http://schemas.microsoft.com/office/powerpoint/2010/main" val="657226370"/>
      </p:ext>
    </p:extLst>
  </p:cSld>
  <p:clrMap bg1="dk2" tx1="lt1" bg2="dk1"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6594"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9F096567-DF18-0240-A350-F9C2CE536AAD}" type="slidenum">
              <a:rPr lang="en-US"/>
              <a:pPr defTabSz="914400">
                <a:buClrTx/>
                <a:buSzTx/>
                <a:buFontTx/>
                <a:buNone/>
                <a:defRPr/>
              </a:pPr>
              <a:t>‹#›</a:t>
            </a:fld>
            <a:endParaRPr lang="en-US"/>
          </a:p>
        </p:txBody>
      </p:sp>
    </p:spTree>
    <p:extLst>
      <p:ext uri="{BB962C8B-B14F-4D97-AF65-F5344CB8AC3E}">
        <p14:creationId xmlns:p14="http://schemas.microsoft.com/office/powerpoint/2010/main" val="2173750275"/>
      </p:ext>
    </p:extLst>
  </p:cSld>
  <p:clrMap bg1="dk2" tx1="lt1" bg2="dk1" tx2="lt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Arial"/>
          <a:ea typeface="+mj-ea"/>
          <a:cs typeface="Arial"/>
        </a:defRPr>
      </a:lvl1pPr>
      <a:lvl2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Arial"/>
          <a:ea typeface="Arial" charset="0"/>
          <a:cs typeface="Arial"/>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Arial"/>
          <a:ea typeface="Arial" charset="0"/>
          <a:cs typeface="Arial"/>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378882"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9EECD45E-2B08-6A45-B44B-4C52B2D22C6C}" type="slidenum">
              <a:rPr lang="en-US"/>
              <a:pPr defTabSz="914400">
                <a:buClrTx/>
                <a:buSzTx/>
                <a:buFontTx/>
                <a:buNone/>
                <a:defRPr/>
              </a:pPr>
              <a:t>‹#›</a:t>
            </a:fld>
            <a:endParaRPr lang="en-US"/>
          </a:p>
        </p:txBody>
      </p:sp>
    </p:spTree>
    <p:extLst>
      <p:ext uri="{BB962C8B-B14F-4D97-AF65-F5344CB8AC3E}">
        <p14:creationId xmlns:p14="http://schemas.microsoft.com/office/powerpoint/2010/main" val="690324458"/>
      </p:ext>
    </p:extLst>
  </p:cSld>
  <p:clrMap bg1="dk2" tx1="lt1" bg2="dk1" tx2="lt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117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AA7BDA9B-C8CA-2543-815D-39A4D38EAEDF}" type="slidenum">
              <a:rPr lang="en-US"/>
              <a:pPr defTabSz="914400">
                <a:buClrTx/>
                <a:buSzTx/>
                <a:buFontTx/>
                <a:buNone/>
                <a:defRPr/>
              </a:pPr>
              <a:t>‹#›</a:t>
            </a:fld>
            <a:endParaRPr lang="en-US"/>
          </a:p>
        </p:txBody>
      </p:sp>
    </p:spTree>
    <p:extLst>
      <p:ext uri="{BB962C8B-B14F-4D97-AF65-F5344CB8AC3E}">
        <p14:creationId xmlns:p14="http://schemas.microsoft.com/office/powerpoint/2010/main" val="3705524900"/>
      </p:ext>
    </p:extLst>
  </p:cSld>
  <p:clrMap bg1="dk2" tx1="lt1" bg2="dk1" tx2="lt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3458" name="Group 2"/>
          <p:cNvGrpSpPr>
            <a:grpSpLocks/>
          </p:cNvGrpSpPr>
          <p:nvPr/>
        </p:nvGrpSpPr>
        <p:grpSpPr bwMode="auto">
          <a:xfrm>
            <a:off x="6303963" y="0"/>
            <a:ext cx="2840037" cy="3254375"/>
            <a:chOff x="3115" y="0"/>
            <a:chExt cx="2170" cy="2486"/>
          </a:xfrm>
        </p:grpSpPr>
        <p:grpSp>
          <p:nvGrpSpPr>
            <p:cNvPr id="403464" name="Group 3"/>
            <p:cNvGrpSpPr>
              <a:grpSpLocks/>
            </p:cNvGrpSpPr>
            <p:nvPr/>
          </p:nvGrpSpPr>
          <p:grpSpPr bwMode="auto">
            <a:xfrm>
              <a:off x="4080" y="1910"/>
              <a:ext cx="768" cy="576"/>
              <a:chOff x="0" y="0"/>
              <a:chExt cx="768" cy="576"/>
            </a:xfrm>
          </p:grpSpPr>
          <p:sp>
            <p:nvSpPr>
              <p:cNvPr id="403596"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7"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5" name="Group 6"/>
            <p:cNvGrpSpPr>
              <a:grpSpLocks/>
            </p:cNvGrpSpPr>
            <p:nvPr/>
          </p:nvGrpSpPr>
          <p:grpSpPr bwMode="auto">
            <a:xfrm>
              <a:off x="4257" y="1103"/>
              <a:ext cx="768" cy="576"/>
              <a:chOff x="0" y="0"/>
              <a:chExt cx="768" cy="576"/>
            </a:xfrm>
          </p:grpSpPr>
          <p:sp>
            <p:nvSpPr>
              <p:cNvPr id="403594"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5"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6" name="Group 9"/>
            <p:cNvGrpSpPr>
              <a:grpSpLocks/>
            </p:cNvGrpSpPr>
            <p:nvPr/>
          </p:nvGrpSpPr>
          <p:grpSpPr bwMode="auto">
            <a:xfrm>
              <a:off x="3134" y="0"/>
              <a:ext cx="768" cy="576"/>
              <a:chOff x="0" y="0"/>
              <a:chExt cx="768" cy="576"/>
            </a:xfrm>
          </p:grpSpPr>
          <p:sp>
            <p:nvSpPr>
              <p:cNvPr id="403592"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3"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7" name="Group 12"/>
            <p:cNvGrpSpPr>
              <a:grpSpLocks/>
            </p:cNvGrpSpPr>
            <p:nvPr/>
          </p:nvGrpSpPr>
          <p:grpSpPr bwMode="auto">
            <a:xfrm>
              <a:off x="3115" y="0"/>
              <a:ext cx="2170" cy="1702"/>
              <a:chOff x="3115" y="0"/>
              <a:chExt cx="2170" cy="1702"/>
            </a:xfrm>
          </p:grpSpPr>
          <p:grpSp>
            <p:nvGrpSpPr>
              <p:cNvPr id="403468" name="Group 13"/>
              <p:cNvGrpSpPr>
                <a:grpSpLocks/>
              </p:cNvGrpSpPr>
              <p:nvPr/>
            </p:nvGrpSpPr>
            <p:grpSpPr bwMode="auto">
              <a:xfrm>
                <a:off x="3640" y="308"/>
                <a:ext cx="1145" cy="844"/>
                <a:chOff x="1265" y="814"/>
                <a:chExt cx="2919" cy="2151"/>
              </a:xfrm>
            </p:grpSpPr>
            <p:sp>
              <p:nvSpPr>
                <p:cNvPr id="403590"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1"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9" name="Group 16"/>
              <p:cNvGrpSpPr>
                <a:grpSpLocks/>
              </p:cNvGrpSpPr>
              <p:nvPr/>
            </p:nvGrpSpPr>
            <p:grpSpPr bwMode="auto">
              <a:xfrm>
                <a:off x="3115" y="0"/>
                <a:ext cx="2145" cy="1702"/>
                <a:chOff x="3115" y="0"/>
                <a:chExt cx="2145" cy="1702"/>
              </a:xfrm>
            </p:grpSpPr>
            <p:grpSp>
              <p:nvGrpSpPr>
                <p:cNvPr id="403492" name="Group 17"/>
                <p:cNvGrpSpPr>
                  <a:grpSpLocks/>
                </p:cNvGrpSpPr>
                <p:nvPr/>
              </p:nvGrpSpPr>
              <p:grpSpPr bwMode="auto">
                <a:xfrm>
                  <a:off x="4505" y="589"/>
                  <a:ext cx="493" cy="912"/>
                  <a:chOff x="3471" y="1530"/>
                  <a:chExt cx="1258" cy="2327"/>
                </a:xfrm>
              </p:grpSpPr>
              <p:sp>
                <p:nvSpPr>
                  <p:cNvPr id="403588" name="Freeform 18"/>
                  <p:cNvSpPr>
                    <a:spLocks/>
                  </p:cNvSpPr>
                  <p:nvPr/>
                </p:nvSpPr>
                <p:spPr bwMode="hidden">
                  <a:xfrm rot="2711884">
                    <a:off x="2778" y="2236"/>
                    <a:ext cx="1699"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9" name="Freeform 19"/>
                  <p:cNvSpPr>
                    <a:spLocks/>
                  </p:cNvSpPr>
                  <p:nvPr/>
                </p:nvSpPr>
                <p:spPr bwMode="hidden">
                  <a:xfrm rot="2711884">
                    <a:off x="4047" y="3121"/>
                    <a:ext cx="869" cy="486"/>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3" name="Group 20"/>
                <p:cNvGrpSpPr>
                  <a:grpSpLocks/>
                </p:cNvGrpSpPr>
                <p:nvPr/>
              </p:nvGrpSpPr>
              <p:grpSpPr bwMode="auto">
                <a:xfrm>
                  <a:off x="4267" y="781"/>
                  <a:ext cx="966" cy="522"/>
                  <a:chOff x="2864" y="2019"/>
                  <a:chExt cx="2463" cy="1332"/>
                </a:xfrm>
              </p:grpSpPr>
              <p:sp>
                <p:nvSpPr>
                  <p:cNvPr id="403586" name="Freeform 21"/>
                  <p:cNvSpPr>
                    <a:spLocks/>
                  </p:cNvSpPr>
                  <p:nvPr/>
                </p:nvSpPr>
                <p:spPr bwMode="hidden">
                  <a:xfrm rot="2104081">
                    <a:off x="2865" y="2019"/>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7"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4" name="Group 23"/>
                <p:cNvGrpSpPr>
                  <a:grpSpLocks/>
                </p:cNvGrpSpPr>
                <p:nvPr/>
              </p:nvGrpSpPr>
              <p:grpSpPr bwMode="auto">
                <a:xfrm>
                  <a:off x="4280" y="707"/>
                  <a:ext cx="971" cy="417"/>
                  <a:chOff x="2897" y="1832"/>
                  <a:chExt cx="2477" cy="1064"/>
                </a:xfrm>
              </p:grpSpPr>
              <p:sp>
                <p:nvSpPr>
                  <p:cNvPr id="403584"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5"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5" name="Group 26"/>
                <p:cNvGrpSpPr>
                  <a:grpSpLocks/>
                </p:cNvGrpSpPr>
                <p:nvPr/>
              </p:nvGrpSpPr>
              <p:grpSpPr bwMode="auto">
                <a:xfrm>
                  <a:off x="4291" y="630"/>
                  <a:ext cx="969" cy="364"/>
                  <a:chOff x="2924" y="1636"/>
                  <a:chExt cx="2472" cy="927"/>
                </a:xfrm>
              </p:grpSpPr>
              <p:sp>
                <p:nvSpPr>
                  <p:cNvPr id="403582" name="Freeform 27"/>
                  <p:cNvSpPr>
                    <a:spLocks/>
                  </p:cNvSpPr>
                  <p:nvPr/>
                </p:nvSpPr>
                <p:spPr bwMode="hidden">
                  <a:xfrm rot="1080363">
                    <a:off x="2907" y="1616"/>
                    <a:ext cx="1680" cy="346"/>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3"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6" name="Group 29"/>
                <p:cNvGrpSpPr>
                  <a:grpSpLocks/>
                </p:cNvGrpSpPr>
                <p:nvPr/>
              </p:nvGrpSpPr>
              <p:grpSpPr bwMode="auto">
                <a:xfrm>
                  <a:off x="4304" y="543"/>
                  <a:ext cx="918" cy="258"/>
                  <a:chOff x="2958" y="1414"/>
                  <a:chExt cx="2342" cy="657"/>
                </a:xfrm>
              </p:grpSpPr>
              <p:sp>
                <p:nvSpPr>
                  <p:cNvPr id="403580"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1" name="Freeform 31"/>
                  <p:cNvSpPr>
                    <a:spLocks/>
                  </p:cNvSpPr>
                  <p:nvPr/>
                </p:nvSpPr>
                <p:spPr bwMode="hidden">
                  <a:xfrm rot="463793">
                    <a:off x="4470" y="1581"/>
                    <a:ext cx="829" cy="44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7" name="Group 32"/>
                <p:cNvGrpSpPr>
                  <a:grpSpLocks/>
                </p:cNvGrpSpPr>
                <p:nvPr/>
              </p:nvGrpSpPr>
              <p:grpSpPr bwMode="auto">
                <a:xfrm>
                  <a:off x="4314" y="487"/>
                  <a:ext cx="843" cy="134"/>
                  <a:chOff x="2983" y="1269"/>
                  <a:chExt cx="2150" cy="343"/>
                </a:xfrm>
              </p:grpSpPr>
              <p:sp>
                <p:nvSpPr>
                  <p:cNvPr id="403578"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9"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8" name="Group 35"/>
                <p:cNvGrpSpPr>
                  <a:grpSpLocks/>
                </p:cNvGrpSpPr>
                <p:nvPr/>
              </p:nvGrpSpPr>
              <p:grpSpPr bwMode="auto">
                <a:xfrm>
                  <a:off x="4296" y="349"/>
                  <a:ext cx="737" cy="167"/>
                  <a:chOff x="2938" y="917"/>
                  <a:chExt cx="1879" cy="427"/>
                </a:xfrm>
              </p:grpSpPr>
              <p:sp>
                <p:nvSpPr>
                  <p:cNvPr id="403576" name="Freeform 36"/>
                  <p:cNvSpPr>
                    <a:spLocks/>
                  </p:cNvSpPr>
                  <p:nvPr/>
                </p:nvSpPr>
                <p:spPr bwMode="hidden">
                  <a:xfrm rot="-802576">
                    <a:off x="2880" y="1128"/>
                    <a:ext cx="1268"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7"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9" name="Group 38"/>
                <p:cNvGrpSpPr>
                  <a:grpSpLocks/>
                </p:cNvGrpSpPr>
                <p:nvPr/>
              </p:nvGrpSpPr>
              <p:grpSpPr bwMode="auto">
                <a:xfrm>
                  <a:off x="3394" y="637"/>
                  <a:ext cx="493" cy="912"/>
                  <a:chOff x="637" y="1653"/>
                  <a:chExt cx="1257" cy="2326"/>
                </a:xfrm>
              </p:grpSpPr>
              <p:sp>
                <p:nvSpPr>
                  <p:cNvPr id="403574" name="Freeform 39"/>
                  <p:cNvSpPr>
                    <a:spLocks/>
                  </p:cNvSpPr>
                  <p:nvPr/>
                </p:nvSpPr>
                <p:spPr bwMode="hidden">
                  <a:xfrm rot="18888116" flipH="1">
                    <a:off x="866" y="2351"/>
                    <a:ext cx="1726" cy="29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5"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0" name="Group 41"/>
                <p:cNvGrpSpPr>
                  <a:grpSpLocks/>
                </p:cNvGrpSpPr>
                <p:nvPr/>
              </p:nvGrpSpPr>
              <p:grpSpPr bwMode="auto">
                <a:xfrm>
                  <a:off x="3142" y="850"/>
                  <a:ext cx="966" cy="522"/>
                  <a:chOff x="-5" y="2196"/>
                  <a:chExt cx="2463" cy="1332"/>
                </a:xfrm>
              </p:grpSpPr>
              <p:sp>
                <p:nvSpPr>
                  <p:cNvPr id="403572" name="Freeform 42"/>
                  <p:cNvSpPr>
                    <a:spLocks/>
                  </p:cNvSpPr>
                  <p:nvPr/>
                </p:nvSpPr>
                <p:spPr bwMode="hidden">
                  <a:xfrm rot="19495919" flipH="1">
                    <a:off x="644" y="2196"/>
                    <a:ext cx="1797"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3"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1" name="Group 44"/>
                <p:cNvGrpSpPr>
                  <a:grpSpLocks/>
                </p:cNvGrpSpPr>
                <p:nvPr/>
              </p:nvGrpSpPr>
              <p:grpSpPr bwMode="auto">
                <a:xfrm>
                  <a:off x="3124" y="777"/>
                  <a:ext cx="971" cy="417"/>
                  <a:chOff x="-52" y="2009"/>
                  <a:chExt cx="2477" cy="1064"/>
                </a:xfrm>
              </p:grpSpPr>
              <p:sp>
                <p:nvSpPr>
                  <p:cNvPr id="403570"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1"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2" name="Group 47"/>
                <p:cNvGrpSpPr>
                  <a:grpSpLocks/>
                </p:cNvGrpSpPr>
                <p:nvPr/>
              </p:nvGrpSpPr>
              <p:grpSpPr bwMode="auto">
                <a:xfrm>
                  <a:off x="3115" y="700"/>
                  <a:ext cx="969" cy="363"/>
                  <a:chOff x="-74" y="1813"/>
                  <a:chExt cx="2472" cy="927"/>
                </a:xfrm>
              </p:grpSpPr>
              <p:sp>
                <p:nvSpPr>
                  <p:cNvPr id="403568" name="Freeform 48"/>
                  <p:cNvSpPr>
                    <a:spLocks/>
                  </p:cNvSpPr>
                  <p:nvPr/>
                </p:nvSpPr>
                <p:spPr bwMode="hidden">
                  <a:xfrm rot="20519637" flipH="1">
                    <a:off x="721" y="1812"/>
                    <a:ext cx="1677" cy="32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9"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3" name="Group 50"/>
                <p:cNvGrpSpPr>
                  <a:grpSpLocks/>
                </p:cNvGrpSpPr>
                <p:nvPr/>
              </p:nvGrpSpPr>
              <p:grpSpPr bwMode="auto">
                <a:xfrm>
                  <a:off x="3153" y="613"/>
                  <a:ext cx="918" cy="257"/>
                  <a:chOff x="22" y="1591"/>
                  <a:chExt cx="2342" cy="657"/>
                </a:xfrm>
              </p:grpSpPr>
              <p:sp>
                <p:nvSpPr>
                  <p:cNvPr id="403566"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7"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4" name="Group 53"/>
                <p:cNvGrpSpPr>
                  <a:grpSpLocks/>
                </p:cNvGrpSpPr>
                <p:nvPr/>
              </p:nvGrpSpPr>
              <p:grpSpPr bwMode="auto">
                <a:xfrm>
                  <a:off x="3218" y="556"/>
                  <a:ext cx="843" cy="134"/>
                  <a:chOff x="189" y="1446"/>
                  <a:chExt cx="2150" cy="343"/>
                </a:xfrm>
              </p:grpSpPr>
              <p:sp>
                <p:nvSpPr>
                  <p:cNvPr id="403564"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5"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5" name="Group 56"/>
                <p:cNvGrpSpPr>
                  <a:grpSpLocks/>
                </p:cNvGrpSpPr>
                <p:nvPr/>
              </p:nvGrpSpPr>
              <p:grpSpPr bwMode="auto">
                <a:xfrm>
                  <a:off x="3342" y="418"/>
                  <a:ext cx="737" cy="167"/>
                  <a:chOff x="505" y="1094"/>
                  <a:chExt cx="1879" cy="427"/>
                </a:xfrm>
              </p:grpSpPr>
              <p:sp>
                <p:nvSpPr>
                  <p:cNvPr id="403562"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3"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6" name="Group 59"/>
                <p:cNvGrpSpPr>
                  <a:grpSpLocks/>
                </p:cNvGrpSpPr>
                <p:nvPr/>
              </p:nvGrpSpPr>
              <p:grpSpPr bwMode="auto">
                <a:xfrm>
                  <a:off x="3386" y="341"/>
                  <a:ext cx="725" cy="218"/>
                  <a:chOff x="616" y="899"/>
                  <a:chExt cx="1850" cy="554"/>
                </a:xfrm>
              </p:grpSpPr>
              <p:sp>
                <p:nvSpPr>
                  <p:cNvPr id="403560"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1"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7" name="Group 62"/>
                <p:cNvGrpSpPr>
                  <a:grpSpLocks/>
                </p:cNvGrpSpPr>
                <p:nvPr/>
              </p:nvGrpSpPr>
              <p:grpSpPr bwMode="auto">
                <a:xfrm>
                  <a:off x="3472" y="231"/>
                  <a:ext cx="693" cy="291"/>
                  <a:chOff x="3472" y="231"/>
                  <a:chExt cx="693" cy="291"/>
                </a:xfrm>
              </p:grpSpPr>
              <p:sp>
                <p:nvSpPr>
                  <p:cNvPr id="403558"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9"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8" name="Group 65"/>
                <p:cNvGrpSpPr>
                  <a:grpSpLocks/>
                </p:cNvGrpSpPr>
                <p:nvPr/>
              </p:nvGrpSpPr>
              <p:grpSpPr bwMode="auto">
                <a:xfrm>
                  <a:off x="3554" y="118"/>
                  <a:ext cx="664" cy="349"/>
                  <a:chOff x="3554" y="118"/>
                  <a:chExt cx="664" cy="349"/>
                </a:xfrm>
              </p:grpSpPr>
              <p:sp>
                <p:nvSpPr>
                  <p:cNvPr id="403556"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7"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9" name="Group 68"/>
                <p:cNvGrpSpPr>
                  <a:grpSpLocks/>
                </p:cNvGrpSpPr>
                <p:nvPr/>
              </p:nvGrpSpPr>
              <p:grpSpPr bwMode="auto">
                <a:xfrm>
                  <a:off x="3784" y="30"/>
                  <a:ext cx="305" cy="593"/>
                  <a:chOff x="1633" y="104"/>
                  <a:chExt cx="778" cy="1512"/>
                </a:xfrm>
              </p:grpSpPr>
              <p:sp>
                <p:nvSpPr>
                  <p:cNvPr id="403554"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5"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0" name="Group 71"/>
                <p:cNvGrpSpPr>
                  <a:grpSpLocks/>
                </p:cNvGrpSpPr>
                <p:nvPr/>
              </p:nvGrpSpPr>
              <p:grpSpPr bwMode="auto">
                <a:xfrm>
                  <a:off x="3903" y="0"/>
                  <a:ext cx="248" cy="601"/>
                  <a:chOff x="1935" y="28"/>
                  <a:chExt cx="634" cy="1534"/>
                </a:xfrm>
              </p:grpSpPr>
              <p:sp>
                <p:nvSpPr>
                  <p:cNvPr id="403552"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3"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1" name="Group 74"/>
                <p:cNvGrpSpPr>
                  <a:grpSpLocks/>
                </p:cNvGrpSpPr>
                <p:nvPr/>
              </p:nvGrpSpPr>
              <p:grpSpPr bwMode="auto">
                <a:xfrm>
                  <a:off x="4251" y="252"/>
                  <a:ext cx="723" cy="222"/>
                  <a:chOff x="2822" y="672"/>
                  <a:chExt cx="1845" cy="566"/>
                </a:xfrm>
              </p:grpSpPr>
              <p:sp>
                <p:nvSpPr>
                  <p:cNvPr id="403550"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1"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2" name="Group 77"/>
                <p:cNvGrpSpPr>
                  <a:grpSpLocks/>
                </p:cNvGrpSpPr>
                <p:nvPr/>
              </p:nvGrpSpPr>
              <p:grpSpPr bwMode="auto">
                <a:xfrm>
                  <a:off x="4196" y="163"/>
                  <a:ext cx="699" cy="282"/>
                  <a:chOff x="2683" y="445"/>
                  <a:chExt cx="1781" cy="717"/>
                </a:xfrm>
              </p:grpSpPr>
              <p:sp>
                <p:nvSpPr>
                  <p:cNvPr id="403548"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9"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sp>
              <p:nvSpPr>
                <p:cNvPr id="403513"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14"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nvGrpSpPr>
                <p:cNvPr id="403515" name="Group 82"/>
                <p:cNvGrpSpPr>
                  <a:grpSpLocks/>
                </p:cNvGrpSpPr>
                <p:nvPr/>
              </p:nvGrpSpPr>
              <p:grpSpPr bwMode="auto">
                <a:xfrm>
                  <a:off x="4242" y="5"/>
                  <a:ext cx="251" cy="596"/>
                  <a:chOff x="2800" y="41"/>
                  <a:chExt cx="640" cy="1520"/>
                </a:xfrm>
              </p:grpSpPr>
              <p:sp>
                <p:nvSpPr>
                  <p:cNvPr id="403546"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7"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6" name="Group 85"/>
                <p:cNvGrpSpPr>
                  <a:grpSpLocks/>
                </p:cNvGrpSpPr>
                <p:nvPr/>
              </p:nvGrpSpPr>
              <p:grpSpPr bwMode="auto">
                <a:xfrm>
                  <a:off x="4295" y="53"/>
                  <a:ext cx="398" cy="574"/>
                  <a:chOff x="2934" y="163"/>
                  <a:chExt cx="1017" cy="1464"/>
                </a:xfrm>
              </p:grpSpPr>
              <p:sp>
                <p:nvSpPr>
                  <p:cNvPr id="403544"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5"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7" name="Group 88"/>
                <p:cNvGrpSpPr>
                  <a:grpSpLocks/>
                </p:cNvGrpSpPr>
                <p:nvPr/>
              </p:nvGrpSpPr>
              <p:grpSpPr bwMode="auto">
                <a:xfrm>
                  <a:off x="4215" y="2"/>
                  <a:ext cx="95" cy="567"/>
                  <a:chOff x="2730" y="32"/>
                  <a:chExt cx="243" cy="1448"/>
                </a:xfrm>
              </p:grpSpPr>
              <p:sp>
                <p:nvSpPr>
                  <p:cNvPr id="403542"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3"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8" name="Group 91"/>
                <p:cNvGrpSpPr>
                  <a:grpSpLocks/>
                </p:cNvGrpSpPr>
                <p:nvPr/>
              </p:nvGrpSpPr>
              <p:grpSpPr bwMode="auto">
                <a:xfrm>
                  <a:off x="3514" y="683"/>
                  <a:ext cx="425" cy="960"/>
                  <a:chOff x="943" y="1769"/>
                  <a:chExt cx="1085" cy="2450"/>
                </a:xfrm>
              </p:grpSpPr>
              <p:sp>
                <p:nvSpPr>
                  <p:cNvPr id="403540"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1" name="Freeform 93"/>
                  <p:cNvSpPr>
                    <a:spLocks/>
                  </p:cNvSpPr>
                  <p:nvPr/>
                </p:nvSpPr>
                <p:spPr bwMode="hidden">
                  <a:xfrm rot="18335692" flipH="1">
                    <a:off x="731" y="3460"/>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9" name="Group 94"/>
                <p:cNvGrpSpPr>
                  <a:grpSpLocks/>
                </p:cNvGrpSpPr>
                <p:nvPr/>
              </p:nvGrpSpPr>
              <p:grpSpPr bwMode="auto">
                <a:xfrm>
                  <a:off x="3715" y="748"/>
                  <a:ext cx="300" cy="930"/>
                  <a:chOff x="1455" y="1936"/>
                  <a:chExt cx="766" cy="2373"/>
                </a:xfrm>
              </p:grpSpPr>
              <p:sp>
                <p:nvSpPr>
                  <p:cNvPr id="403538"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9" name="Freeform 96"/>
                  <p:cNvSpPr>
                    <a:spLocks/>
                  </p:cNvSpPr>
                  <p:nvPr/>
                </p:nvSpPr>
                <p:spPr bwMode="hidden">
                  <a:xfrm rot="17542885" flipH="1">
                    <a:off x="1291" y="3603"/>
                    <a:ext cx="82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0" name="Group 97"/>
                <p:cNvGrpSpPr>
                  <a:grpSpLocks/>
                </p:cNvGrpSpPr>
                <p:nvPr/>
              </p:nvGrpSpPr>
              <p:grpSpPr bwMode="auto">
                <a:xfrm rot="88588">
                  <a:off x="3923" y="769"/>
                  <a:ext cx="180" cy="913"/>
                  <a:chOff x="1956" y="1990"/>
                  <a:chExt cx="492" cy="2604"/>
                </a:xfrm>
              </p:grpSpPr>
              <p:sp>
                <p:nvSpPr>
                  <p:cNvPr id="403536" name="Freeform 98"/>
                  <p:cNvSpPr>
                    <a:spLocks/>
                  </p:cNvSpPr>
                  <p:nvPr/>
                </p:nvSpPr>
                <p:spPr bwMode="hidden">
                  <a:xfrm rot="16782062" flipH="1">
                    <a:off x="1372" y="2657"/>
                    <a:ext cx="1722"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7" name="Freeform 99"/>
                  <p:cNvSpPr>
                    <a:spLocks/>
                  </p:cNvSpPr>
                  <p:nvPr/>
                </p:nvSpPr>
                <p:spPr bwMode="hidden">
                  <a:xfrm rot="16782062" flipH="1">
                    <a:off x="1686" y="3843"/>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1" name="Group 100"/>
                <p:cNvGrpSpPr>
                  <a:grpSpLocks/>
                </p:cNvGrpSpPr>
                <p:nvPr/>
              </p:nvGrpSpPr>
              <p:grpSpPr bwMode="auto">
                <a:xfrm>
                  <a:off x="4451" y="662"/>
                  <a:ext cx="442" cy="951"/>
                  <a:chOff x="3334" y="1717"/>
                  <a:chExt cx="1125" cy="2426"/>
                </a:xfrm>
              </p:grpSpPr>
              <p:sp>
                <p:nvSpPr>
                  <p:cNvPr id="403534"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5"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2" name="Group 103"/>
                <p:cNvGrpSpPr>
                  <a:grpSpLocks/>
                </p:cNvGrpSpPr>
                <p:nvPr/>
              </p:nvGrpSpPr>
              <p:grpSpPr bwMode="auto">
                <a:xfrm>
                  <a:off x="4391" y="721"/>
                  <a:ext cx="347" cy="951"/>
                  <a:chOff x="3181" y="1866"/>
                  <a:chExt cx="883" cy="2426"/>
                </a:xfrm>
              </p:grpSpPr>
              <p:sp>
                <p:nvSpPr>
                  <p:cNvPr id="403532" name="Freeform 104"/>
                  <p:cNvSpPr>
                    <a:spLocks/>
                  </p:cNvSpPr>
                  <p:nvPr/>
                </p:nvSpPr>
                <p:spPr bwMode="hidden">
                  <a:xfrm rot="3745735">
                    <a:off x="2509" y="2486"/>
                    <a:ext cx="1643"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3" name="Freeform 105"/>
                  <p:cNvSpPr>
                    <a:spLocks/>
                  </p:cNvSpPr>
                  <p:nvPr/>
                </p:nvSpPr>
                <p:spPr bwMode="hidden">
                  <a:xfrm rot="3745735">
                    <a:off x="3387" y="3557"/>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3" name="Group 106"/>
                <p:cNvGrpSpPr>
                  <a:grpSpLocks/>
                </p:cNvGrpSpPr>
                <p:nvPr/>
              </p:nvGrpSpPr>
              <p:grpSpPr bwMode="auto">
                <a:xfrm>
                  <a:off x="4323" y="767"/>
                  <a:ext cx="243" cy="935"/>
                  <a:chOff x="3006" y="1983"/>
                  <a:chExt cx="619" cy="2386"/>
                </a:xfrm>
              </p:grpSpPr>
              <p:sp>
                <p:nvSpPr>
                  <p:cNvPr id="403530" name="Freeform 107"/>
                  <p:cNvSpPr>
                    <a:spLocks/>
                  </p:cNvSpPr>
                  <p:nvPr/>
                </p:nvSpPr>
                <p:spPr bwMode="hidden">
                  <a:xfrm rot="4286818">
                    <a:off x="2328" y="2644"/>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1" name="Freeform 108"/>
                  <p:cNvSpPr>
                    <a:spLocks/>
                  </p:cNvSpPr>
                  <p:nvPr/>
                </p:nvSpPr>
                <p:spPr bwMode="hidden">
                  <a:xfrm rot="4286818">
                    <a:off x="3006" y="3693"/>
                    <a:ext cx="851"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4" name="Group 109"/>
                <p:cNvGrpSpPr>
                  <a:grpSpLocks/>
                </p:cNvGrpSpPr>
                <p:nvPr/>
              </p:nvGrpSpPr>
              <p:grpSpPr bwMode="auto">
                <a:xfrm>
                  <a:off x="4249" y="813"/>
                  <a:ext cx="159" cy="870"/>
                  <a:chOff x="2819" y="2101"/>
                  <a:chExt cx="405" cy="2219"/>
                </a:xfrm>
              </p:grpSpPr>
              <p:sp>
                <p:nvSpPr>
                  <p:cNvPr id="403528" name="Freeform 110"/>
                  <p:cNvSpPr>
                    <a:spLocks/>
                  </p:cNvSpPr>
                  <p:nvPr/>
                </p:nvSpPr>
                <p:spPr bwMode="hidden">
                  <a:xfrm rot="4898956">
                    <a:off x="2227" y="2677"/>
                    <a:ext cx="1432"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29" name="Freeform 111"/>
                  <p:cNvSpPr>
                    <a:spLocks/>
                  </p:cNvSpPr>
                  <p:nvPr/>
                </p:nvSpPr>
                <p:spPr bwMode="hidden">
                  <a:xfrm rot="4898956">
                    <a:off x="2637" y="3674"/>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5" name="Group 112"/>
                <p:cNvGrpSpPr>
                  <a:grpSpLocks/>
                </p:cNvGrpSpPr>
                <p:nvPr/>
              </p:nvGrpSpPr>
              <p:grpSpPr bwMode="auto">
                <a:xfrm>
                  <a:off x="4045" y="826"/>
                  <a:ext cx="167" cy="857"/>
                  <a:chOff x="2287" y="2135"/>
                  <a:chExt cx="426" cy="2185"/>
                </a:xfrm>
              </p:grpSpPr>
              <p:sp>
                <p:nvSpPr>
                  <p:cNvPr id="403526"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27" name="Freeform 114"/>
                  <p:cNvSpPr>
                    <a:spLocks/>
                  </p:cNvSpPr>
                  <p:nvPr/>
                </p:nvSpPr>
                <p:spPr bwMode="hidden">
                  <a:xfrm rot="5755659">
                    <a:off x="2051" y="3731"/>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sp>
            <p:nvSpPr>
              <p:cNvPr id="403470"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1"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2"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3"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4"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5"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6"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7"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8"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9"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0"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1"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2"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3"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4"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5"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6"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7"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8" name="Freeform 133"/>
              <p:cNvSpPr>
                <a:spLocks/>
              </p:cNvSpPr>
              <p:nvPr/>
            </p:nvSpPr>
            <p:spPr bwMode="hidden">
              <a:xfrm>
                <a:off x="4636" y="576"/>
                <a:ext cx="594" cy="417"/>
              </a:xfrm>
              <a:custGeom>
                <a:avLst/>
                <a:gdLst>
                  <a:gd name="T0" fmla="*/ 0 w 776"/>
                  <a:gd name="T1" fmla="*/ 0 h 2368"/>
                  <a:gd name="T2" fmla="*/ 2 w 776"/>
                  <a:gd name="T3" fmla="*/ 0 h 2368"/>
                  <a:gd name="T4" fmla="*/ 2 w 776"/>
                  <a:gd name="T5" fmla="*/ 0 h 2368"/>
                  <a:gd name="T6" fmla="*/ 2 w 776"/>
                  <a:gd name="T7" fmla="*/ 0 h 2368"/>
                  <a:gd name="T8" fmla="*/ 2 w 776"/>
                  <a:gd name="T9" fmla="*/ 0 h 2368"/>
                  <a:gd name="T10" fmla="*/ 2 w 776"/>
                  <a:gd name="T11" fmla="*/ 0 h 2368"/>
                  <a:gd name="T12" fmla="*/ 2 w 776"/>
                  <a:gd name="T13" fmla="*/ 0 h 2368"/>
                  <a:gd name="T14" fmla="*/ 2 w 776"/>
                  <a:gd name="T15" fmla="*/ 0 h 2368"/>
                  <a:gd name="T16" fmla="*/ 2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9"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90"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91"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sp>
        <p:nvSpPr>
          <p:cNvPr id="403459"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60"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buClrTx/>
              <a:buFontTx/>
              <a:buNone/>
              <a:defRPr sz="1400" baseline="0">
                <a:solidFill>
                  <a:srgbClr val="FFCC00"/>
                </a:solidFill>
                <a:latin typeface="Arial Black" pitchFamily="-112" charset="0"/>
                <a:ea typeface="+mn-ea"/>
                <a:cs typeface="+mn-cs"/>
              </a:defRPr>
            </a:lvl1pPr>
          </a:lstStyle>
          <a:p>
            <a:pPr defTabSz="914400">
              <a:buSzTx/>
              <a:defRPr/>
            </a:pPr>
            <a:endParaRPr lang="en-US"/>
          </a:p>
        </p:txBody>
      </p:sp>
      <p:sp>
        <p:nvSpPr>
          <p:cNvPr id="2674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ClrTx/>
              <a:buFontTx/>
              <a:buNone/>
              <a:defRPr sz="1400" baseline="0">
                <a:solidFill>
                  <a:srgbClr val="FFCC00"/>
                </a:solidFill>
                <a:latin typeface="Arial Black" pitchFamily="-112" charset="0"/>
                <a:ea typeface="+mn-ea"/>
                <a:cs typeface="+mn-cs"/>
              </a:defRPr>
            </a:lvl1pPr>
          </a:lstStyle>
          <a:p>
            <a:pPr defTabSz="914400">
              <a:buSzTx/>
              <a:defRPr/>
            </a:pPr>
            <a:endParaRPr 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FFCC00"/>
                </a:solidFill>
                <a:latin typeface="Arial Black" charset="0"/>
              </a:defRPr>
            </a:lvl1pPr>
          </a:lstStyle>
          <a:p>
            <a:pPr defTabSz="914400">
              <a:buClrTx/>
              <a:buSzTx/>
              <a:buFontTx/>
              <a:buNone/>
              <a:defRPr/>
            </a:pPr>
            <a:fld id="{490CDC34-BFCA-F341-8C92-127A41ED8A96}" type="slidenum">
              <a:rPr lang="en-US"/>
              <a:pPr defTabSz="914400">
                <a:buClrTx/>
                <a:buSzTx/>
                <a:buFontTx/>
                <a:buNone/>
                <a:defRPr/>
              </a:pPr>
              <a:t>‹#›</a:t>
            </a:fld>
            <a:endParaRPr lang="en-US"/>
          </a:p>
        </p:txBody>
      </p:sp>
    </p:spTree>
    <p:extLst>
      <p:ext uri="{BB962C8B-B14F-4D97-AF65-F5344CB8AC3E}">
        <p14:creationId xmlns:p14="http://schemas.microsoft.com/office/powerpoint/2010/main" val="1071887000"/>
      </p:ext>
    </p:extLst>
  </p:cSld>
  <p:clrMap bg1="dk2" tx1="lt1" bg2="dk1" tx2="lt2" accent1="accent1" accent2="accent2" accent3="accent3" accent4="accent4" accent5="accent5" accent6="accent6" hlink="hlink" folHlink="folHlink"/>
  <p:sldLayoutIdLst>
    <p:sldLayoutId id="2147484311" r:id="rId1"/>
    <p:sldLayoutId id="2147484312"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08163893"/>
      </p:ext>
    </p:extLst>
  </p:cSld>
  <p:clrMap bg1="lt1" tx1="dk1" bg2="lt2" tx2="dk2" accent1="accent1" accent2="accent2" accent3="accent3" accent4="accent4" accent5="accent5" accent6="accent6" hlink="hlink" folHlink="folHlink"/>
  <p:sldLayoutIdLst>
    <p:sldLayoutId id="2147484314" r:id="rId1"/>
    <p:sldLayoutId id="2147484315" r:id="rId2"/>
    <p:sldLayoutId id="2147484316" r:id="rId3"/>
    <p:sldLayoutId id="2147484317" r:id="rId4"/>
    <p:sldLayoutId id="2147484318" r:id="rId5"/>
    <p:sldLayoutId id="2147484319" r:id="rId6"/>
    <p:sldLayoutId id="2147484320" r:id="rId7"/>
    <p:sldLayoutId id="2147484321" r:id="rId8"/>
    <p:sldLayoutId id="2147484322" r:id="rId9"/>
    <p:sldLayoutId id="2147484323" r:id="rId10"/>
    <p:sldLayoutId id="21474843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653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4AF93351-5430-B342-9F94-61B9EB1F39F0}" type="slidenum">
              <a:rPr lang="en-US"/>
              <a:pPr defTabSz="914400">
                <a:buClrTx/>
                <a:buSzTx/>
                <a:buFontTx/>
                <a:buNone/>
                <a:defRPr/>
              </a:pPr>
              <a:t>‹#›</a:t>
            </a:fld>
            <a:endParaRPr lang="en-US"/>
          </a:p>
        </p:txBody>
      </p:sp>
    </p:spTree>
    <p:extLst>
      <p:ext uri="{BB962C8B-B14F-4D97-AF65-F5344CB8AC3E}">
        <p14:creationId xmlns:p14="http://schemas.microsoft.com/office/powerpoint/2010/main" val="1280450281"/>
      </p:ext>
    </p:extLst>
  </p:cSld>
  <p:clrMap bg1="dk2" tx1="lt1" bg2="dk1" tx2="lt2" accent1="accent1" accent2="accent2" accent3="accent3" accent4="accent4" accent5="accent5" accent6="accent6" hlink="hlink" folHlink="folHlink"/>
  <p:sldLayoutIdLst>
    <p:sldLayoutId id="2147484326" r:id="rId1"/>
    <p:sldLayoutId id="2147484327" r:id="rId2"/>
    <p:sldLayoutId id="2147484328" r:id="rId3"/>
    <p:sldLayoutId id="2147484329" r:id="rId4"/>
    <p:sldLayoutId id="2147484330" r:id="rId5"/>
    <p:sldLayoutId id="2147484331" r:id="rId6"/>
    <p:sldLayoutId id="2147484332" r:id="rId7"/>
    <p:sldLayoutId id="2147484333" r:id="rId8"/>
    <p:sldLayoutId id="2147484334" r:id="rId9"/>
    <p:sldLayoutId id="2147484335" r:id="rId10"/>
    <p:sldLayoutId id="2147484336"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88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charset="-128"/>
                <a:cs typeface="ＭＳ Ｐゴシック" charset="-128"/>
              </a:defRPr>
            </a:lvl1pPr>
          </a:lstStyle>
          <a:p>
            <a:pPr defTabSz="914400">
              <a:buClrTx/>
              <a:buSzTx/>
              <a:buFontTx/>
              <a:buNone/>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charset="-128"/>
                <a:cs typeface="ＭＳ Ｐゴシック" charset="-128"/>
              </a:defRPr>
            </a:lvl1pPr>
          </a:lstStyle>
          <a:p>
            <a:pPr defTabSz="914400">
              <a:buClrTx/>
              <a:buSzTx/>
              <a:buFontTx/>
              <a:buNone/>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DD48BEE0-06DD-144D-A337-0ED475D2ABED}" type="slidenum">
              <a:rPr lang="en-US"/>
              <a:pPr defTabSz="914400">
                <a:buClrTx/>
                <a:buSzTx/>
                <a:buFontTx/>
                <a:buNone/>
                <a:defRPr/>
              </a:pPr>
              <a:t>‹#›</a:t>
            </a:fld>
            <a:endParaRPr lang="en-US"/>
          </a:p>
        </p:txBody>
      </p:sp>
    </p:spTree>
    <p:extLst>
      <p:ext uri="{BB962C8B-B14F-4D97-AF65-F5344CB8AC3E}">
        <p14:creationId xmlns:p14="http://schemas.microsoft.com/office/powerpoint/2010/main" val="853887502"/>
      </p:ext>
    </p:extLst>
  </p:cSld>
  <p:clrMap bg1="lt1" tx1="dk1" bg2="lt2" tx2="dk2" accent1="accent1" accent2="accent2" accent3="accent3" accent4="accent4" accent5="accent5" accent6="accent6" hlink="hlink" folHlink="folHlink"/>
  <p:sldLayoutIdLst>
    <p:sldLayoutId id="2147484338" r:id="rId1"/>
    <p:sldLayoutId id="2147484339" r:id="rId2"/>
    <p:sldLayoutId id="2147484340" r:id="rId3"/>
    <p:sldLayoutId id="2147484341" r:id="rId4"/>
    <p:sldLayoutId id="2147484342" r:id="rId5"/>
    <p:sldLayoutId id="2147484343" r:id="rId6"/>
    <p:sldLayoutId id="2147484344" r:id="rId7"/>
    <p:sldLayoutId id="2147484345" r:id="rId8"/>
    <p:sldLayoutId id="2147484346" r:id="rId9"/>
    <p:sldLayoutId id="2147484347" r:id="rId10"/>
    <p:sldLayoutId id="214748434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1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ea typeface="ヒラギノ角ゴ Pro W3" charset="0"/>
                <a:cs typeface="ヒラギノ角ゴ Pro W3" charset="0"/>
              </a:defRPr>
            </a:lvl1pPr>
          </a:lstStyle>
          <a:p>
            <a:pPr defTabSz="914400">
              <a:buClrTx/>
              <a:buSzTx/>
              <a:buFontTx/>
              <a:buNone/>
              <a:defRPr/>
            </a:pPr>
            <a:fld id="{1E7724CF-7517-E344-B4FF-B9A31C87B3E5}" type="slidenum">
              <a:rPr lang="en-US"/>
              <a:pPr defTabSz="914400">
                <a:buClrTx/>
                <a:buSzTx/>
                <a:buFontTx/>
                <a:buNone/>
                <a:defRPr/>
              </a:pPr>
              <a:t>‹#›</a:t>
            </a:fld>
            <a:endParaRPr lang="en-US"/>
          </a:p>
        </p:txBody>
      </p:sp>
    </p:spTree>
    <p:extLst>
      <p:ext uri="{BB962C8B-B14F-4D97-AF65-F5344CB8AC3E}">
        <p14:creationId xmlns:p14="http://schemas.microsoft.com/office/powerpoint/2010/main" val="15962542"/>
      </p:ext>
    </p:extLst>
  </p:cSld>
  <p:clrMap bg1="lt1" tx1="dk1" bg2="lt2" tx2="dk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433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03"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443405"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443406"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08"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0"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2"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5"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434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1C35672C-36D0-0D40-A217-5FB1DB02BEB7}" type="slidenum">
              <a:rPr lang="en-US"/>
              <a:pPr defTabSz="914400">
                <a:buClrTx/>
                <a:buSzTx/>
                <a:buFontTx/>
                <a:buNone/>
                <a:defRPr/>
              </a:pPr>
              <a:t>‹#›</a:t>
            </a:fld>
            <a:endParaRPr lang="en-US"/>
          </a:p>
        </p:txBody>
      </p:sp>
    </p:spTree>
    <p:extLst>
      <p:ext uri="{BB962C8B-B14F-4D97-AF65-F5344CB8AC3E}">
        <p14:creationId xmlns:p14="http://schemas.microsoft.com/office/powerpoint/2010/main" val="569042219"/>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ngsana New" charset="0"/>
              </a:defRPr>
            </a:lvl1pPr>
          </a:lstStyle>
          <a:p>
            <a:pPr defTabSz="914400">
              <a:buClrTx/>
              <a:buSzTx/>
              <a:buFontTx/>
              <a:buNone/>
              <a:defRPr/>
            </a:pPr>
            <a:endParaRPr lang="th-TH"/>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cs typeface="Angsana New" charset="0"/>
              </a:defRPr>
            </a:lvl1pPr>
          </a:lstStyle>
          <a:p>
            <a:pPr defTabSz="914400">
              <a:buClrTx/>
              <a:buSzTx/>
              <a:buFontTx/>
              <a:buNone/>
              <a:defRPr/>
            </a:pPr>
            <a:endParaRPr lang="th-TH"/>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ngsana New" charset="0"/>
              </a:defRPr>
            </a:lvl1pPr>
          </a:lstStyle>
          <a:p>
            <a:pPr defTabSz="914400">
              <a:buClrTx/>
              <a:buSzTx/>
              <a:buFontTx/>
              <a:buNone/>
              <a:defRPr/>
            </a:pPr>
            <a:fld id="{EB02F2DA-7D05-4640-884D-B58EA8F4DF24}" type="slidenum">
              <a:rPr lang="en-US"/>
              <a:pPr defTabSz="914400">
                <a:buClrTx/>
                <a:buSzTx/>
                <a:buFontTx/>
                <a:buNone/>
                <a:defRPr/>
              </a:pPr>
              <a:t>‹#›</a:t>
            </a:fld>
            <a:endParaRPr lang="th-TH"/>
          </a:p>
        </p:txBody>
      </p:sp>
    </p:spTree>
    <p:extLst>
      <p:ext uri="{BB962C8B-B14F-4D97-AF65-F5344CB8AC3E}">
        <p14:creationId xmlns:p14="http://schemas.microsoft.com/office/powerpoint/2010/main" val="1810784865"/>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5pPr>
      <a:lvl6pPr marL="457200" algn="ctr" rtl="0" fontAlgn="base">
        <a:spcBef>
          <a:spcPct val="0"/>
        </a:spcBef>
        <a:spcAft>
          <a:spcPct val="0"/>
        </a:spcAft>
        <a:defRPr sz="4400">
          <a:solidFill>
            <a:schemeClr val="tx2"/>
          </a:solidFill>
          <a:latin typeface="Arial" charset="0"/>
          <a:ea typeface="ＭＳ Ｐゴシック" charset="0"/>
          <a:cs typeface="Angsana New" charset="0"/>
        </a:defRPr>
      </a:lvl6pPr>
      <a:lvl7pPr marL="914400" algn="ctr" rtl="0" fontAlgn="base">
        <a:spcBef>
          <a:spcPct val="0"/>
        </a:spcBef>
        <a:spcAft>
          <a:spcPct val="0"/>
        </a:spcAft>
        <a:defRPr sz="4400">
          <a:solidFill>
            <a:schemeClr val="tx2"/>
          </a:solidFill>
          <a:latin typeface="Arial" charset="0"/>
          <a:ea typeface="ＭＳ Ｐゴシック" charset="0"/>
          <a:cs typeface="Angsana New" charset="0"/>
        </a:defRPr>
      </a:lvl7pPr>
      <a:lvl8pPr marL="1371600" algn="ctr" rtl="0" fontAlgn="base">
        <a:spcBef>
          <a:spcPct val="0"/>
        </a:spcBef>
        <a:spcAft>
          <a:spcPct val="0"/>
        </a:spcAft>
        <a:defRPr sz="4400">
          <a:solidFill>
            <a:schemeClr val="tx2"/>
          </a:solidFill>
          <a:latin typeface="Arial" charset="0"/>
          <a:ea typeface="ＭＳ Ｐゴシック" charset="0"/>
          <a:cs typeface="Angsana New" charset="0"/>
        </a:defRPr>
      </a:lvl8pPr>
      <a:lvl9pPr marL="1828800" algn="ctr" rtl="0" fontAlgn="base">
        <a:spcBef>
          <a:spcPct val="0"/>
        </a:spcBef>
        <a:spcAft>
          <a:spcPct val="0"/>
        </a:spcAft>
        <a:defRPr sz="4400">
          <a:solidFill>
            <a:schemeClr val="tx2"/>
          </a:solidFill>
          <a:latin typeface="Arial" charset="0"/>
          <a:ea typeface="ＭＳ Ｐゴシック" charset="0"/>
          <a:cs typeface="Angsana New"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ngsana New"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ngsana New"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ngsana New"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ngsana New" charset="0"/>
          <a:cs typeface="+mn-cs"/>
        </a:defRPr>
      </a:lvl5pPr>
      <a:lvl6pPr marL="2514600" indent="-228600" algn="l" rtl="0" fontAlgn="base">
        <a:spcBef>
          <a:spcPct val="20000"/>
        </a:spcBef>
        <a:spcAft>
          <a:spcPct val="0"/>
        </a:spcAft>
        <a:buChar char="»"/>
        <a:defRPr sz="2000">
          <a:solidFill>
            <a:schemeClr val="tx1"/>
          </a:solidFill>
          <a:latin typeface="+mn-lt"/>
          <a:ea typeface="Angsana New" charset="0"/>
          <a:cs typeface="+mn-cs"/>
        </a:defRPr>
      </a:lvl6pPr>
      <a:lvl7pPr marL="2971800" indent="-228600" algn="l" rtl="0" fontAlgn="base">
        <a:spcBef>
          <a:spcPct val="20000"/>
        </a:spcBef>
        <a:spcAft>
          <a:spcPct val="0"/>
        </a:spcAft>
        <a:buChar char="»"/>
        <a:defRPr sz="2000">
          <a:solidFill>
            <a:schemeClr val="tx1"/>
          </a:solidFill>
          <a:latin typeface="+mn-lt"/>
          <a:ea typeface="Angsana New" charset="0"/>
          <a:cs typeface="+mn-cs"/>
        </a:defRPr>
      </a:lvl7pPr>
      <a:lvl8pPr marL="3429000" indent="-228600" algn="l" rtl="0" fontAlgn="base">
        <a:spcBef>
          <a:spcPct val="20000"/>
        </a:spcBef>
        <a:spcAft>
          <a:spcPct val="0"/>
        </a:spcAft>
        <a:buChar char="»"/>
        <a:defRPr sz="2000">
          <a:solidFill>
            <a:schemeClr val="tx1"/>
          </a:solidFill>
          <a:latin typeface="+mn-lt"/>
          <a:ea typeface="Angsana New" charset="0"/>
          <a:cs typeface="+mn-cs"/>
        </a:defRPr>
      </a:lvl8pPr>
      <a:lvl9pPr marL="3886200" indent="-228600" algn="l" rtl="0" fontAlgn="base">
        <a:spcBef>
          <a:spcPct val="20000"/>
        </a:spcBef>
        <a:spcAft>
          <a:spcPct val="0"/>
        </a:spcAft>
        <a:buChar char="»"/>
        <a:defRPr sz="2000">
          <a:solidFill>
            <a:schemeClr val="tx1"/>
          </a:solidFill>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buClrTx/>
              <a:buSzTx/>
              <a:buFontTx/>
              <a:buNone/>
              <a:defRPr/>
            </a:pPr>
            <a:fld id="{1D5C261E-1679-774F-B786-F39C014CA69C}" type="datetimeFigureOut">
              <a:rPr lang="en-NZ"/>
              <a:pPr defTabSz="914400">
                <a:buClrTx/>
                <a:buSzTx/>
                <a:buFontTx/>
                <a:buNone/>
                <a:defRPr/>
              </a:pPr>
              <a:t>23/08/20</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buClrTx/>
              <a:buSzTx/>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buClrTx/>
              <a:buSzTx/>
              <a:buFontTx/>
              <a:buNone/>
              <a:defRPr/>
            </a:pPr>
            <a:fld id="{FAAF8DCE-046A-904B-90A6-C0407654BE76}" type="slidenum">
              <a:rPr lang="en-NZ"/>
              <a:pPr defTabSz="914400">
                <a:buClrTx/>
                <a:buSzTx/>
                <a:buFontTx/>
                <a:buNone/>
                <a:defRPr/>
              </a:pPr>
              <a:t>‹#›</a:t>
            </a:fld>
            <a:endParaRPr lang="en-NZ"/>
          </a:p>
        </p:txBody>
      </p:sp>
    </p:spTree>
    <p:extLst>
      <p:ext uri="{BB962C8B-B14F-4D97-AF65-F5344CB8AC3E}">
        <p14:creationId xmlns:p14="http://schemas.microsoft.com/office/powerpoint/2010/main" val="427702932"/>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5123"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endParaRPr lang="th-TH"/>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endParaRPr lang="th-TH"/>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fld id="{62FA439B-100C-8E4E-9C17-5A4498A42FED}" type="slidenum">
              <a:rPr lang="en-US"/>
              <a:pPr defTabSz="914400">
                <a:buClrTx/>
                <a:buSzTx/>
                <a:buFontTx/>
                <a:buNone/>
                <a:defRPr/>
              </a:pPr>
              <a:t>‹#›</a:t>
            </a:fld>
            <a:endParaRPr lang="th-TH"/>
          </a:p>
        </p:txBody>
      </p:sp>
    </p:spTree>
    <p:extLst>
      <p:ext uri="{BB962C8B-B14F-4D97-AF65-F5344CB8AC3E}">
        <p14:creationId xmlns:p14="http://schemas.microsoft.com/office/powerpoint/2010/main" val="1981797452"/>
      </p:ext>
    </p:extLst>
  </p:cSld>
  <p:clrMap bg1="dk2" tx1="lt1" bg2="dk1" tx2="lt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Angsana New" charset="0"/>
          <a:cs typeface="+mn-cs"/>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Angsana New" charset="0"/>
          <a:cs typeface="+mn-cs"/>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Angsana New" charset="0"/>
          <a:cs typeface="+mn-cs"/>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5pPr>
      <a:lvl6pPr marL="25146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6pPr>
      <a:lvl7pPr marL="29718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7pPr>
      <a:lvl8pPr marL="34290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8pPr>
      <a:lvl9pPr marL="38862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802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02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baseline="0">
                <a:solidFill>
                  <a:srgbClr val="898989"/>
                </a:solidFill>
                <a:latin typeface="Calibri" charset="0"/>
              </a:defRPr>
            </a:lvl1pPr>
          </a:lstStyle>
          <a:p>
            <a:pPr defTabSz="914400">
              <a:buClrTx/>
              <a:buSzTx/>
              <a:buFontTx/>
              <a:buNone/>
              <a:defRPr/>
            </a:pPr>
            <a:fld id="{1777A12E-6D9B-FC42-A304-74FDD38C98C0}" type="datetime1">
              <a:rPr lang="en-US"/>
              <a:pPr defTabSz="914400">
                <a:buClrTx/>
                <a:buSzTx/>
                <a:buFontTx/>
                <a:buNone/>
                <a:defRPr/>
              </a:pPr>
              <a:t>8/23/20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baseline="0">
                <a:solidFill>
                  <a:srgbClr val="898989"/>
                </a:solidFill>
                <a:latin typeface="Calibri" charset="0"/>
              </a:defRPr>
            </a:lvl1pPr>
          </a:lstStyle>
          <a:p>
            <a:pPr defTabSz="914400">
              <a:buClrTx/>
              <a:buSzTx/>
              <a:buFontTx/>
              <a:buNone/>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aseline="0">
                <a:solidFill>
                  <a:srgbClr val="898989"/>
                </a:solidFill>
                <a:latin typeface="Calibri" charset="0"/>
              </a:defRPr>
            </a:lvl1pPr>
          </a:lstStyle>
          <a:p>
            <a:pPr defTabSz="914400">
              <a:buClrTx/>
              <a:buSzTx/>
              <a:buFontTx/>
              <a:buNone/>
              <a:defRPr/>
            </a:pPr>
            <a:fld id="{8CCC54F5-E1E3-2246-B712-4BF3093E2C4B}" type="slidenum">
              <a:rPr lang="en-US"/>
              <a:pPr defTabSz="914400">
                <a:buClrTx/>
                <a:buSzTx/>
                <a:buFontTx/>
                <a:buNone/>
                <a:defRPr/>
              </a:pPr>
              <a:t>‹#›</a:t>
            </a:fld>
            <a:endParaRPr lang="en-US"/>
          </a:p>
        </p:txBody>
      </p:sp>
      <p:pic>
        <p:nvPicPr>
          <p:cNvPr id="480263" name="Picture 7" descr="global_map-1.gif"/>
          <p:cNvPicPr>
            <a:picLocks noChangeAspect="1"/>
          </p:cNvPicPr>
          <p:nvPr userDrawn="1"/>
        </p:nvPicPr>
        <p:blipFill>
          <a:blip r:embed="rId5">
            <a:extLst>
              <a:ext uri="{28A0092B-C50C-407E-A947-70E740481C1C}">
                <a14:useLocalDpi xmlns:a14="http://schemas.microsoft.com/office/drawing/2010/main"/>
              </a:ext>
            </a:extLst>
          </a:blip>
          <a:srcRect/>
          <a:stretch>
            <a:fillRect/>
          </a:stretch>
        </p:blipFill>
        <p:spPr bwMode="auto">
          <a:xfrm>
            <a:off x="457200" y="504825"/>
            <a:ext cx="833437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3525354"/>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5pPr>
      <a:lvl6pPr marL="457200" algn="ctr" defTabSz="457200" rtl="0" fontAlgn="base">
        <a:spcBef>
          <a:spcPct val="0"/>
        </a:spcBef>
        <a:spcAft>
          <a:spcPct val="0"/>
        </a:spcAft>
        <a:defRPr sz="4400">
          <a:solidFill>
            <a:schemeClr val="tx1"/>
          </a:solidFill>
          <a:latin typeface="Calibri" pitchFamily="-107" charset="0"/>
          <a:ea typeface="ＭＳ Ｐゴシック" pitchFamily="-107" charset="-128"/>
        </a:defRPr>
      </a:lvl6pPr>
      <a:lvl7pPr marL="914400" algn="ctr" defTabSz="457200" rtl="0" fontAlgn="base">
        <a:spcBef>
          <a:spcPct val="0"/>
        </a:spcBef>
        <a:spcAft>
          <a:spcPct val="0"/>
        </a:spcAft>
        <a:defRPr sz="4400">
          <a:solidFill>
            <a:schemeClr val="tx1"/>
          </a:solidFill>
          <a:latin typeface="Calibri" pitchFamily="-107" charset="0"/>
          <a:ea typeface="ＭＳ Ｐゴシック" pitchFamily="-107" charset="-128"/>
        </a:defRPr>
      </a:lvl7pPr>
      <a:lvl8pPr marL="1371600" algn="ctr" defTabSz="457200" rtl="0" fontAlgn="base">
        <a:spcBef>
          <a:spcPct val="0"/>
        </a:spcBef>
        <a:spcAft>
          <a:spcPct val="0"/>
        </a:spcAft>
        <a:defRPr sz="4400">
          <a:solidFill>
            <a:schemeClr val="tx1"/>
          </a:solidFill>
          <a:latin typeface="Calibri" pitchFamily="-107" charset="0"/>
          <a:ea typeface="ＭＳ Ｐゴシック" pitchFamily="-107" charset="-128"/>
        </a:defRPr>
      </a:lvl8pPr>
      <a:lvl9pPr marL="1828800" algn="ctr" defTabSz="457200" rtl="0" fontAlgn="base">
        <a:spcBef>
          <a:spcPct val="0"/>
        </a:spcBef>
        <a:spcAft>
          <a:spcPct val="0"/>
        </a:spcAft>
        <a:defRPr sz="4400">
          <a:solidFill>
            <a:schemeClr val="tx1"/>
          </a:solidFill>
          <a:latin typeface="Calibri" pitchFamily="-107" charset="0"/>
          <a:ea typeface="ＭＳ Ｐゴシック" pitchFamily="-107"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7"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7"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838791688"/>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96642" name="Group 2"/>
          <p:cNvGrpSpPr>
            <a:grpSpLocks/>
          </p:cNvGrpSpPr>
          <p:nvPr/>
        </p:nvGrpSpPr>
        <p:grpSpPr bwMode="auto">
          <a:xfrm>
            <a:off x="0" y="0"/>
            <a:ext cx="9144000" cy="6858000"/>
            <a:chOff x="0" y="0"/>
            <a:chExt cx="5760" cy="4320"/>
          </a:xfrm>
        </p:grpSpPr>
        <p:sp>
          <p:nvSpPr>
            <p:cNvPr id="496648"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sp>
          <p:nvSpPr>
            <p:cNvPr id="496649"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pic>
          <p:nvPicPr>
            <p:cNvPr id="496650"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6644"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defTabSz="914400">
              <a:buClrTx/>
              <a:buSzTx/>
              <a:buFontTx/>
              <a:buNone/>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defTabSz="914400">
              <a:buClrTx/>
              <a:buSzTx/>
              <a:buFontTx/>
              <a:buNone/>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5CE54AB4-46D0-BF46-B581-6C24638D388F}" type="slidenum">
              <a:rPr lang="en-US"/>
              <a:pPr defTabSz="914400">
                <a:buClrTx/>
                <a:buSzTx/>
                <a:buFontTx/>
                <a:buNone/>
                <a:defRPr/>
              </a:pPr>
              <a:t>‹#›</a:t>
            </a:fld>
            <a:endParaRPr lang="en-US"/>
          </a:p>
        </p:txBody>
      </p:sp>
    </p:spTree>
    <p:extLst>
      <p:ext uri="{BB962C8B-B14F-4D97-AF65-F5344CB8AC3E}">
        <p14:creationId xmlns:p14="http://schemas.microsoft.com/office/powerpoint/2010/main" val="4123234765"/>
      </p:ext>
    </p:extLst>
  </p:cSld>
  <p:clrMap bg1="dk2" tx1="lt1" bg2="dk1" tx2="lt2" accent1="accent1" accent2="accent2" accent3="accent3" accent4="accent4" accent5="accent5" accent6="accent6" hlink="hlink" folHlink="folHlink"/>
  <p:sldLayoutIdLst>
    <p:sldLayoutId id="2147484426" r:id="rId1"/>
    <p:sldLayoutId id="2147484427" r:id="rId2"/>
    <p:sldLayoutId id="2147484428" r:id="rId3"/>
    <p:sldLayoutId id="2147484429" r:id="rId4"/>
    <p:sldLayoutId id="2147484430" r:id="rId5"/>
    <p:sldLayoutId id="2147484431" r:id="rId6"/>
    <p:sldLayoutId id="2147484432" r:id="rId7"/>
    <p:sldLayoutId id="2147484433" r:id="rId8"/>
    <p:sldLayoutId id="2147484434" r:id="rId9"/>
    <p:sldLayoutId id="2147484435" r:id="rId10"/>
    <p:sldLayoutId id="21474844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mn-lt"/>
                <a:ea typeface="+mn-ea"/>
                <a:cs typeface="+mn-cs"/>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mn-lt"/>
                <a:ea typeface="+mn-ea"/>
                <a:cs typeface="+mn-cs"/>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defRPr>
            </a:lvl1pPr>
          </a:lstStyle>
          <a:p>
            <a:pPr defTabSz="914400">
              <a:buClrTx/>
              <a:buSzTx/>
              <a:buFontTx/>
              <a:buNone/>
              <a:defRPr/>
            </a:pPr>
            <a:fld id="{8B19AE97-15CE-E045-8D15-8783DF86D8FF}" type="slidenum">
              <a:rPr lang="nl-NL"/>
              <a:pPr defTabSz="914400">
                <a:buClrTx/>
                <a:buSzTx/>
                <a:buFontTx/>
                <a:buNone/>
                <a:defRPr/>
              </a:pPr>
              <a:t>‹#›</a:t>
            </a:fld>
            <a:endParaRPr lang="nl-NL"/>
          </a:p>
        </p:txBody>
      </p:sp>
    </p:spTree>
    <p:extLst>
      <p:ext uri="{BB962C8B-B14F-4D97-AF65-F5344CB8AC3E}">
        <p14:creationId xmlns:p14="http://schemas.microsoft.com/office/powerpoint/2010/main" val="2314442162"/>
      </p:ext>
    </p:extLst>
  </p:cSld>
  <p:clrMap bg1="lt1" tx1="dk1" bg2="lt2" tx2="dk2" accent1="accent1" accent2="accent2" accent3="accent3" accent4="accent4" accent5="accent5" accent6="accent6" hlink="hlink" folHlink="folHlink"/>
  <p:sldLayoutIdLst>
    <p:sldLayoutId id="2147484438" r:id="rId1"/>
  </p:sldLayoutIdLst>
  <p:txStyles>
    <p:titleStyle>
      <a:lvl1pPr algn="ctr" rtl="0" eaLnBrk="0" fontAlgn="base" hangingPunct="0">
        <a:spcBef>
          <a:spcPct val="0"/>
        </a:spcBef>
        <a:spcAft>
          <a:spcPct val="0"/>
        </a:spcAft>
        <a:defRPr sz="4400">
          <a:solidFill>
            <a:schemeClr val="bg1"/>
          </a:solidFill>
          <a:latin typeface="Arial"/>
          <a:ea typeface="+mj-ea"/>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2pPr>
      <a:lvl3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3pPr>
      <a:lvl4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4pPr>
      <a:lvl5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5pPr>
      <a:lvl6pPr marL="4572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6pPr>
      <a:lvl7pPr marL="9144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7pPr>
      <a:lvl8pPr marL="13716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8pPr>
      <a:lvl9pPr marL="18288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a:buClrTx/>
              <a:buSzTx/>
              <a:buFontTx/>
              <a:buNone/>
              <a:defRPr/>
            </a:pPr>
            <a:endParaRPr lang="nl-NL">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a:buClrTx/>
              <a:buSzTx/>
              <a:buFontTx/>
              <a:buNone/>
              <a:defRPr/>
            </a:pPr>
            <a:endParaRPr lang="nl-NL">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a:buClrTx/>
              <a:buSzTx/>
              <a:buFontTx/>
              <a:buNone/>
              <a:defRPr/>
            </a:pPr>
            <a:fld id="{0B1D7913-00D7-854F-8B50-40822C433544}" type="slidenum">
              <a:rPr lang="nl-NL">
                <a:solidFill>
                  <a:srgbClr val="000000"/>
                </a:solidFill>
              </a:rPr>
              <a:pPr defTabSz="914400">
                <a:buClrTx/>
                <a:buSzTx/>
                <a:buFontTx/>
                <a:buNone/>
                <a:defRPr/>
              </a:pPr>
              <a:t>‹#›</a:t>
            </a:fld>
            <a:endParaRPr lang="nl-NL">
              <a:solidFill>
                <a:srgbClr val="000000"/>
              </a:solidFill>
            </a:endParaRPr>
          </a:p>
        </p:txBody>
      </p:sp>
    </p:spTree>
    <p:extLst>
      <p:ext uri="{BB962C8B-B14F-4D97-AF65-F5344CB8AC3E}">
        <p14:creationId xmlns:p14="http://schemas.microsoft.com/office/powerpoint/2010/main" val="458919295"/>
      </p:ext>
    </p:extLst>
  </p:cSld>
  <p:clrMap bg1="lt1" tx1="dk1" bg2="lt2" tx2="dk2" accent1="accent1" accent2="accent2" accent3="accent3" accent4="accent4" accent5="accent5" accent6="accent6" hlink="hlink" folHlink="folHlink"/>
  <p:sldLayoutIdLst>
    <p:sldLayoutId id="2147484440" r:id="rId1"/>
    <p:sldLayoutId id="2147484441" r:id="rId2"/>
    <p:sldLayoutId id="2147484442" r:id="rId3"/>
    <p:sldLayoutId id="2147484443" r:id="rId4"/>
    <p:sldLayoutId id="2147484444" r:id="rId5"/>
    <p:sldLayoutId id="2147484445" r:id="rId6"/>
    <p:sldLayoutId id="2147484446" r:id="rId7"/>
    <p:sldLayoutId id="2147484447" r:id="rId8"/>
    <p:sldLayoutId id="2147484448" r:id="rId9"/>
    <p:sldLayoutId id="2147484449" r:id="rId10"/>
    <p:sldLayoutId id="21474844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Freeform 2"/>
          <p:cNvSpPr>
            <a:spLocks/>
          </p:cNvSpPr>
          <p:nvPr/>
        </p:nvSpPr>
        <p:spPr bwMode="gray">
          <a:xfrm>
            <a:off x="690563" y="3340100"/>
            <a:ext cx="7653337" cy="485775"/>
          </a:xfrm>
          <a:custGeom>
            <a:avLst/>
            <a:gdLst>
              <a:gd name="T0" fmla="*/ 560286192 w 4128"/>
              <a:gd name="T1" fmla="*/ 205697824 h 479"/>
              <a:gd name="T2" fmla="*/ 2147483647 w 4128"/>
              <a:gd name="T3" fmla="*/ 205697824 h 479"/>
              <a:gd name="T4" fmla="*/ 2147483647 w 4128"/>
              <a:gd name="T5" fmla="*/ 441221624 h 479"/>
              <a:gd name="T6" fmla="*/ 0 w 4128"/>
              <a:gd name="T7" fmla="*/ 453563757 h 479"/>
              <a:gd name="T8" fmla="*/ 560286192 w 4128"/>
              <a:gd name="T9" fmla="*/ 205697824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333333"/>
              </a:solidFill>
              <a:latin typeface="Arial" charset="0"/>
            </a:endParaRPr>
          </a:p>
        </p:txBody>
      </p:sp>
      <p:sp>
        <p:nvSpPr>
          <p:cNvPr id="3993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994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mn-lt"/>
              </a:defRPr>
            </a:lvl1pPr>
          </a:lstStyle>
          <a:p>
            <a:pPr defTabSz="914400">
              <a:buClrTx/>
              <a:buSzTx/>
              <a:buFontTx/>
              <a:buNone/>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578963"/>
                </a:solidFill>
                <a:latin typeface="+mn-lt"/>
              </a:defRPr>
            </a:lvl1pPr>
          </a:lstStyle>
          <a:p>
            <a:pPr defTabSz="914400">
              <a:buClrTx/>
              <a:buSzTx/>
              <a:buFontTx/>
              <a:buNone/>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mn-lt"/>
              </a:defRPr>
            </a:lvl1pPr>
          </a:lstStyle>
          <a:p>
            <a:pPr defTabSz="914400">
              <a:buClrTx/>
              <a:buSzTx/>
              <a:buFontTx/>
              <a:buNone/>
              <a:defRPr/>
            </a:pPr>
            <a:fld id="{083D0D8B-216D-0C4A-84DF-E707321A4D60}" type="slidenum">
              <a:rPr lang="en-US"/>
              <a:pPr defTabSz="914400">
                <a:buClrTx/>
                <a:buSzTx/>
                <a:buFontTx/>
                <a:buNone/>
                <a:defRPr/>
              </a:pPr>
              <a:t>‹#›</a:t>
            </a:fld>
            <a:endParaRPr lang="en-US"/>
          </a:p>
        </p:txBody>
      </p:sp>
    </p:spTree>
    <p:extLst>
      <p:ext uri="{BB962C8B-B14F-4D97-AF65-F5344CB8AC3E}">
        <p14:creationId xmlns:p14="http://schemas.microsoft.com/office/powerpoint/2010/main" val="3195912606"/>
      </p:ext>
    </p:extLst>
  </p:cSld>
  <p:clrMap bg1="lt1" tx1="dk1" bg2="lt2" tx2="dk2" accent1="accent1" accent2="accent2" accent3="accent3" accent4="accent4" accent5="accent5" accent6="accent6" hlink="hlink" folHlink="folHlink"/>
  <p:sldLayoutIdLst>
    <p:sldLayoutId id="2147484452" r:id="rId1"/>
    <p:sldLayoutId id="2147484453" r:id="rId2"/>
    <p:sldLayoutId id="2147484454" r:id="rId3"/>
    <p:sldLayoutId id="2147484455" r:id="rId4"/>
    <p:sldLayoutId id="2147484456" r:id="rId5"/>
    <p:sldLayoutId id="2147484457" r:id="rId6"/>
    <p:sldLayoutId id="2147484458" r:id="rId7"/>
    <p:sldLayoutId id="2147484459" r:id="rId8"/>
    <p:sldLayoutId id="2147484460" r:id="rId9"/>
    <p:sldLayoutId id="2147484461" r:id="rId10"/>
    <p:sldLayoutId id="214748446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defTabSz="914400">
              <a:buClrTx/>
              <a:buSzTx/>
              <a:buFontTx/>
              <a:buNone/>
              <a:defRPr/>
            </a:pPr>
            <a:r>
              <a:rPr lang="en-US"/>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1">
                <a:solidFill>
                  <a:srgbClr val="000000"/>
                </a:solidFill>
                <a:latin typeface="+mn-lt"/>
                <a:cs typeface="Arial" charset="0"/>
              </a:defRPr>
            </a:lvl1pPr>
          </a:lstStyle>
          <a:p>
            <a:pPr defTabSz="914400">
              <a:buClrTx/>
              <a:buSzTx/>
              <a:buFontTx/>
              <a:buNone/>
              <a:defRPr/>
            </a:pPr>
            <a:r>
              <a:rPr lang="en-US"/>
              <a:t>Congregational worship – Tom Anderson</a:t>
            </a:r>
          </a:p>
        </p:txBody>
      </p:sp>
    </p:spTree>
    <p:extLst>
      <p:ext uri="{BB962C8B-B14F-4D97-AF65-F5344CB8AC3E}">
        <p14:creationId xmlns:p14="http://schemas.microsoft.com/office/powerpoint/2010/main" val="1889277802"/>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 id="2147484469" r:id="rId6"/>
    <p:sldLayoutId id="2147484470" r:id="rId7"/>
    <p:sldLayoutId id="2147484471" r:id="rId8"/>
    <p:sldLayoutId id="2147484472" r:id="rId9"/>
    <p:sldLayoutId id="2147484473" r:id="rId10"/>
    <p:sldLayoutId id="2147484474"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36640628"/>
      </p:ext>
    </p:extLst>
  </p:cSld>
  <p:clrMap bg1="lt1" tx1="dk1" bg2="lt2" tx2="dk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pPr defTabSz="914400">
              <a:buClrTx/>
              <a:buSzTx/>
              <a:buFontTx/>
              <a:buNone/>
              <a:defRPr/>
            </a:pPr>
            <a:endParaRPr lang="en-US">
              <a:solidFill>
                <a:srgbClr val="FFFFFF"/>
              </a:solidFill>
              <a:latin typeface="Arial" charset="0"/>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a:buClrTx/>
              <a:buSzTx/>
              <a:buFontTx/>
              <a:buNone/>
              <a:defRPr/>
            </a:pPr>
            <a:fld id="{A3FCFE94-B0FB-8B49-B569-4C4474254D0D}" type="slidenum">
              <a:rPr lang="en-US">
                <a:solidFill>
                  <a:srgbClr val="FFFFFF"/>
                </a:solidFill>
                <a:latin typeface="Arial" charset="0"/>
              </a:rPr>
              <a:pPr defTabSz="914400">
                <a:buClrTx/>
                <a:buSzTx/>
                <a:buFontTx/>
                <a:buNone/>
                <a:defRPr/>
              </a:pPr>
              <a:t>‹#›</a:t>
            </a:fld>
            <a:endParaRPr lang="en-US">
              <a:solidFill>
                <a:srgbClr val="FFFFFF"/>
              </a:solidFill>
              <a:latin typeface="Arial" charset="0"/>
            </a:endParaRPr>
          </a:p>
        </p:txBody>
      </p:sp>
      <p:grpSp>
        <p:nvGrpSpPr>
          <p:cNvPr id="37892" name="Group 4"/>
          <p:cNvGrpSpPr>
            <a:grpSpLocks/>
          </p:cNvGrpSpPr>
          <p:nvPr/>
        </p:nvGrpSpPr>
        <p:grpSpPr bwMode="auto">
          <a:xfrm>
            <a:off x="0" y="0"/>
            <a:ext cx="9140825" cy="6850063"/>
            <a:chOff x="0" y="0"/>
            <a:chExt cx="5758" cy="4315"/>
          </a:xfrm>
        </p:grpSpPr>
        <p:grpSp>
          <p:nvGrpSpPr>
            <p:cNvPr id="37896"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37893"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pPr defTabSz="914400">
              <a:buClrTx/>
              <a:buSzTx/>
              <a:buFontTx/>
              <a:buNone/>
              <a:defRPr/>
            </a:pPr>
            <a:endParaRPr lang="en-US">
              <a:solidFill>
                <a:srgbClr val="FFFFFF"/>
              </a:solidFill>
              <a:latin typeface="Arial" charset="0"/>
            </a:endParaRPr>
          </a:p>
        </p:txBody>
      </p:sp>
      <p:sp>
        <p:nvSpPr>
          <p:cNvPr id="37895"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0856655"/>
      </p:ext>
    </p:extLst>
  </p:cSld>
  <p:clrMap bg1="dk2" tx1="lt1" bg2="dk1" tx2="lt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defTabSz="914400">
              <a:buClrTx/>
              <a:buSzTx/>
              <a:buFontTx/>
              <a:buNone/>
              <a:defRPr/>
            </a:pPr>
            <a:fld id="{B3A08496-E06D-1E46-8D2B-F900C55709DD}" type="datetime1">
              <a:rPr lang="en-US"/>
              <a:pPr defTabSz="914400">
                <a:buClrTx/>
                <a:buSzTx/>
                <a:buFontTx/>
                <a:buNone/>
                <a:defRPr/>
              </a:pPr>
              <a:t>8/23/20</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37A6ED02-D901-664D-A06E-0AB9BA555722}" type="slidenum">
              <a:rPr lang="en-US"/>
              <a:pPr defTabSz="914400">
                <a:buClrTx/>
                <a:buSzTx/>
                <a:buFontTx/>
                <a:buNone/>
                <a:defRPr/>
              </a:pPr>
              <a:t>‹#›</a:t>
            </a:fld>
            <a:endParaRPr lang="en-US"/>
          </a:p>
        </p:txBody>
      </p:sp>
    </p:spTree>
    <p:extLst>
      <p:ext uri="{BB962C8B-B14F-4D97-AF65-F5344CB8AC3E}">
        <p14:creationId xmlns:p14="http://schemas.microsoft.com/office/powerpoint/2010/main" val="296303960"/>
      </p:ext>
    </p:extLst>
  </p:cSld>
  <p:clrMap bg1="dk2" tx1="lt1" bg2="dk1" tx2="lt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228600" y="228600"/>
            <a:ext cx="8686800" cy="5943600"/>
            <a:chOff x="144" y="144"/>
            <a:chExt cx="5472" cy="3744"/>
          </a:xfrm>
        </p:grpSpPr>
        <p:sp>
          <p:nvSpPr>
            <p:cNvPr id="205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205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3082"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a:buClrTx/>
                <a:buSzTx/>
                <a:buFontTx/>
                <a:buNone/>
                <a:defRPr/>
              </a:pPr>
              <a:endParaRPr lang="en-US">
                <a:solidFill>
                  <a:srgbClr val="FFFFFF"/>
                </a:solidFill>
                <a:latin typeface="Arial" charset="0"/>
              </a:endParaRPr>
            </a:p>
          </p:txBody>
        </p:sp>
      </p:grpSp>
      <p:sp>
        <p:nvSpPr>
          <p:cNvPr id="3075"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000">
                <a:solidFill>
                  <a:srgbClr val="FFFFFF"/>
                </a:solidFill>
                <a:ea typeface="+mn-ea"/>
                <a:cs typeface="Arial"/>
              </a:defRPr>
            </a:lvl1pPr>
          </a:lstStyle>
          <a:p>
            <a:pPr defTabSz="914400">
              <a:buClrTx/>
              <a:buSzTx/>
              <a:buFontTx/>
              <a:buNone/>
              <a:defRPr/>
            </a:pPr>
            <a:endParaRPr lang="en-SG">
              <a:latin typeface="Arial" charset="0"/>
            </a:endParaRPr>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a:solidFill>
                  <a:srgbClr val="FFFFFF"/>
                </a:solidFill>
                <a:ea typeface="+mn-ea"/>
                <a:cs typeface="Arial"/>
              </a:defRPr>
            </a:lvl1pPr>
          </a:lstStyle>
          <a:p>
            <a:pPr defTabSz="914400">
              <a:buClrTx/>
              <a:buSzTx/>
              <a:buFontTx/>
              <a:buNone/>
              <a:defRPr/>
            </a:pPr>
            <a:endParaRPr lang="en-SG">
              <a:latin typeface="Arial" charset="0"/>
            </a:endParaRPr>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smtClean="0">
                <a:solidFill>
                  <a:srgbClr val="FFFFFF"/>
                </a:solidFill>
                <a:cs typeface="Arial" charset="0"/>
              </a:defRPr>
            </a:lvl1pPr>
          </a:lstStyle>
          <a:p>
            <a:pPr defTabSz="914400">
              <a:buClrTx/>
              <a:buSzTx/>
              <a:buFontTx/>
              <a:buNone/>
              <a:defRPr/>
            </a:pPr>
            <a:fld id="{E0370B4F-D9B7-2844-BF2A-8BD4D0E70F73}" type="slidenum">
              <a:rPr lang="en-US">
                <a:latin typeface="Arial" charset="0"/>
              </a:rPr>
              <a:pPr defTabSz="914400">
                <a:buClrTx/>
                <a:buSzTx/>
                <a:buFontTx/>
                <a:buNone/>
                <a:defRPr/>
              </a:pPr>
              <a:t>‹#›</a:t>
            </a:fld>
            <a:endParaRPr lang="en-US">
              <a:latin typeface="Arial" charset="0"/>
            </a:endParaRPr>
          </a:p>
        </p:txBody>
      </p:sp>
    </p:spTree>
    <p:extLst>
      <p:ext uri="{BB962C8B-B14F-4D97-AF65-F5344CB8AC3E}">
        <p14:creationId xmlns:p14="http://schemas.microsoft.com/office/powerpoint/2010/main" val="3091099103"/>
      </p:ext>
    </p:extLst>
  </p:cSld>
  <p:clrMap bg1="dk2" tx1="lt1" bg2="dk1" tx2="lt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0825" cy="6850063"/>
            <a:chOff x="0" y="0"/>
            <a:chExt cx="5758" cy="4315"/>
          </a:xfrm>
        </p:grpSpPr>
        <p:grpSp>
          <p:nvGrpSpPr>
            <p:cNvPr id="50184" name="Group 3"/>
            <p:cNvGrpSpPr>
              <a:grpSpLocks/>
            </p:cNvGrpSpPr>
            <p:nvPr userDrawn="1"/>
          </p:nvGrpSpPr>
          <p:grpSpPr bwMode="auto">
            <a:xfrm>
              <a:off x="1728" y="2230"/>
              <a:ext cx="4027" cy="2085"/>
              <a:chOff x="1728" y="2230"/>
              <a:chExt cx="4027" cy="2085"/>
            </a:xfrm>
          </p:grpSpPr>
          <p:sp>
            <p:nvSpPr>
              <p:cNvPr id="20"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1"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2"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3"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4"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18"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9"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50179"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13"/>
          <p:cNvSpPr>
            <a:spLocks noGrp="1" noChangeArrowheads="1"/>
          </p:cNvSpPr>
          <p:nvPr>
            <p:ph type="dt" sz="quarter" idx="2"/>
          </p:nvPr>
        </p:nvSpPr>
        <p:spPr bwMode="auto">
          <a:xfrm>
            <a:off x="457200" y="624840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200"/>
            </a:lvl1pPr>
          </a:lstStyle>
          <a:p>
            <a:pPr defTabSz="914400">
              <a:buClrTx/>
              <a:buSzTx/>
              <a:buFontTx/>
              <a:buNone/>
              <a:defRPr/>
            </a:pPr>
            <a:endParaRPr lang="en-US">
              <a:solidFill>
                <a:srgbClr val="FFFFFF"/>
              </a:solidFill>
              <a:latin typeface="Arial" charset="0"/>
            </a:endParaRPr>
          </a:p>
        </p:txBody>
      </p:sp>
      <p:sp>
        <p:nvSpPr>
          <p:cNvPr id="26" name="Rectangle 14"/>
          <p:cNvSpPr>
            <a:spLocks noGrp="1" noChangeArrowheads="1"/>
          </p:cNvSpPr>
          <p:nvPr>
            <p:ph type="ftr" sz="quarter" idx="3"/>
          </p:nvPr>
        </p:nvSpPr>
        <p:spPr bwMode="auto">
          <a:xfrm>
            <a:off x="3124200" y="625157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a:lvl1pPr>
          </a:lstStyle>
          <a:p>
            <a:pPr defTabSz="914400">
              <a:buClrTx/>
              <a:buSzTx/>
              <a:buFontTx/>
              <a:buNone/>
              <a:defRPr/>
            </a:pPr>
            <a:endParaRPr lang="en-US">
              <a:solidFill>
                <a:srgbClr val="FFFFFF"/>
              </a:solidFill>
              <a:latin typeface="Arial" charset="0"/>
            </a:endParaRPr>
          </a:p>
        </p:txBody>
      </p:sp>
      <p:sp>
        <p:nvSpPr>
          <p:cNvPr id="27" name="Rectangle 15"/>
          <p:cNvSpPr>
            <a:spLocks noGrp="1" noChangeArrowheads="1"/>
          </p:cNvSpPr>
          <p:nvPr>
            <p:ph type="sldNum" sz="quarter" idx="4"/>
          </p:nvPr>
        </p:nvSpPr>
        <p:spPr bwMode="auto">
          <a:xfrm>
            <a:off x="6553200" y="625475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a:buClrTx/>
              <a:buSzTx/>
              <a:buFontTx/>
              <a:buNone/>
              <a:defRPr/>
            </a:pPr>
            <a:fld id="{2B00BD94-E5BA-0046-9F6A-201DCCFC77C7}" type="slidenum">
              <a:rPr lang="en-US">
                <a:solidFill>
                  <a:srgbClr val="FFFFFF"/>
                </a:solidFill>
                <a:latin typeface="Arial" charset="0"/>
              </a:rPr>
              <a:pPr defTabSz="914400">
                <a:buClrTx/>
                <a:buSzTx/>
                <a:buFontTx/>
                <a:buNone/>
                <a:defRPr/>
              </a:pPr>
              <a:t>‹#›</a:t>
            </a:fld>
            <a:endParaRPr lang="en-US">
              <a:solidFill>
                <a:srgbClr val="FFFFFF"/>
              </a:solidFill>
              <a:latin typeface="Arial" charset="0"/>
            </a:endParaRPr>
          </a:p>
        </p:txBody>
      </p:sp>
    </p:spTree>
    <p:extLst>
      <p:ext uri="{BB962C8B-B14F-4D97-AF65-F5344CB8AC3E}">
        <p14:creationId xmlns:p14="http://schemas.microsoft.com/office/powerpoint/2010/main" val="1388077834"/>
      </p:ext>
    </p:extLst>
  </p:cSld>
  <p:clrMap bg1="dk2" tx1="lt1" bg2="dk1" tx2="lt2" accent1="accent1" accent2="accent2" accent3="accent3" accent4="accent4" accent5="accent5" accent6="accent6" hlink="hlink" folHlink="folHlink"/>
  <p:sldLayoutIdLst>
    <p:sldLayoutId id="2147484512" r:id="rId1"/>
    <p:sldLayoutId id="2147484513" r:id="rId2"/>
    <p:sldLayoutId id="2147484514" r:id="rId3"/>
    <p:sldLayoutId id="2147484515" r:id="rId4"/>
    <p:sldLayoutId id="2147484516" r:id="rId5"/>
    <p:sldLayoutId id="2147484517" r:id="rId6"/>
    <p:sldLayoutId id="2147484518" r:id="rId7"/>
    <p:sldLayoutId id="2147484519" r:id="rId8"/>
    <p:sldLayoutId id="2147484520" r:id="rId9"/>
    <p:sldLayoutId id="2147484521" r:id="rId10"/>
    <p:sldLayoutId id="2147484522"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latin typeface="+mn-lt"/>
              </a:defRPr>
            </a:lvl1pPr>
          </a:lstStyle>
          <a:p>
            <a:pPr defTabSz="914400">
              <a:buClrTx/>
              <a:buSzTx/>
              <a:buFontTx/>
              <a:buNone/>
              <a:defRPr/>
            </a:pPr>
            <a:endParaRPr lang="en-US">
              <a:solidFill>
                <a:srgbClr val="578963"/>
              </a:solidFill>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latin typeface="+mn-lt"/>
              </a:defRPr>
            </a:lvl1pPr>
          </a:lstStyle>
          <a:p>
            <a:pPr defTabSz="914400">
              <a:buClrTx/>
              <a:buSzTx/>
              <a:buFontTx/>
              <a:buNone/>
              <a:defRPr/>
            </a:pPr>
            <a:endParaRPr lang="en-US">
              <a:solidFill>
                <a:srgbClr val="578963"/>
              </a:solidFill>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latin typeface="+mn-lt"/>
              </a:defRPr>
            </a:lvl1pPr>
          </a:lstStyle>
          <a:p>
            <a:pPr defTabSz="914400">
              <a:buClrTx/>
              <a:buSzTx/>
              <a:buFontTx/>
              <a:buNone/>
              <a:defRPr/>
            </a:pPr>
            <a:fld id="{B1BF4264-2BAD-7E40-B248-B75464E2A476}" type="slidenum">
              <a:rPr lang="en-US">
                <a:solidFill>
                  <a:srgbClr val="578963"/>
                </a:solidFill>
              </a:rPr>
              <a:pPr defTabSz="914400">
                <a:buClrTx/>
                <a:buSzTx/>
                <a:buFontTx/>
                <a:buNone/>
                <a:defRPr/>
              </a:pPr>
              <a:t>‹#›</a:t>
            </a:fld>
            <a:endParaRPr lang="en-US">
              <a:solidFill>
                <a:srgbClr val="578963"/>
              </a:solidFill>
            </a:endParaRPr>
          </a:p>
        </p:txBody>
      </p:sp>
    </p:spTree>
    <p:extLst>
      <p:ext uri="{BB962C8B-B14F-4D97-AF65-F5344CB8AC3E}">
        <p14:creationId xmlns:p14="http://schemas.microsoft.com/office/powerpoint/2010/main" val="3690994842"/>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ransition/>
  <p:txStyles>
    <p:titleStyle>
      <a:lvl1pPr algn="l" rtl="0" eaLnBrk="0" fontAlgn="base" hangingPunct="0">
        <a:spcBef>
          <a:spcPct val="0"/>
        </a:spcBef>
        <a:spcAft>
          <a:spcPct val="0"/>
        </a:spcAft>
        <a:defRPr kumimoji="1" sz="4400" b="1">
          <a:solidFill>
            <a:schemeClr val="tx2"/>
          </a:solidFill>
          <a:latin typeface="Arial"/>
          <a:ea typeface="+mj-ea"/>
          <a:cs typeface="Arial"/>
        </a:defRPr>
      </a:lvl1pPr>
      <a:lvl2pPr algn="l" rtl="0" eaLnBrk="0" fontAlgn="base" hangingPunct="0">
        <a:spcBef>
          <a:spcPct val="0"/>
        </a:spcBef>
        <a:spcAft>
          <a:spcPct val="0"/>
        </a:spcAft>
        <a:defRPr kumimoji="1" sz="4400" b="1">
          <a:solidFill>
            <a:schemeClr val="tx2"/>
          </a:solidFill>
          <a:latin typeface="Arial" charset="0"/>
          <a:ea typeface="ＭＳ Ｐゴシック" charset="0"/>
        </a:defRPr>
      </a:lvl2pPr>
      <a:lvl3pPr algn="l" rtl="0" eaLnBrk="0" fontAlgn="base" hangingPunct="0">
        <a:spcBef>
          <a:spcPct val="0"/>
        </a:spcBef>
        <a:spcAft>
          <a:spcPct val="0"/>
        </a:spcAft>
        <a:defRPr kumimoji="1" sz="4400" b="1">
          <a:solidFill>
            <a:schemeClr val="tx2"/>
          </a:solidFill>
          <a:latin typeface="Arial" charset="0"/>
          <a:ea typeface="ＭＳ Ｐゴシック" charset="0"/>
        </a:defRPr>
      </a:lvl3pPr>
      <a:lvl4pPr algn="l" rtl="0" eaLnBrk="0" fontAlgn="base" hangingPunct="0">
        <a:spcBef>
          <a:spcPct val="0"/>
        </a:spcBef>
        <a:spcAft>
          <a:spcPct val="0"/>
        </a:spcAft>
        <a:defRPr kumimoji="1" sz="4400" b="1">
          <a:solidFill>
            <a:schemeClr val="tx2"/>
          </a:solidFill>
          <a:latin typeface="Arial" charset="0"/>
          <a:ea typeface="ＭＳ Ｐゴシック" charset="0"/>
        </a:defRPr>
      </a:lvl4pPr>
      <a:lvl5pPr algn="l" rtl="0" eaLnBrk="0" fontAlgn="base" hangingPunct="0">
        <a:spcBef>
          <a:spcPct val="0"/>
        </a:spcBef>
        <a:spcAft>
          <a:spcPct val="0"/>
        </a:spcAft>
        <a:defRPr kumimoji="1" sz="4400" b="1">
          <a:solidFill>
            <a:schemeClr val="tx2"/>
          </a:solidFill>
          <a:latin typeface="Arial" charset="0"/>
          <a:ea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a:solidFill>
            <a:schemeClr val="tx1"/>
          </a:solidFill>
          <a:latin typeface="Arial"/>
          <a:ea typeface="+mn-ea"/>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kumimoji="1"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kumimoji="1"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kumimoji="1" sz="2000" b="1">
          <a:solidFill>
            <a:schemeClr val="tx1"/>
          </a:solidFill>
          <a:latin typeface="Arial"/>
          <a:ea typeface="+mn-ea"/>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3075"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sp>
          <p:nvSpPr>
            <p:cNvPr id="307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pic>
          <p:nvPicPr>
            <p:cNvPr id="74762"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9"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defTabSz="914400">
              <a:buClrTx/>
              <a:buSzTx/>
              <a:buFontTx/>
              <a:buNone/>
              <a:defRPr/>
            </a:pPr>
            <a:endParaRPr lang="en-US">
              <a:solidFill>
                <a:srgbClr val="EAE8E2"/>
              </a:solidFill>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defTabSz="914400">
              <a:buClrTx/>
              <a:buSzTx/>
              <a:buFontTx/>
              <a:buNone/>
              <a:defRPr/>
            </a:pPr>
            <a:endParaRPr lang="en-US">
              <a:solidFill>
                <a:srgbClr val="EAE8E2"/>
              </a:solidFill>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defTabSz="914400">
              <a:buClrTx/>
              <a:buSzTx/>
              <a:buFontTx/>
              <a:buNone/>
              <a:defRPr/>
            </a:pPr>
            <a:fld id="{6CACACD9-803D-0F49-A2D2-72CEADAE362F}"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2783184784"/>
      </p:ext>
    </p:extLst>
  </p:cSld>
  <p:clrMap bg1="dk2" tx1="lt1" bg2="dk1" tx2="lt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ransition/>
  <p:txStyles>
    <p:titleStyle>
      <a:lvl1pPr algn="l" rtl="0" eaLnBrk="0" fontAlgn="base" hangingPunct="0">
        <a:spcBef>
          <a:spcPct val="0"/>
        </a:spcBef>
        <a:spcAft>
          <a:spcPct val="0"/>
        </a:spcAft>
        <a:defRPr sz="4400" b="1">
          <a:solidFill>
            <a:schemeClr val="tx2"/>
          </a:solidFill>
          <a:latin typeface="Arial"/>
          <a:ea typeface="+mj-ea"/>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defRPr>
      </a:lvl5pPr>
      <a:lvl6pPr marL="457200" algn="l" rtl="0" fontAlgn="base">
        <a:spcBef>
          <a:spcPct val="0"/>
        </a:spcBef>
        <a:spcAft>
          <a:spcPct val="0"/>
        </a:spcAft>
        <a:defRPr sz="4400">
          <a:solidFill>
            <a:schemeClr val="tx2"/>
          </a:solidFill>
          <a:latin typeface="Impact" charset="0"/>
          <a:ea typeface="ＭＳ Ｐゴシック" charset="0"/>
        </a:defRPr>
      </a:lvl6pPr>
      <a:lvl7pPr marL="914400" algn="l" rtl="0" fontAlgn="base">
        <a:spcBef>
          <a:spcPct val="0"/>
        </a:spcBef>
        <a:spcAft>
          <a:spcPct val="0"/>
        </a:spcAft>
        <a:defRPr sz="4400">
          <a:solidFill>
            <a:schemeClr val="tx2"/>
          </a:solidFill>
          <a:latin typeface="Impact" charset="0"/>
          <a:ea typeface="ＭＳ Ｐゴシック" charset="0"/>
        </a:defRPr>
      </a:lvl7pPr>
      <a:lvl8pPr marL="1371600" algn="l" rtl="0" fontAlgn="base">
        <a:spcBef>
          <a:spcPct val="0"/>
        </a:spcBef>
        <a:spcAft>
          <a:spcPct val="0"/>
        </a:spcAft>
        <a:defRPr sz="4400">
          <a:solidFill>
            <a:schemeClr val="tx2"/>
          </a:solidFill>
          <a:latin typeface="Impact" charset="0"/>
          <a:ea typeface="ＭＳ Ｐゴシック" charset="0"/>
        </a:defRPr>
      </a:lvl8pPr>
      <a:lvl9pPr marL="1828800" algn="l" rtl="0" fontAlgn="base">
        <a:spcBef>
          <a:spcPct val="0"/>
        </a:spcBef>
        <a:spcAft>
          <a:spcPct val="0"/>
        </a:spcAft>
        <a:defRPr sz="4400">
          <a:solidFill>
            <a:schemeClr val="tx2"/>
          </a:solidFill>
          <a:latin typeface="Impact" charset="0"/>
          <a:ea typeface="ＭＳ Ｐゴシック"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mn-ea"/>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mn-ea"/>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mn-ea"/>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mn-ea"/>
        </a:defRPr>
      </a:lvl6pPr>
      <a:lvl7pPr marL="2971800" indent="-228600" algn="l" rtl="0" fontAlgn="base">
        <a:spcBef>
          <a:spcPct val="20000"/>
        </a:spcBef>
        <a:spcAft>
          <a:spcPct val="0"/>
        </a:spcAft>
        <a:buSzPct val="115000"/>
        <a:buBlip>
          <a:blip r:embed="rId14"/>
        </a:buBlip>
        <a:defRPr sz="2000">
          <a:solidFill>
            <a:schemeClr val="tx1"/>
          </a:solidFill>
          <a:latin typeface="+mn-lt"/>
          <a:ea typeface="+mn-ea"/>
        </a:defRPr>
      </a:lvl7pPr>
      <a:lvl8pPr marL="3429000" indent="-228600" algn="l" rtl="0" fontAlgn="base">
        <a:spcBef>
          <a:spcPct val="20000"/>
        </a:spcBef>
        <a:spcAft>
          <a:spcPct val="0"/>
        </a:spcAft>
        <a:buSzPct val="115000"/>
        <a:buBlip>
          <a:blip r:embed="rId14"/>
        </a:buBlip>
        <a:defRPr sz="2000">
          <a:solidFill>
            <a:schemeClr val="tx1"/>
          </a:solidFill>
          <a:latin typeface="+mn-lt"/>
          <a:ea typeface="+mn-ea"/>
        </a:defRPr>
      </a:lvl8pPr>
      <a:lvl9pPr marL="3886200" indent="-228600" algn="l" rtl="0" fontAlgn="base">
        <a:spcBef>
          <a:spcPct val="20000"/>
        </a:spcBef>
        <a:spcAft>
          <a:spcPct val="0"/>
        </a:spcAft>
        <a:buSzPct val="115000"/>
        <a:buBlip>
          <a:blip r:embed="rId14"/>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021072144"/>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Arial" charset="0"/>
                <a:ea typeface="+mn-ea"/>
                <a:cs typeface="Arial" charset="0"/>
              </a:defRPr>
            </a:lvl1pPr>
          </a:lstStyle>
          <a:p>
            <a:pPr defTabSz="914400" eaLnBrk="1" hangingPunct="1">
              <a:buClrTx/>
              <a:buSzTx/>
              <a:buFontTx/>
              <a:buNone/>
              <a:defRPr/>
            </a:pPr>
            <a:endParaRPr lang="en-SG"/>
          </a:p>
        </p:txBody>
      </p:sp>
      <p:sp>
        <p:nvSpPr>
          <p:cNvPr id="30723"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Arial" charset="0"/>
              </a:defRPr>
            </a:lvl1pPr>
          </a:lstStyle>
          <a:p>
            <a:pPr defTabSz="914400" eaLnBrk="1" hangingPunct="1">
              <a:buClrTx/>
              <a:buSzTx/>
              <a:buFontTx/>
              <a:buNone/>
            </a:pPr>
            <a:fld id="{C6129B50-BEE6-CF4D-B0B1-29AA020E598E}" type="slidenum">
              <a:rPr lang="en-US" smtClean="0">
                <a:cs typeface="Arial" charset="0"/>
              </a:rPr>
              <a:pPr defTabSz="914400" eaLnBrk="1" hangingPunct="1">
                <a:buClrTx/>
                <a:buSzTx/>
                <a:buFontTx/>
                <a:buNone/>
              </a:pPr>
              <a:t>‹#›</a:t>
            </a:fld>
            <a:endParaRPr lang="en-US">
              <a:cs typeface="Arial"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30726"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7"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8"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9"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30"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0731"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32"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0733"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SG"/>
              <a:t>Click to edit Master title style</a:t>
            </a:r>
          </a:p>
        </p:txBody>
      </p:sp>
      <p:sp>
        <p:nvSpPr>
          <p:cNvPr id="30734"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Arial" charset="0"/>
                <a:ea typeface="+mn-ea"/>
                <a:cs typeface="Arial" charset="0"/>
              </a:defRPr>
            </a:lvl1pPr>
          </a:lstStyle>
          <a:p>
            <a:pPr defTabSz="914400" eaLnBrk="1" hangingPunct="1">
              <a:buClrTx/>
              <a:buSzTx/>
              <a:buFontTx/>
              <a:buNone/>
              <a:defRPr/>
            </a:pPr>
            <a:endParaRPr lang="en-SG"/>
          </a:p>
        </p:txBody>
      </p:sp>
      <p:sp>
        <p:nvSpPr>
          <p:cNvPr id="30735"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SG"/>
              <a:t>Click to edit Master text styles</a:t>
            </a:r>
          </a:p>
          <a:p>
            <a:pPr lvl="1"/>
            <a:r>
              <a:rPr lang="en-SG"/>
              <a:t>Second level</a:t>
            </a:r>
          </a:p>
          <a:p>
            <a:pPr lvl="2"/>
            <a:r>
              <a:rPr lang="en-SG"/>
              <a:t>Third level</a:t>
            </a:r>
          </a:p>
          <a:p>
            <a:pPr lvl="3"/>
            <a:r>
              <a:rPr lang="en-SG"/>
              <a:t>Fourth level</a:t>
            </a:r>
          </a:p>
          <a:p>
            <a:pPr lvl="4"/>
            <a:r>
              <a:rPr lang="en-SG"/>
              <a:t>Fifth level</a:t>
            </a:r>
          </a:p>
        </p:txBody>
      </p:sp>
    </p:spTree>
    <p:extLst>
      <p:ext uri="{BB962C8B-B14F-4D97-AF65-F5344CB8AC3E}">
        <p14:creationId xmlns:p14="http://schemas.microsoft.com/office/powerpoint/2010/main" val="1111891959"/>
      </p:ext>
    </p:extLst>
  </p:cSld>
  <p:clrMap bg1="dk2" tx1="lt1" bg2="dk1" tx2="lt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Arial" pitchFamily="-65" charset="0"/>
          <a:cs typeface="+mn-cs"/>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Arial" pitchFamily="-65" charset="0"/>
          <a:cs typeface="+mn-cs"/>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998579141"/>
      </p:ext>
    </p:extLst>
  </p:cSld>
  <p:clrMap bg1="lt1" tx1="dk1" bg2="lt2" tx2="dk2" accent1="accent1" accent2="accent2" accent3="accent3" accent4="accent4" accent5="accent5" accent6="accent6" hlink="hlink" folHlink="folHlink"/>
  <p:sldLayoutIdLst>
    <p:sldLayoutId id="2147484595" r:id="rId1"/>
    <p:sldLayoutId id="2147484596" r:id="rId2"/>
    <p:sldLayoutId id="2147484597" r:id="rId3"/>
    <p:sldLayoutId id="2147484598" r:id="rId4"/>
    <p:sldLayoutId id="2147484599" r:id="rId5"/>
    <p:sldLayoutId id="2147484600" r:id="rId6"/>
    <p:sldLayoutId id="2147484601" r:id="rId7"/>
    <p:sldLayoutId id="2147484602" r:id="rId8"/>
    <p:sldLayoutId id="2147484603" r:id="rId9"/>
    <p:sldLayoutId id="2147484604" r:id="rId10"/>
    <p:sldLayoutId id="214748460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defTabSz="914400" eaLnBrk="1" hangingPunct="1">
              <a:buClrTx/>
              <a:buSzTx/>
              <a:buFontTx/>
              <a:buNone/>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defTabSz="914400" eaLnBrk="1" hangingPunct="1">
              <a:buClrTx/>
              <a:buSzTx/>
              <a:buFontTx/>
              <a:buNone/>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defTabSz="914400" eaLnBrk="1" hangingPunct="1">
              <a:buClrTx/>
              <a:buSzTx/>
              <a:buFontTx/>
              <a:buNone/>
            </a:pPr>
            <a:fld id="{1356DC06-D135-8541-95BD-7C882F18835B}" type="slidenum">
              <a:rPr lang="en-US" smtClean="0">
                <a:cs typeface="MS PGothic" charset="0"/>
              </a:rPr>
              <a:pPr defTabSz="914400" eaLnBrk="1" hangingPunct="1">
                <a:buClrTx/>
                <a:buSzTx/>
                <a:buFontTx/>
                <a:buNone/>
              </a:pPr>
              <a:t>‹#›</a:t>
            </a:fld>
            <a:endParaRPr lang="en-US">
              <a:cs typeface="MS PGothic" charset="0"/>
            </a:endParaRPr>
          </a:p>
        </p:txBody>
      </p:sp>
    </p:spTree>
    <p:extLst>
      <p:ext uri="{BB962C8B-B14F-4D97-AF65-F5344CB8AC3E}">
        <p14:creationId xmlns:p14="http://schemas.microsoft.com/office/powerpoint/2010/main" val="1428875671"/>
      </p:ext>
    </p:extLst>
  </p:cSld>
  <p:clrMap bg1="lt1" tx1="dk1" bg2="lt2" tx2="dk2" accent1="accent1" accent2="accent2" accent3="accent3" accent4="accent4" accent5="accent5" accent6="accent6" hlink="hlink" folHlink="folHlink"/>
  <p:sldLayoutIdLst>
    <p:sldLayoutId id="2147484631" r:id="rId1"/>
    <p:sldLayoutId id="2147484632" r:id="rId2"/>
    <p:sldLayoutId id="2147484633" r:id="rId3"/>
    <p:sldLayoutId id="2147484634" r:id="rId4"/>
    <p:sldLayoutId id="2147484635" r:id="rId5"/>
    <p:sldLayoutId id="2147484636" r:id="rId6"/>
    <p:sldLayoutId id="2147484637" r:id="rId7"/>
    <p:sldLayoutId id="2147484638" r:id="rId8"/>
    <p:sldLayoutId id="2147484639" r:id="rId9"/>
    <p:sldLayoutId id="2147484640" r:id="rId10"/>
    <p:sldLayoutId id="214748464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eaLnBrk="1" hangingPunct="1">
              <a:buClrTx/>
              <a:buSzTx/>
              <a:buFontTx/>
              <a:buNone/>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eaLnBrk="1" hangingPunct="1">
              <a:buClrTx/>
              <a:buSzTx/>
              <a:buFontTx/>
              <a:buNone/>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eaLnBrk="1" hangingPunct="1">
              <a:buClrTx/>
              <a:buSzTx/>
              <a:buFontTx/>
              <a:buNone/>
              <a:defRPr/>
            </a:pPr>
            <a:fld id="{61F442D0-A11F-2640-8129-5D1BEF7A3C1E}" type="slidenum">
              <a:rPr lang="en-US"/>
              <a:pPr defTabSz="914400" eaLnBrk="1" hangingPunct="1">
                <a:buClrTx/>
                <a:buSzTx/>
                <a:buFontTx/>
                <a:buNone/>
                <a:defRPr/>
              </a:pPr>
              <a:t>‹#›</a:t>
            </a:fld>
            <a:endParaRPr lang="en-US"/>
          </a:p>
        </p:txBody>
      </p:sp>
    </p:spTree>
    <p:extLst>
      <p:ext uri="{BB962C8B-B14F-4D97-AF65-F5344CB8AC3E}">
        <p14:creationId xmlns:p14="http://schemas.microsoft.com/office/powerpoint/2010/main" val="4252522831"/>
      </p:ext>
    </p:extLst>
  </p:cSld>
  <p:clrMap bg1="dk2" tx1="lt1" bg2="dk1" tx2="lt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9132888" cy="6845300"/>
            <a:chOff x="0" y="0"/>
            <a:chExt cx="5753" cy="4312"/>
          </a:xfrm>
        </p:grpSpPr>
        <p:sp>
          <p:nvSpPr>
            <p:cNvPr id="307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nvGrpSpPr>
            <p:cNvPr id="25606" name="Group 4"/>
            <p:cNvGrpSpPr>
              <a:grpSpLocks/>
            </p:cNvGrpSpPr>
            <p:nvPr/>
          </p:nvGrpSpPr>
          <p:grpSpPr bwMode="auto">
            <a:xfrm>
              <a:off x="246" y="204"/>
              <a:ext cx="5271" cy="3889"/>
              <a:chOff x="246" y="204"/>
              <a:chExt cx="5271" cy="3889"/>
            </a:xfrm>
          </p:grpSpPr>
          <p:sp>
            <p:nvSpPr>
              <p:cNvPr id="23450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grpSp>
        <p:grpSp>
          <p:nvGrpSpPr>
            <p:cNvPr id="25607" name="Group 28"/>
            <p:cNvGrpSpPr>
              <a:grpSpLocks/>
            </p:cNvGrpSpPr>
            <p:nvPr/>
          </p:nvGrpSpPr>
          <p:grpSpPr bwMode="auto">
            <a:xfrm>
              <a:off x="0" y="0"/>
              <a:ext cx="1246" cy="1232"/>
              <a:chOff x="0" y="0"/>
              <a:chExt cx="1246" cy="1232"/>
            </a:xfrm>
          </p:grpSpPr>
          <p:sp>
            <p:nvSpPr>
              <p:cNvPr id="3080" name="Rectangle 29"/>
              <p:cNvSpPr>
                <a:spLocks noChangeArrowheads="1"/>
              </p:cNvSpPr>
              <p:nvPr/>
            </p:nvSpPr>
            <p:spPr bwMode="auto">
              <a:xfrm>
                <a:off x="0" y="0"/>
                <a:ext cx="1246" cy="1232"/>
              </a:xfrm>
              <a:prstGeom prst="rect">
                <a:avLst/>
              </a:prstGeom>
              <a:solidFill>
                <a:schemeClr val="bg2"/>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1" name="Rectangle 30"/>
              <p:cNvSpPr>
                <a:spLocks noChangeArrowheads="1"/>
              </p:cNvSpPr>
              <p:nvPr/>
            </p:nvSpPr>
            <p:spPr bwMode="auto">
              <a:xfrm>
                <a:off x="246" y="202"/>
                <a:ext cx="1000" cy="1030"/>
              </a:xfrm>
              <a:prstGeom prst="rect">
                <a:avLst/>
              </a:prstGeom>
              <a:solidFill>
                <a:srgbClr val="474747"/>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grpSp>
      <p:sp>
        <p:nvSpPr>
          <p:cNvPr id="3075" name="Text Box 32"/>
          <p:cNvSpPr txBox="1">
            <a:spLocks noChangeArrowheads="1"/>
          </p:cNvSpPr>
          <p:nvPr userDrawn="1"/>
        </p:nvSpPr>
        <p:spPr bwMode="auto">
          <a:xfrm>
            <a:off x="436563" y="6569075"/>
            <a:ext cx="973137" cy="244475"/>
          </a:xfrm>
          <a:prstGeom prst="rect">
            <a:avLst/>
          </a:prstGeom>
          <a:noFill/>
          <a:ln w="12700">
            <a:noFill/>
            <a:miter lim="800000"/>
            <a:headEnd/>
            <a:tailEnd/>
          </a:ln>
        </p:spPr>
        <p:txBody>
          <a:bodyPr wrap="none" anchor="ctr">
            <a:spAutoFit/>
          </a:bodyPr>
          <a:lstStyle/>
          <a:p>
            <a:pPr algn="ctr" defTabSz="914400">
              <a:spcBef>
                <a:spcPct val="50000"/>
              </a:spcBef>
              <a:buClrTx/>
              <a:buSzTx/>
              <a:buFontTx/>
              <a:buNone/>
              <a:defRPr/>
            </a:pPr>
            <a:r>
              <a:rPr lang="en-US" sz="900" b="1">
                <a:solidFill>
                  <a:srgbClr val="FFFFFF"/>
                </a:solidFill>
                <a:latin typeface="Arial" charset="0"/>
                <a:ea typeface="ＭＳ Ｐゴシック" charset="-128"/>
                <a:cs typeface="ＭＳ Ｐゴシック" charset="-128"/>
              </a:rPr>
              <a:t>© </a:t>
            </a:r>
            <a:r>
              <a:rPr lang="en-US" sz="1000" b="1">
                <a:solidFill>
                  <a:srgbClr val="FFFFFF"/>
                </a:solidFill>
                <a:latin typeface="Arial" charset="0"/>
                <a:ea typeface="ＭＳ Ｐゴシック" charset="-128"/>
                <a:cs typeface="ＭＳ Ｐゴシック" charset="-128"/>
              </a:rPr>
              <a:t>2004</a:t>
            </a:r>
            <a:r>
              <a:rPr lang="en-US" sz="900" b="1">
                <a:solidFill>
                  <a:srgbClr val="FFFFFF"/>
                </a:solidFill>
                <a:latin typeface="Arial" charset="0"/>
                <a:ea typeface="ＭＳ Ｐゴシック" charset="-128"/>
                <a:cs typeface="ＭＳ Ｐゴシック" charset="-128"/>
              </a:rPr>
              <a:t> TBBMI</a:t>
            </a:r>
          </a:p>
        </p:txBody>
      </p:sp>
      <p:sp>
        <p:nvSpPr>
          <p:cNvPr id="234529" name="Rectangle 33"/>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8.0.03d.</a:t>
            </a:r>
          </a:p>
        </p:txBody>
      </p:sp>
    </p:spTree>
    <p:extLst>
      <p:ext uri="{BB962C8B-B14F-4D97-AF65-F5344CB8AC3E}">
        <p14:creationId xmlns:p14="http://schemas.microsoft.com/office/powerpoint/2010/main" val="113216148"/>
      </p:ext>
    </p:extLst>
  </p:cSld>
  <p:clrMap bg1="dk2" tx1="lt1" bg2="dk1" tx2="lt2" accent1="accent1" accent2="accent2" accent3="accent3" accent4="accent4" accent5="accent5" accent6="accent6" hlink="hlink" folHlink="folHlink"/>
  <p:sldLayoutIdLst>
    <p:sldLayoutId id="2147484655" r:id="rId1"/>
    <p:sldLayoutId id="2147484656" r:id="rId2"/>
    <p:sldLayoutId id="2147484657" r:id="rId3"/>
    <p:sldLayoutId id="2147484658" r:id="rId4"/>
    <p:sldLayoutId id="2147484659" r:id="rId5"/>
    <p:sldLayoutId id="2147484660" r:id="rId6"/>
    <p:sldLayoutId id="2147484661" r:id="rId7"/>
    <p:sldLayoutId id="2147484662" r:id="rId8"/>
    <p:sldLayoutId id="2147484663" r:id="rId9"/>
    <p:sldLayoutId id="2147484664" r:id="rId10"/>
    <p:sldLayoutId id="2147484665"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867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defRPr>
            </a:lvl1pPr>
          </a:lstStyle>
          <a:p>
            <a:pPr defTabSz="914400">
              <a:buClrTx/>
              <a:buSzTx/>
              <a:buFontTx/>
              <a:buNone/>
              <a:defRPr/>
            </a:pPr>
            <a:fld id="{0EB04340-79FD-1448-B754-E9655C44F0CA}" type="datetime1">
              <a:rPr lang="en-US"/>
              <a:pPr defTabSz="914400">
                <a:buClrTx/>
                <a:buSzTx/>
                <a:buFontTx/>
                <a:buNone/>
                <a:defRPr/>
              </a:pPr>
              <a:t>8/23/20</a:t>
            </a:fld>
            <a:endParaRPr lang="en-US"/>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ea typeface="+mn-ea"/>
                <a:cs typeface="+mn-cs"/>
              </a:defRPr>
            </a:lvl1pPr>
          </a:lstStyle>
          <a:p>
            <a:pPr defTabSz="914400">
              <a:buClrTx/>
              <a:buSzTx/>
              <a:buFontTx/>
              <a:buNone/>
              <a:defRPr/>
            </a:pPr>
            <a:endParaRPr lang="en-US"/>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defTabSz="914400">
              <a:buClrTx/>
              <a:buSzTx/>
              <a:buFontTx/>
              <a:buNone/>
              <a:defRPr/>
            </a:pPr>
            <a:fld id="{F50BD56D-CA6E-4948-A2A2-31B468EA9FBB}" type="slidenum">
              <a:rPr lang="en-US"/>
              <a:pPr defTabSz="914400">
                <a:buClrTx/>
                <a:buSzTx/>
                <a:buFontTx/>
                <a:buNone/>
                <a:defRPr/>
              </a:pPr>
              <a:t>‹#›</a:t>
            </a:fld>
            <a:endParaRPr lang="en-US"/>
          </a:p>
        </p:txBody>
      </p:sp>
    </p:spTree>
    <p:extLst>
      <p:ext uri="{BB962C8B-B14F-4D97-AF65-F5344CB8AC3E}">
        <p14:creationId xmlns:p14="http://schemas.microsoft.com/office/powerpoint/2010/main" val="1411923810"/>
      </p:ext>
    </p:extLst>
  </p:cSld>
  <p:clrMap bg1="lt1" tx1="dk1" bg2="lt2" tx2="dk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9132888" cy="6845300"/>
            <a:chOff x="0" y="0"/>
            <a:chExt cx="5753" cy="4312"/>
          </a:xfrm>
        </p:grpSpPr>
        <p:sp>
          <p:nvSpPr>
            <p:cNvPr id="307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nvGrpSpPr>
            <p:cNvPr id="25606" name="Group 4"/>
            <p:cNvGrpSpPr>
              <a:grpSpLocks/>
            </p:cNvGrpSpPr>
            <p:nvPr/>
          </p:nvGrpSpPr>
          <p:grpSpPr bwMode="auto">
            <a:xfrm>
              <a:off x="246" y="204"/>
              <a:ext cx="5271" cy="3889"/>
              <a:chOff x="246" y="204"/>
              <a:chExt cx="5271" cy="3889"/>
            </a:xfrm>
          </p:grpSpPr>
          <p:sp>
            <p:nvSpPr>
              <p:cNvPr id="23450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grpSp>
        <p:grpSp>
          <p:nvGrpSpPr>
            <p:cNvPr id="25607" name="Group 28"/>
            <p:cNvGrpSpPr>
              <a:grpSpLocks/>
            </p:cNvGrpSpPr>
            <p:nvPr/>
          </p:nvGrpSpPr>
          <p:grpSpPr bwMode="auto">
            <a:xfrm>
              <a:off x="0" y="0"/>
              <a:ext cx="1246" cy="1232"/>
              <a:chOff x="0" y="0"/>
              <a:chExt cx="1246" cy="1232"/>
            </a:xfrm>
          </p:grpSpPr>
          <p:sp>
            <p:nvSpPr>
              <p:cNvPr id="3080" name="Rectangle 29"/>
              <p:cNvSpPr>
                <a:spLocks noChangeArrowheads="1"/>
              </p:cNvSpPr>
              <p:nvPr/>
            </p:nvSpPr>
            <p:spPr bwMode="auto">
              <a:xfrm>
                <a:off x="0" y="0"/>
                <a:ext cx="1246" cy="1232"/>
              </a:xfrm>
              <a:prstGeom prst="rect">
                <a:avLst/>
              </a:prstGeom>
              <a:solidFill>
                <a:schemeClr val="bg2"/>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1" name="Rectangle 30"/>
              <p:cNvSpPr>
                <a:spLocks noChangeArrowheads="1"/>
              </p:cNvSpPr>
              <p:nvPr/>
            </p:nvSpPr>
            <p:spPr bwMode="auto">
              <a:xfrm>
                <a:off x="246" y="202"/>
                <a:ext cx="1000" cy="1030"/>
              </a:xfrm>
              <a:prstGeom prst="rect">
                <a:avLst/>
              </a:prstGeom>
              <a:solidFill>
                <a:srgbClr val="474747"/>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grpSp>
      <p:sp>
        <p:nvSpPr>
          <p:cNvPr id="3075" name="Text Box 32"/>
          <p:cNvSpPr txBox="1">
            <a:spLocks noChangeArrowheads="1"/>
          </p:cNvSpPr>
          <p:nvPr userDrawn="1"/>
        </p:nvSpPr>
        <p:spPr bwMode="auto">
          <a:xfrm>
            <a:off x="436563" y="6569075"/>
            <a:ext cx="973137" cy="244475"/>
          </a:xfrm>
          <a:prstGeom prst="rect">
            <a:avLst/>
          </a:prstGeom>
          <a:noFill/>
          <a:ln w="12700">
            <a:noFill/>
            <a:miter lim="800000"/>
            <a:headEnd/>
            <a:tailEnd/>
          </a:ln>
        </p:spPr>
        <p:txBody>
          <a:bodyPr wrap="none" anchor="ctr">
            <a:spAutoFit/>
          </a:bodyPr>
          <a:lstStyle/>
          <a:p>
            <a:pPr algn="ctr" defTabSz="914400">
              <a:spcBef>
                <a:spcPct val="50000"/>
              </a:spcBef>
              <a:buClrTx/>
              <a:buSzTx/>
              <a:buFontTx/>
              <a:buNone/>
              <a:defRPr/>
            </a:pPr>
            <a:r>
              <a:rPr lang="en-US" sz="900" b="1">
                <a:solidFill>
                  <a:srgbClr val="FFFFFF"/>
                </a:solidFill>
                <a:latin typeface="Arial" charset="0"/>
                <a:ea typeface="ＭＳ Ｐゴシック" charset="-128"/>
                <a:cs typeface="ＭＳ Ｐゴシック" charset="-128"/>
              </a:rPr>
              <a:t>© </a:t>
            </a:r>
            <a:r>
              <a:rPr lang="en-US" sz="1000" b="1">
                <a:solidFill>
                  <a:srgbClr val="FFFFFF"/>
                </a:solidFill>
                <a:latin typeface="Arial" charset="0"/>
                <a:ea typeface="ＭＳ Ｐゴシック" charset="-128"/>
                <a:cs typeface="ＭＳ Ｐゴシック" charset="-128"/>
              </a:rPr>
              <a:t>2004</a:t>
            </a:r>
            <a:r>
              <a:rPr lang="en-US" sz="900" b="1">
                <a:solidFill>
                  <a:srgbClr val="FFFFFF"/>
                </a:solidFill>
                <a:latin typeface="Arial" charset="0"/>
                <a:ea typeface="ＭＳ Ｐゴシック" charset="-128"/>
                <a:cs typeface="ＭＳ Ｐゴシック" charset="-128"/>
              </a:rPr>
              <a:t> TBBMI</a:t>
            </a:r>
          </a:p>
        </p:txBody>
      </p:sp>
      <p:sp>
        <p:nvSpPr>
          <p:cNvPr id="234529" name="Rectangle 33"/>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8.0.03d.</a:t>
            </a:r>
          </a:p>
        </p:txBody>
      </p:sp>
    </p:spTree>
    <p:extLst>
      <p:ext uri="{BB962C8B-B14F-4D97-AF65-F5344CB8AC3E}">
        <p14:creationId xmlns:p14="http://schemas.microsoft.com/office/powerpoint/2010/main" val="2860257066"/>
      </p:ext>
    </p:extLst>
  </p:cSld>
  <p:clrMap bg1="dk2" tx1="lt1" bg2="dk1" tx2="lt2" accent1="accent1" accent2="accent2" accent3="accent3" accent4="accent4" accent5="accent5" accent6="accent6" hlink="hlink" folHlink="folHlink"/>
  <p:sldLayoutIdLst>
    <p:sldLayoutId id="2147484667" r:id="rId1"/>
    <p:sldLayoutId id="2147484668" r:id="rId2"/>
    <p:sldLayoutId id="2147484669" r:id="rId3"/>
    <p:sldLayoutId id="2147484670" r:id="rId4"/>
    <p:sldLayoutId id="2147484671" r:id="rId5"/>
    <p:sldLayoutId id="2147484672" r:id="rId6"/>
    <p:sldLayoutId id="2147484673" r:id="rId7"/>
    <p:sldLayoutId id="2147484674" r:id="rId8"/>
    <p:sldLayoutId id="2147484675" r:id="rId9"/>
    <p:sldLayoutId id="2147484676" r:id="rId10"/>
    <p:sldLayoutId id="2147484677"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a:buClrTx/>
              <a:buSzTx/>
              <a:buFontTx/>
              <a:buNone/>
              <a:defRPr/>
            </a:pPr>
            <a:fld id="{33EEFB2E-933A-4D47-9FC7-4385CC0ED00D}" type="slidenum">
              <a:rPr lang="en-US">
                <a:cs typeface="ＭＳ Ｐゴシック" charset="0"/>
              </a:rPr>
              <a:pPr defTabSz="914400">
                <a:buClrTx/>
                <a:buSzTx/>
                <a:buFontTx/>
                <a:buNone/>
                <a:defRPr/>
              </a:pPr>
              <a:t>‹#›</a:t>
            </a:fld>
            <a:endParaRPr lang="en-US">
              <a:cs typeface="ＭＳ Ｐゴシック" charset="0"/>
            </a:endParaRPr>
          </a:p>
        </p:txBody>
      </p:sp>
    </p:spTree>
    <p:extLst>
      <p:ext uri="{BB962C8B-B14F-4D97-AF65-F5344CB8AC3E}">
        <p14:creationId xmlns:p14="http://schemas.microsoft.com/office/powerpoint/2010/main" val="2559238758"/>
      </p:ext>
    </p:extLst>
  </p:cSld>
  <p:clrMap bg1="lt1" tx1="dk1" bg2="lt2" tx2="dk2" accent1="accent1" accent2="accent2" accent3="accent3" accent4="accent4" accent5="accent5" accent6="accent6" hlink="hlink" folHlink="folHlink"/>
  <p:sldLayoutIdLst>
    <p:sldLayoutId id="2147484691" r:id="rId1"/>
    <p:sldLayoutId id="2147484692" r:id="rId2"/>
    <p:sldLayoutId id="2147484693" r:id="rId3"/>
    <p:sldLayoutId id="2147484694" r:id="rId4"/>
    <p:sldLayoutId id="2147484695" r:id="rId5"/>
    <p:sldLayoutId id="2147484696" r:id="rId6"/>
    <p:sldLayoutId id="2147484697" r:id="rId7"/>
    <p:sldLayoutId id="2147484698" r:id="rId8"/>
    <p:sldLayoutId id="2147484699" r:id="rId9"/>
    <p:sldLayoutId id="2147484700" r:id="rId10"/>
    <p:sldLayoutId id="214748470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Narrow" charset="0"/>
                <a:ea typeface="ＭＳ Ｐゴシック" charset="-128"/>
                <a:cs typeface="ＭＳ Ｐゴシック" charset="-128"/>
              </a:defRPr>
            </a:lvl1pPr>
          </a:lstStyle>
          <a:p>
            <a:pPr defTabSz="914400" eaLnBrk="1" hangingPunct="1">
              <a:buClrTx/>
              <a:buSzTx/>
              <a:buFontTx/>
              <a:buNone/>
              <a:defRPr/>
            </a:pPr>
            <a:endParaRPr lang="en-US">
              <a:solidFill>
                <a:srgbClr val="EAE8E2"/>
              </a:solidFill>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Narrow" charset="0"/>
                <a:ea typeface="ＭＳ Ｐゴシック" charset="-128"/>
                <a:cs typeface="ＭＳ Ｐゴシック" charset="-128"/>
              </a:defRPr>
            </a:lvl1pPr>
          </a:lstStyle>
          <a:p>
            <a:pPr defTabSz="914400" eaLnBrk="1" hangingPunct="1">
              <a:buClrTx/>
              <a:buSzTx/>
              <a:buFontTx/>
              <a:buNone/>
              <a:defRPr/>
            </a:pPr>
            <a:endParaRPr lang="en-US">
              <a:solidFill>
                <a:srgbClr val="EAE8E2"/>
              </a:solidFill>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defTabSz="914400" eaLnBrk="1" hangingPunct="1">
              <a:buClrTx/>
              <a:buSzTx/>
              <a:buFontTx/>
              <a:buNone/>
            </a:pPr>
            <a:fld id="{CBC69274-35FA-2046-BF77-646659A062B0}" type="slidenum">
              <a:rPr lang="en-US">
                <a:solidFill>
                  <a:srgbClr val="EAE8E2"/>
                </a:solidFill>
              </a:rPr>
              <a:pPr defTabSz="914400" eaLnBrk="1" hangingPunct="1">
                <a:buClrTx/>
                <a:buSzTx/>
                <a:buFontTx/>
                <a:buNone/>
              </a:pPr>
              <a:t>‹#›</a:t>
            </a:fld>
            <a:endParaRPr lang="en-US">
              <a:solidFill>
                <a:srgbClr val="EAE8E2"/>
              </a:solidFill>
            </a:endParaRPr>
          </a:p>
        </p:txBody>
      </p:sp>
    </p:spTree>
    <p:extLst>
      <p:ext uri="{BB962C8B-B14F-4D97-AF65-F5344CB8AC3E}">
        <p14:creationId xmlns:p14="http://schemas.microsoft.com/office/powerpoint/2010/main" val="1798669697"/>
      </p:ext>
    </p:extLst>
  </p:cSld>
  <p:clrMap bg1="dk2" tx1="lt1" bg2="dk1" tx2="lt2" accent1="accent1" accent2="accent2" accent3="accent3" accent4="accent4" accent5="accent5" accent6="accent6" hlink="hlink" folHlink="folHlink"/>
  <p:sldLayoutIdLst>
    <p:sldLayoutId id="2147484703"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8200"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b="0">
                <a:solidFill>
                  <a:schemeClr val="tx1"/>
                </a:solidFill>
                <a:latin typeface="Times New Roman" pitchFamily="-111" charset="0"/>
                <a:ea typeface="Times New Roman" pitchFamily="-111" charset="0"/>
                <a:cs typeface="Times New Roman" pitchFamily="-111" charset="0"/>
              </a:defRPr>
            </a:lvl1pPr>
          </a:lstStyle>
          <a:p>
            <a:pPr defTabSz="914400">
              <a:buClrTx/>
              <a:buSzTx/>
              <a:buFontTx/>
              <a:buNone/>
              <a:defRPr/>
            </a:pPr>
            <a:endParaRPr lang="en-US">
              <a:solidFill>
                <a:srgbClr val="003300"/>
              </a:solidFill>
            </a:endParaRPr>
          </a:p>
        </p:txBody>
      </p:sp>
      <p:sp>
        <p:nvSpPr>
          <p:cNvPr id="8203"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b="0">
                <a:solidFill>
                  <a:schemeClr val="tx1"/>
                </a:solidFill>
                <a:latin typeface="Times New Roman" pitchFamily="-111" charset="0"/>
                <a:ea typeface="Times New Roman" pitchFamily="-111" charset="0"/>
                <a:cs typeface="Times New Roman" pitchFamily="-111" charset="0"/>
              </a:defRPr>
            </a:lvl1pPr>
          </a:lstStyle>
          <a:p>
            <a:pPr defTabSz="914400">
              <a:buClrTx/>
              <a:buSzTx/>
              <a:buFontTx/>
              <a:buNone/>
              <a:defRPr/>
            </a:pPr>
            <a:endParaRPr lang="en-US">
              <a:solidFill>
                <a:srgbClr val="003300"/>
              </a:solidFill>
            </a:endParaRPr>
          </a:p>
        </p:txBody>
      </p:sp>
      <p:sp>
        <p:nvSpPr>
          <p:cNvPr id="8204"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b="0">
                <a:solidFill>
                  <a:schemeClr val="tx1"/>
                </a:solidFill>
                <a:latin typeface="Times New Roman" charset="0"/>
                <a:cs typeface="Times New Roman" charset="0"/>
              </a:defRPr>
            </a:lvl1pPr>
          </a:lstStyle>
          <a:p>
            <a:pPr defTabSz="914400">
              <a:buClrTx/>
              <a:buSzTx/>
              <a:buFontTx/>
              <a:buNone/>
              <a:defRPr/>
            </a:pPr>
            <a:fld id="{98039365-5FB2-4846-BFBE-F3F440349B19}" type="slidenum">
              <a:rPr lang="en-US">
                <a:solidFill>
                  <a:srgbClr val="003300"/>
                </a:solidFill>
              </a:rPr>
              <a:pPr defTabSz="914400">
                <a:buClrTx/>
                <a:buSzTx/>
                <a:buFontTx/>
                <a:buNone/>
                <a:defRPr/>
              </a:pPr>
              <a:t>‹#›</a:t>
            </a:fld>
            <a:endParaRPr lang="en-US">
              <a:solidFill>
                <a:srgbClr val="003300"/>
              </a:solidFill>
            </a:endParaRPr>
          </a:p>
        </p:txBody>
      </p:sp>
    </p:spTree>
    <p:extLst>
      <p:ext uri="{BB962C8B-B14F-4D97-AF65-F5344CB8AC3E}">
        <p14:creationId xmlns:p14="http://schemas.microsoft.com/office/powerpoint/2010/main" val="2538482175"/>
      </p:ext>
    </p:extLst>
  </p:cSld>
  <p:clrMap bg1="lt1" tx1="dk1" bg2="lt2" tx2="dk2" accent1="accent1" accent2="accent2" accent3="accent3" accent4="accent4" accent5="accent5" accent6="accent6" hlink="hlink" folHlink="folHlink"/>
  <p:sldLayoutIdLst>
    <p:sldLayoutId id="2147484715" r:id="rId1"/>
    <p:sldLayoutId id="2147484716" r:id="rId2"/>
    <p:sldLayoutId id="2147484717" r:id="rId3"/>
    <p:sldLayoutId id="2147484718" r:id="rId4"/>
    <p:sldLayoutId id="2147484719" r:id="rId5"/>
    <p:sldLayoutId id="2147484720" r:id="rId6"/>
    <p:sldLayoutId id="2147484721" r:id="rId7"/>
    <p:sldLayoutId id="2147484722" r:id="rId8"/>
    <p:sldLayoutId id="2147484723" r:id="rId9"/>
    <p:sldLayoutId id="2147484724" r:id="rId10"/>
    <p:sldLayoutId id="2147484725" r:id="rId11"/>
  </p:sldLayoutIdLst>
  <p:txStyles>
    <p:titleStyle>
      <a:lvl1pPr algn="l" rtl="0" eaLnBrk="0" fontAlgn="base" hangingPunct="0">
        <a:spcBef>
          <a:spcPct val="0"/>
        </a:spcBef>
        <a:spcAft>
          <a:spcPct val="0"/>
        </a:spcAft>
        <a:defRPr kumimoji="1" sz="4000" b="1" i="1">
          <a:solidFill>
            <a:schemeClr val="tx2"/>
          </a:solidFill>
          <a:effectLst>
            <a:outerShdw blurRad="38100" dist="38100" dir="2700000" algn="tl">
              <a:srgbClr val="000000">
                <a:alpha val="43137"/>
              </a:srgbClr>
            </a:outerShdw>
          </a:effectLst>
          <a:latin typeface="Arial"/>
          <a:ea typeface="ＭＳ Ｐゴシック" pitchFamily="-111" charset="-128"/>
          <a:cs typeface="Arial"/>
        </a:defRPr>
      </a:lvl1pPr>
      <a:lvl2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2pPr>
      <a:lvl3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3pPr>
      <a:lvl4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4pPr>
      <a:lvl5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kumimoji="1"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kumimoji="1" sz="20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kumimoji="1" sz="20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aseline="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DD55A6B0-060F-AE48-8748-1820961296A1}" type="slidenum">
              <a:rPr lang="en-US"/>
              <a:pPr>
                <a:defRPr/>
              </a:pPr>
              <a:t>‹#›</a:t>
            </a:fld>
            <a:endParaRPr lang="en-US"/>
          </a:p>
        </p:txBody>
      </p:sp>
    </p:spTree>
    <p:extLst>
      <p:ext uri="{BB962C8B-B14F-4D97-AF65-F5344CB8AC3E}">
        <p14:creationId xmlns:p14="http://schemas.microsoft.com/office/powerpoint/2010/main" val="1187471334"/>
      </p:ext>
    </p:extLst>
  </p:cSld>
  <p:clrMap bg1="dk2" tx1="lt1" bg2="dk1" tx2="lt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 id="214748473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baseline="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baseline="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baseline="0"/>
              <a:pPr>
                <a:defRPr/>
              </a:pPr>
              <a:t>‹#›</a:t>
            </a:fld>
            <a:endParaRPr lang="en-US" baseline="0"/>
          </a:p>
        </p:txBody>
      </p:sp>
    </p:spTree>
    <p:extLst>
      <p:ext uri="{BB962C8B-B14F-4D97-AF65-F5344CB8AC3E}">
        <p14:creationId xmlns:p14="http://schemas.microsoft.com/office/powerpoint/2010/main" val="3288144069"/>
      </p:ext>
    </p:extLst>
  </p:cSld>
  <p:clrMap bg1="lt1" tx1="dk1" bg2="lt2" tx2="dk2" accent1="accent1" accent2="accent2" accent3="accent3" accent4="accent4" accent5="accent5" accent6="accent6" hlink="hlink" folHlink="folHlink"/>
  <p:sldLayoutIdLst>
    <p:sldLayoutId id="2147484739" r:id="rId1"/>
    <p:sldLayoutId id="2147484740" r:id="rId2"/>
    <p:sldLayoutId id="2147484741" r:id="rId3"/>
    <p:sldLayoutId id="2147484742" r:id="rId4"/>
    <p:sldLayoutId id="2147484743" r:id="rId5"/>
    <p:sldLayoutId id="2147484744" r:id="rId6"/>
    <p:sldLayoutId id="2147484745" r:id="rId7"/>
    <p:sldLayoutId id="2147484746" r:id="rId8"/>
    <p:sldLayoutId id="2147484747" r:id="rId9"/>
    <p:sldLayoutId id="2147484748" r:id="rId10"/>
    <p:sldLayoutId id="2147484749" r:id="rId11"/>
    <p:sldLayoutId id="2147484750" r:id="rId12"/>
    <p:sldLayoutId id="21474847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eaLnBrk="1" hangingPunct="1">
              <a:defRPr/>
            </a:pPr>
            <a:fld id="{C16A198B-9034-4749-8A8D-B90A5F5B90A3}" type="datetimeFigureOut">
              <a:rPr lang="en-US" baseline="0">
                <a:latin typeface="Calibri" charset="0"/>
              </a:rPr>
              <a:pPr algn="l" eaLnBrk="1" hangingPunct="1">
                <a:defRPr/>
              </a:pPr>
              <a:t>8/23/20</a:t>
            </a:fld>
            <a:endParaRPr lang="en-US" baseline="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baseline="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baseline="0">
                <a:latin typeface="Calibri" charset="0"/>
              </a:rPr>
              <a:pPr eaLnBrk="1" hangingPunct="1">
                <a:defRPr/>
              </a:pPr>
              <a:t>‹#›</a:t>
            </a:fld>
            <a:endParaRPr lang="en-US" baseline="0">
              <a:latin typeface="Calibri" charset="0"/>
            </a:endParaRPr>
          </a:p>
        </p:txBody>
      </p:sp>
    </p:spTree>
    <p:extLst>
      <p:ext uri="{BB962C8B-B14F-4D97-AF65-F5344CB8AC3E}">
        <p14:creationId xmlns:p14="http://schemas.microsoft.com/office/powerpoint/2010/main" val="2183433288"/>
      </p:ext>
    </p:extLst>
  </p:cSld>
  <p:clrMap bg1="lt1" tx1="dk1" bg2="lt2" tx2="dk2" accent1="accent1" accent2="accent2" accent3="accent3" accent4="accent4" accent5="accent5" accent6="accent6" hlink="hlink" folHlink="folHlink"/>
  <p:sldLayoutIdLst>
    <p:sldLayoutId id="2147484753" r:id="rId1"/>
    <p:sldLayoutId id="2147484754" r:id="rId2"/>
    <p:sldLayoutId id="2147484755" r:id="rId3"/>
    <p:sldLayoutId id="2147484756" r:id="rId4"/>
    <p:sldLayoutId id="2147484757" r:id="rId5"/>
    <p:sldLayoutId id="2147484758" r:id="rId6"/>
    <p:sldLayoutId id="2147484759" r:id="rId7"/>
    <p:sldLayoutId id="2147484760" r:id="rId8"/>
    <p:sldLayoutId id="2147484761" r:id="rId9"/>
    <p:sldLayoutId id="2147484762" r:id="rId10"/>
    <p:sldLayoutId id="214748476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algn="l">
              <a:defRPr/>
            </a:pPr>
            <a:r>
              <a:rPr lang="en-US" baseline="0">
                <a:latin typeface="Times New Roman"/>
                <a:ea typeface="ＭＳ Ｐゴシック"/>
              </a:rPr>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1">
                <a:solidFill>
                  <a:srgbClr val="000000"/>
                </a:solidFill>
                <a:latin typeface="+mn-lt"/>
                <a:cs typeface="Arial" charset="0"/>
              </a:defRPr>
            </a:lvl1pPr>
          </a:lstStyle>
          <a:p>
            <a:pPr>
              <a:defRPr/>
            </a:pPr>
            <a:r>
              <a:rPr lang="en-US" baseline="0">
                <a:latin typeface="Times New Roman"/>
              </a:rPr>
              <a:t>Congregational worship – Tom Anderson</a:t>
            </a:r>
          </a:p>
        </p:txBody>
      </p:sp>
    </p:spTree>
    <p:extLst>
      <p:ext uri="{BB962C8B-B14F-4D97-AF65-F5344CB8AC3E}">
        <p14:creationId xmlns:p14="http://schemas.microsoft.com/office/powerpoint/2010/main" val="3379086863"/>
      </p:ext>
    </p:extLst>
  </p:cSld>
  <p:clrMap bg1="lt1" tx1="dk1" bg2="lt2" tx2="dk2" accent1="accent1" accent2="accent2" accent3="accent3" accent4="accent4" accent5="accent5" accent6="accent6" hlink="hlink" folHlink="folHlink"/>
  <p:sldLayoutIdLst>
    <p:sldLayoutId id="2147484765" r:id="rId1"/>
    <p:sldLayoutId id="2147484766" r:id="rId2"/>
    <p:sldLayoutId id="2147484767" r:id="rId3"/>
    <p:sldLayoutId id="2147484768" r:id="rId4"/>
    <p:sldLayoutId id="2147484769" r:id="rId5"/>
    <p:sldLayoutId id="2147484770" r:id="rId6"/>
    <p:sldLayoutId id="2147484771" r:id="rId7"/>
    <p:sldLayoutId id="2147484772" r:id="rId8"/>
    <p:sldLayoutId id="2147484773" r:id="rId9"/>
    <p:sldLayoutId id="2147484774" r:id="rId10"/>
    <p:sldLayoutId id="2147484775"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mn-ea"/>
                <a:cs typeface="+mn-cs"/>
              </a:defRPr>
            </a:lvl1pPr>
          </a:lstStyle>
          <a:p>
            <a:pPr>
              <a:defRPr/>
            </a:pPr>
            <a:endParaRPr lang="en-US"/>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mn-ea"/>
                <a:cs typeface="+mn-cs"/>
              </a:defRPr>
            </a:lvl1pPr>
          </a:lstStyle>
          <a:p>
            <a:pPr>
              <a:defRPr/>
            </a:pPr>
            <a:endParaRPr lang="en-US"/>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07DC1DE-A652-A040-A259-E72961084CA2}" type="slidenum">
              <a:rPr lang="en-US"/>
              <a:pPr>
                <a:defRPr/>
              </a:pPr>
              <a:t>‹#›</a:t>
            </a:fld>
            <a:endParaRPr lang="en-US"/>
          </a:p>
        </p:txBody>
      </p:sp>
    </p:spTree>
    <p:extLst>
      <p:ext uri="{BB962C8B-B14F-4D97-AF65-F5344CB8AC3E}">
        <p14:creationId xmlns:p14="http://schemas.microsoft.com/office/powerpoint/2010/main" val="4257905847"/>
      </p:ext>
    </p:extLst>
  </p:cSld>
  <p:clrMap bg1="lt1" tx1="dk1" bg2="lt2" tx2="dk2" accent1="accent1" accent2="accent2" accent3="accent3" accent4="accent4" accent5="accent5" accent6="accent6" hlink="hlink" folHlink="folHlink"/>
  <p:sldLayoutIdLst>
    <p:sldLayoutId id="2147484777" r:id="rId1"/>
    <p:sldLayoutId id="2147484778" r:id="rId2"/>
    <p:sldLayoutId id="2147484779" r:id="rId3"/>
    <p:sldLayoutId id="2147484780" r:id="rId4"/>
    <p:sldLayoutId id="2147484781" r:id="rId5"/>
    <p:sldLayoutId id="2147484782" r:id="rId6"/>
    <p:sldLayoutId id="2147484783" r:id="rId7"/>
    <p:sldLayoutId id="2147484784" r:id="rId8"/>
    <p:sldLayoutId id="2147484785" r:id="rId9"/>
    <p:sldLayoutId id="2147484786" r:id="rId10"/>
    <p:sldLayoutId id="2147484787" r:id="rId11"/>
    <p:sldLayoutId id="21474847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4CF0954B-69E9-C84A-9D33-83AE0CD1232C}" type="datetime1">
              <a:rPr lang="en-US" baseline="0">
                <a:solidFill>
                  <a:srgbClr val="EAE8E2"/>
                </a:solidFill>
              </a:rPr>
              <a:pPr algn="l">
                <a:defRPr/>
              </a:pPr>
              <a:t>8/23/20</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2A86F0B6-A181-C14F-BFCA-0451071CFF76}"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3715417799"/>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140297446"/>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F163712-10C1-C847-8F6C-57F5104778BB}" type="slidenum">
              <a:rPr lang="en-US" altLang="ja-JP"/>
              <a:pPr>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5647946"/>
      </p:ext>
    </p:extLst>
  </p:cSld>
  <p:clrMap bg1="dk2" tx1="lt1" bg2="dk1" tx2="lt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883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8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BC9C1E74-71AE-8B49-BCE8-01143AE7B0C2}" type="slidenum">
              <a:rPr lang="en-US"/>
              <a:pPr>
                <a:defRPr/>
              </a:pPr>
              <a:t>‹#›</a:t>
            </a:fld>
            <a:endParaRPr lang="en-US"/>
          </a:p>
        </p:txBody>
      </p:sp>
    </p:spTree>
    <p:extLst>
      <p:ext uri="{BB962C8B-B14F-4D97-AF65-F5344CB8AC3E}">
        <p14:creationId xmlns:p14="http://schemas.microsoft.com/office/powerpoint/2010/main" val="105702116"/>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 id="2147484825" r:id="rId12"/>
    <p:sldLayoutId id="21474848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B3A08496-E06D-1E46-8D2B-F900C55709DD}" type="datetime1">
              <a:rPr lang="en-US"/>
              <a:pPr>
                <a:defRPr/>
              </a:pPr>
              <a:t>8/23/20</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37A6ED02-D901-664D-A06E-0AB9BA555722}" type="slidenum">
              <a:rPr lang="en-US"/>
              <a:pPr>
                <a:defRPr/>
              </a:pPr>
              <a:t>‹#›</a:t>
            </a:fld>
            <a:endParaRPr lang="en-US"/>
          </a:p>
        </p:txBody>
      </p:sp>
    </p:spTree>
    <p:extLst>
      <p:ext uri="{BB962C8B-B14F-4D97-AF65-F5344CB8AC3E}">
        <p14:creationId xmlns:p14="http://schemas.microsoft.com/office/powerpoint/2010/main" val="1898194487"/>
      </p:ext>
    </p:extLst>
  </p:cSld>
  <p:clrMap bg1="dk2" tx1="lt1" bg2="dk1" tx2="lt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Narrow" charset="0"/>
                <a:ea typeface="ＭＳ Ｐゴシック" charset="-128"/>
                <a:cs typeface="ＭＳ Ｐゴシック" charset="-128"/>
              </a:defRPr>
            </a:lvl1pPr>
          </a:lstStyle>
          <a:p>
            <a:pPr>
              <a:defRPr/>
            </a:pPr>
            <a:endParaRPr lang="en-US">
              <a:solidFill>
                <a:srgbClr val="EAE8E2"/>
              </a:solidFill>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Narrow" charset="0"/>
                <a:ea typeface="ＭＳ Ｐゴシック" charset="-128"/>
                <a:cs typeface="ＭＳ Ｐゴシック" charset="-128"/>
              </a:defRPr>
            </a:lvl1pPr>
          </a:lstStyle>
          <a:p>
            <a:pPr>
              <a:defRPr/>
            </a:pPr>
            <a:endParaRPr lang="en-US">
              <a:solidFill>
                <a:srgbClr val="EAE8E2"/>
              </a:solidFill>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fld id="{CBC69274-35FA-2046-BF77-646659A062B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973410096"/>
      </p:ext>
    </p:extLst>
  </p:cSld>
  <p:clrMap bg1="dk2" tx1="lt1" bg2="dk1" tx2="lt2" accent1="accent1" accent2="accent2" accent3="accent3" accent4="accent4" accent5="accent5" accent6="accent6" hlink="hlink" folHlink="folHlink"/>
  <p:sldLayoutIdLst>
    <p:sldLayoutId id="2147484840" r:id="rId1"/>
    <p:sldLayoutId id="2147484841" r:id="rId2"/>
    <p:sldLayoutId id="2147484842" r:id="rId3"/>
    <p:sldLayoutId id="2147484843" r:id="rId4"/>
    <p:sldLayoutId id="2147484844" r:id="rId5"/>
    <p:sldLayoutId id="2147484845" r:id="rId6"/>
    <p:sldLayoutId id="2147484846" r:id="rId7"/>
    <p:sldLayoutId id="2147484847" r:id="rId8"/>
    <p:sldLayoutId id="2147484848" r:id="rId9"/>
    <p:sldLayoutId id="2147484849" r:id="rId10"/>
    <p:sldLayoutId id="214748485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27E8F747-D967-6445-94E4-E5697241C25B}" type="slidenum">
              <a:rPr lang="en-US"/>
              <a:pPr>
                <a:defRPr/>
              </a:pPr>
              <a:t>‹#›</a:t>
            </a:fld>
            <a:endParaRPr lang="en-US"/>
          </a:p>
        </p:txBody>
      </p:sp>
    </p:spTree>
    <p:extLst>
      <p:ext uri="{BB962C8B-B14F-4D97-AF65-F5344CB8AC3E}">
        <p14:creationId xmlns:p14="http://schemas.microsoft.com/office/powerpoint/2010/main" val="710585655"/>
      </p:ext>
    </p:extLst>
  </p:cSld>
  <p:clrMap bg1="lt1" tx1="dk1" bg2="lt2" tx2="dk2" accent1="accent1" accent2="accent2" accent3="accent3" accent4="accent4" accent5="accent5" accent6="accent6" hlink="hlink" folHlink="folHlink"/>
  <p:sldLayoutIdLst>
    <p:sldLayoutId id="2147484852" r:id="rId1"/>
    <p:sldLayoutId id="2147484853" r:id="rId2"/>
    <p:sldLayoutId id="2147484854" r:id="rId3"/>
    <p:sldLayoutId id="2147484855" r:id="rId4"/>
    <p:sldLayoutId id="2147484856" r:id="rId5"/>
    <p:sldLayoutId id="2147484857" r:id="rId6"/>
    <p:sldLayoutId id="2147484858" r:id="rId7"/>
    <p:sldLayoutId id="2147484859" r:id="rId8"/>
    <p:sldLayoutId id="2147484860" r:id="rId9"/>
    <p:sldLayoutId id="2147484861" r:id="rId10"/>
    <p:sldLayoutId id="214748486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F07B7C-D7A7-4E8A-9DC8-2EBDB66AA4A0}" type="datetimeFigureOut">
              <a:rPr lang="en-US" altLang="en-US" baseline="0">
                <a:latin typeface="Calibri"/>
                <a:ea typeface="+mn-ea"/>
                <a:cs typeface="+mn-cs"/>
              </a:rPr>
              <a:pPr algn="l" defTabSz="457177" fontAlgn="auto">
                <a:spcBef>
                  <a:spcPts val="0"/>
                </a:spcBef>
                <a:spcAft>
                  <a:spcPts val="0"/>
                </a:spcAft>
              </a:pPr>
              <a:t>8/23/20</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F8D14B5-11B9-4418-AEE3-9F92085C6F8D}"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342997462"/>
      </p:ext>
    </p:extLst>
  </p:cSld>
  <p:clrMap bg1="lt1" tx1="dk1" bg2="lt2" tx2="dk2" accent1="accent1" accent2="accent2" accent3="accent3" accent4="accent4" accent5="accent5" accent6="accent6" hlink="hlink" folHlink="folHlink"/>
  <p:sldLayoutIdLst>
    <p:sldLayoutId id="2147484864" r:id="rId1"/>
    <p:sldLayoutId id="2147484865" r:id="rId2"/>
    <p:sldLayoutId id="2147484866" r:id="rId3"/>
    <p:sldLayoutId id="2147484867" r:id="rId4"/>
    <p:sldLayoutId id="2147484868" r:id="rId5"/>
    <p:sldLayoutId id="2147484869" r:id="rId6"/>
    <p:sldLayoutId id="2147484870" r:id="rId7"/>
    <p:sldLayoutId id="2147484871" r:id="rId8"/>
    <p:sldLayoutId id="2147484872" r:id="rId9"/>
    <p:sldLayoutId id="2147484873" r:id="rId10"/>
    <p:sldLayoutId id="214748487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2A190C-C57D-49A3-AF5D-E83378044706}"/>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75FA9AC-2B95-4715-9700-DF3314BCE9B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04B6D1B-978B-4731-AA01-704169519E92}"/>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defTabSz="457177" eaLnBrk="1" hangingPunct="1">
              <a:defRPr/>
            </a:pPr>
            <a:fld id="{A83DDE71-AE20-407C-9A5B-C28277603AA6}" type="datetimeFigureOut">
              <a:rPr lang="en-US" baseline="0">
                <a:solidFill>
                  <a:prstClr val="black">
                    <a:tint val="75000"/>
                  </a:prstClr>
                </a:solidFill>
                <a:latin typeface="Calibri"/>
                <a:ea typeface="+mn-ea"/>
                <a:cs typeface="+mn-cs"/>
              </a:rPr>
              <a:pPr defTabSz="457177" eaLnBrk="1" hangingPunct="1">
                <a:defRPr/>
              </a:pPr>
              <a:t>8/23/20</a:t>
            </a:fld>
            <a:endParaRPr lang="en-US" baseline="0">
              <a:solidFill>
                <a:prstClr val="black">
                  <a:tint val="75000"/>
                </a:prstClr>
              </a:solidFill>
              <a:latin typeface="Calibri"/>
              <a:ea typeface="+mn-ea"/>
              <a:cs typeface="+mn-cs"/>
            </a:endParaRPr>
          </a:p>
        </p:txBody>
      </p:sp>
      <p:sp>
        <p:nvSpPr>
          <p:cNvPr id="5" name="Footer Placeholder 4">
            <a:extLst>
              <a:ext uri="{FF2B5EF4-FFF2-40B4-BE49-F238E27FC236}">
                <a16:creationId xmlns:a16="http://schemas.microsoft.com/office/drawing/2014/main" id="{1FA0E7D2-8819-450B-8490-37D371B6E87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defTabSz="457177" eaLnBrk="1" hangingPunct="1">
              <a:defRPr/>
            </a:pPr>
            <a:endParaRPr lang="en-US" baseline="0">
              <a:solidFill>
                <a:prstClr val="black">
                  <a:tint val="75000"/>
                </a:prstClr>
              </a:solidFill>
              <a:latin typeface="Calibri"/>
              <a:ea typeface="+mn-ea"/>
              <a:cs typeface="+mn-cs"/>
            </a:endParaRPr>
          </a:p>
        </p:txBody>
      </p:sp>
      <p:sp>
        <p:nvSpPr>
          <p:cNvPr id="6" name="Slide Number Placeholder 5">
            <a:extLst>
              <a:ext uri="{FF2B5EF4-FFF2-40B4-BE49-F238E27FC236}">
                <a16:creationId xmlns:a16="http://schemas.microsoft.com/office/drawing/2014/main" id="{FC255992-C46F-4F55-9F26-D6213C0628D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defTabSz="457177" eaLnBrk="1" fontAlgn="auto" hangingPunct="1">
              <a:spcBef>
                <a:spcPts val="0"/>
              </a:spcBef>
              <a:spcAft>
                <a:spcPts val="0"/>
              </a:spcAft>
            </a:pPr>
            <a:fld id="{FAB09407-52A0-4BAA-B908-748BEA258A8E}" type="slidenum">
              <a:rPr lang="en-US" altLang="en-US" baseline="0">
                <a:ea typeface="+mn-ea"/>
                <a:cs typeface="+mn-cs"/>
              </a:rPr>
              <a:pPr defTabSz="457177" eaLnBrk="1" fontAlgn="auto" hangingPunct="1">
                <a:spcBef>
                  <a:spcPts val="0"/>
                </a:spcBef>
                <a:spcAft>
                  <a:spcPts val="0"/>
                </a:spcAft>
              </a:pPr>
              <a:t>‹#›</a:t>
            </a:fld>
            <a:endParaRPr lang="en-US" altLang="en-US" baseline="0">
              <a:ea typeface="+mn-ea"/>
              <a:cs typeface="+mn-cs"/>
            </a:endParaRPr>
          </a:p>
        </p:txBody>
      </p:sp>
    </p:spTree>
    <p:extLst>
      <p:ext uri="{BB962C8B-B14F-4D97-AF65-F5344CB8AC3E}">
        <p14:creationId xmlns:p14="http://schemas.microsoft.com/office/powerpoint/2010/main" val="3710697633"/>
      </p:ext>
    </p:extLst>
  </p:cSld>
  <p:clrMap bg1="lt1" tx1="dk1" bg2="lt2" tx2="dk2" accent1="accent1" accent2="accent2" accent3="accent3" accent4="accent4" accent5="accent5" accent6="accent6" hlink="hlink" folHlink="folHlink"/>
  <p:sldLayoutIdLst>
    <p:sldLayoutId id="2147484876" r:id="rId1"/>
    <p:sldLayoutId id="2147484877" r:id="rId2"/>
    <p:sldLayoutId id="2147484878" r:id="rId3"/>
    <p:sldLayoutId id="2147484879" r:id="rId4"/>
    <p:sldLayoutId id="2147484880" r:id="rId5"/>
    <p:sldLayoutId id="2147484881" r:id="rId6"/>
    <p:sldLayoutId id="2147484882" r:id="rId7"/>
    <p:sldLayoutId id="2147484883" r:id="rId8"/>
    <p:sldLayoutId id="2147484884" r:id="rId9"/>
    <p:sldLayoutId id="2147484885" r:id="rId10"/>
    <p:sldLayoutId id="214748488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049281C-B2B6-43A0-BE05-FC617EE99B6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583F044-5390-4B42-87F1-72958F7CBF6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FF9A0F9-456C-40C5-8B7E-DBB9B21BE62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259CB1EC-74ED-4C12-8CCB-FC086D548A12}" type="datetimeFigureOut">
              <a:rPr lang="en-US" altLang="en-US" baseline="0">
                <a:latin typeface="Calibri"/>
                <a:ea typeface="+mn-ea"/>
                <a:cs typeface="+mn-cs"/>
              </a:rPr>
              <a:pPr algn="l" defTabSz="457177" fontAlgn="auto">
                <a:spcBef>
                  <a:spcPts val="0"/>
                </a:spcBef>
                <a:spcAft>
                  <a:spcPts val="0"/>
                </a:spcAft>
              </a:pPr>
              <a:t>8/23/20</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6380A59-FAD5-48D6-8134-47B6D134F11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C612398-A74B-4AD3-BF25-336F1D1D1AC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E147F57-4D0B-44F5-B4C5-0D8341A75BAC}"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723833112"/>
      </p:ext>
    </p:extLst>
  </p:cSld>
  <p:clrMap bg1="lt1" tx1="dk1" bg2="lt2" tx2="dk2" accent1="accent1" accent2="accent2" accent3="accent3" accent4="accent4" accent5="accent5" accent6="accent6" hlink="hlink" folHlink="folHlink"/>
  <p:sldLayoutIdLst>
    <p:sldLayoutId id="2147484888" r:id="rId1"/>
    <p:sldLayoutId id="2147484889" r:id="rId2"/>
    <p:sldLayoutId id="2147484890" r:id="rId3"/>
    <p:sldLayoutId id="2147484891" r:id="rId4"/>
    <p:sldLayoutId id="2147484892" r:id="rId5"/>
    <p:sldLayoutId id="2147484893" r:id="rId6"/>
    <p:sldLayoutId id="2147484894" r:id="rId7"/>
    <p:sldLayoutId id="2147484895" r:id="rId8"/>
    <p:sldLayoutId id="2147484896" r:id="rId9"/>
    <p:sldLayoutId id="2147484897" r:id="rId10"/>
    <p:sldLayoutId id="214748489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05A1EEA-A371-4016-A266-A74B486CC82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E450D9D-9DAF-4ED0-A209-ECAA9DB6E05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F6468A3-32CE-4399-A61D-721E26D0E1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E6E5F3C3-A72A-4E69-B5BE-55ECB39B9BBF}" type="datetimeFigureOut">
              <a:rPr lang="en-US" baseline="0">
                <a:solidFill>
                  <a:prstClr val="black">
                    <a:tint val="75000"/>
                  </a:prstClr>
                </a:solidFill>
                <a:latin typeface="Calibri"/>
                <a:ea typeface="+mn-ea"/>
              </a:rPr>
              <a:pPr defTabSz="457177" eaLnBrk="1" hangingPunct="1">
                <a:defRPr/>
              </a:pPr>
              <a:t>8/23/20</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941F89F1-1FD3-40B5-88A8-DEDA72DCBF2B}"/>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28E9B0CA-407C-4D51-B328-85C20022A59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50E684C9-6AA4-4B2D-BDB2-79D9BA572BCE}"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016562236"/>
      </p:ext>
    </p:extLst>
  </p:cSld>
  <p:clrMap bg1="lt1" tx1="dk1" bg2="lt2" tx2="dk2" accent1="accent1" accent2="accent2" accent3="accent3" accent4="accent4" accent5="accent5" accent6="accent6" hlink="hlink" folHlink="folHlink"/>
  <p:sldLayoutIdLst>
    <p:sldLayoutId id="2147484900" r:id="rId1"/>
    <p:sldLayoutId id="2147484901" r:id="rId2"/>
    <p:sldLayoutId id="2147484902" r:id="rId3"/>
    <p:sldLayoutId id="2147484903" r:id="rId4"/>
    <p:sldLayoutId id="2147484904" r:id="rId5"/>
    <p:sldLayoutId id="2147484905" r:id="rId6"/>
    <p:sldLayoutId id="2147484906" r:id="rId7"/>
    <p:sldLayoutId id="2147484907" r:id="rId8"/>
    <p:sldLayoutId id="2147484908" r:id="rId9"/>
    <p:sldLayoutId id="2147484909" r:id="rId10"/>
    <p:sldLayoutId id="2147484910"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95F6AEF-2C5E-4AFB-80F6-02DF4978A1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580BCDC-7D2C-48E7-B6AE-1D1DD5A7B77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5D8275-6C3B-4B4D-B1FE-38FF588493F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defRPr/>
            </a:pPr>
            <a:fld id="{B9618D8A-A32B-4FDE-AB5F-5A19057FD725}" type="datetimeFigureOut">
              <a:rPr lang="en-US" baseline="0">
                <a:latin typeface="Calibri"/>
                <a:ea typeface="+mn-ea"/>
                <a:cs typeface="+mn-cs"/>
              </a:rPr>
              <a:pPr algn="l" defTabSz="457177" eaLnBrk="1" fontAlgn="auto" hangingPunct="1">
                <a:spcBef>
                  <a:spcPts val="0"/>
                </a:spcBef>
                <a:spcAft>
                  <a:spcPts val="0"/>
                </a:spcAft>
                <a:defRPr/>
              </a:pPr>
              <a:t>8/23/20</a:t>
            </a:fld>
            <a:endParaRPr lang="en-US" baseline="0">
              <a:latin typeface="Calibri"/>
              <a:ea typeface="+mn-ea"/>
              <a:cs typeface="+mn-cs"/>
            </a:endParaRPr>
          </a:p>
        </p:txBody>
      </p:sp>
      <p:sp>
        <p:nvSpPr>
          <p:cNvPr id="5" name="Footer Placeholder 4">
            <a:extLst>
              <a:ext uri="{FF2B5EF4-FFF2-40B4-BE49-F238E27FC236}">
                <a16:creationId xmlns:a16="http://schemas.microsoft.com/office/drawing/2014/main" id="{FCB9D3C6-8DD4-4A7E-9BDC-B8C0AC50325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9EC0372B-6E7E-454B-8845-505956F29FA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6C07D4E-4C61-46A2-AD20-8CF45F088D43}"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252985430"/>
      </p:ext>
    </p:extLst>
  </p:cSld>
  <p:clrMap bg1="lt1" tx1="dk1" bg2="lt2" tx2="dk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46.xml"/><Relationship Id="rId1" Type="http://schemas.openxmlformats.org/officeDocument/2006/relationships/themeOverride" Target="../theme/themeOverride2.xml"/><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8.xml"/><Relationship Id="rId1" Type="http://schemas.openxmlformats.org/officeDocument/2006/relationships/slideLayout" Target="../slideLayouts/slideLayout74.xml"/></Relationships>
</file>

<file path=ppt/slides/_rels/slide10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74.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0.xml"/><Relationship Id="rId1" Type="http://schemas.openxmlformats.org/officeDocument/2006/relationships/slideLayout" Target="../slideLayouts/slideLayout74.xml"/></Relationships>
</file>

<file path=ppt/slides/_rels/slide10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1.xml"/><Relationship Id="rId1" Type="http://schemas.openxmlformats.org/officeDocument/2006/relationships/slideLayout" Target="../slideLayouts/slideLayout74.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2.xml"/><Relationship Id="rId1" Type="http://schemas.openxmlformats.org/officeDocument/2006/relationships/slideLayout" Target="../slideLayouts/slideLayout105.xml"/></Relationships>
</file>

<file path=ppt/slides/_rels/slide10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3.xml"/><Relationship Id="rId1" Type="http://schemas.openxmlformats.org/officeDocument/2006/relationships/slideLayout" Target="../slideLayouts/slideLayout105.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82.xml"/></Relationships>
</file>

<file path=ppt/slides/_rels/slide10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7.xml"/><Relationship Id="rId1"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6.xml"/></Relationships>
</file>

<file path=ppt/slides/_rels/slide11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8.xml"/><Relationship Id="rId1" Type="http://schemas.openxmlformats.org/officeDocument/2006/relationships/slideLayout" Target="../slideLayouts/slideLayout74.xml"/></Relationships>
</file>

<file path=ppt/slides/_rels/slide11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79.xml"/><Relationship Id="rId1" Type="http://schemas.openxmlformats.org/officeDocument/2006/relationships/slideLayout" Target="../slideLayouts/slideLayout74.xml"/></Relationships>
</file>

<file path=ppt/slides/_rels/slide11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0.xml"/><Relationship Id="rId1" Type="http://schemas.openxmlformats.org/officeDocument/2006/relationships/slideLayout" Target="../slideLayouts/slideLayout74.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4.xml"/></Relationships>
</file>

<file path=ppt/slides/_rels/slide11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3.xml"/><Relationship Id="rId1" Type="http://schemas.openxmlformats.org/officeDocument/2006/relationships/slideLayout" Target="../slideLayouts/slideLayout74.xml"/><Relationship Id="rId5" Type="http://schemas.openxmlformats.org/officeDocument/2006/relationships/image" Target="../media/image110.png"/><Relationship Id="rId4" Type="http://schemas.openxmlformats.org/officeDocument/2006/relationships/image" Target="../media/image109.png"/></Relationships>
</file>

<file path=ppt/slides/_rels/slide11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4.xml"/><Relationship Id="rId1" Type="http://schemas.openxmlformats.org/officeDocument/2006/relationships/slideLayout" Target="../slideLayouts/slideLayout105.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5.xml"/><Relationship Id="rId1" Type="http://schemas.openxmlformats.org/officeDocument/2006/relationships/slideLayout" Target="../slideLayouts/slideLayout105.xml"/></Relationships>
</file>

<file path=ppt/slides/_rels/slide11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86.xml"/><Relationship Id="rId1" Type="http://schemas.openxmlformats.org/officeDocument/2006/relationships/slideLayout" Target="../slideLayouts/slideLayout105.xml"/></Relationships>
</file>

<file path=ppt/slides/_rels/slide11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7.xml"/><Relationship Id="rId1" Type="http://schemas.openxmlformats.org/officeDocument/2006/relationships/slideLayout" Target="../slideLayouts/slideLayout74.xml"/><Relationship Id="rId5" Type="http://schemas.openxmlformats.org/officeDocument/2006/relationships/image" Target="../media/image114.jpeg"/><Relationship Id="rId4" Type="http://schemas.openxmlformats.org/officeDocument/2006/relationships/image" Target="../media/image113.jpeg"/></Relationships>
</file>

<file path=ppt/slides/_rels/slide12.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5.xml"/><Relationship Id="rId1" Type="http://schemas.openxmlformats.org/officeDocument/2006/relationships/slideLayout" Target="../slideLayouts/slideLayout916.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853.xml"/><Relationship Id="rId1" Type="http://schemas.openxmlformats.org/officeDocument/2006/relationships/themeOverride" Target="../theme/themeOverride4.xml"/><Relationship Id="rId4" Type="http://schemas.openxmlformats.org/officeDocument/2006/relationships/image" Target="../media/image115.png"/></Relationships>
</file>

<file path=ppt/slides/_rels/slide12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9.xml"/><Relationship Id="rId1" Type="http://schemas.openxmlformats.org/officeDocument/2006/relationships/slideLayout" Target="../slideLayouts/slideLayout1056.xml"/></Relationships>
</file>

<file path=ppt/slides/_rels/slide12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90.xml"/><Relationship Id="rId1" Type="http://schemas.openxmlformats.org/officeDocument/2006/relationships/slideLayout" Target="../slideLayouts/slideLayout74.xml"/></Relationships>
</file>

<file path=ppt/slides/_rels/slide12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1.xml"/><Relationship Id="rId1" Type="http://schemas.openxmlformats.org/officeDocument/2006/relationships/slideLayout" Target="../slideLayouts/slideLayout129.xml"/></Relationships>
</file>

<file path=ppt/slides/_rels/slide12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2.xml"/><Relationship Id="rId1" Type="http://schemas.openxmlformats.org/officeDocument/2006/relationships/slideLayout" Target="../slideLayouts/slideLayout145.xml"/></Relationships>
</file>

<file path=ppt/slides/_rels/slide12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74.xml"/></Relationships>
</file>

<file path=ppt/slides/_rels/slide12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4.xml"/><Relationship Id="rId1" Type="http://schemas.openxmlformats.org/officeDocument/2006/relationships/slideLayout" Target="../slideLayouts/slideLayout105.xml"/><Relationship Id="rId5" Type="http://schemas.openxmlformats.org/officeDocument/2006/relationships/image" Target="../media/image121.jpeg"/><Relationship Id="rId4" Type="http://schemas.openxmlformats.org/officeDocument/2006/relationships/image" Target="../media/image120.jpeg"/></Relationships>
</file>

<file path=ppt/slides/_rels/slide12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5.xml"/><Relationship Id="rId1" Type="http://schemas.openxmlformats.org/officeDocument/2006/relationships/slideLayout" Target="../slideLayouts/slideLayout932.xml"/></Relationships>
</file>

<file path=ppt/slides/_rels/slide12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6.xml"/><Relationship Id="rId1" Type="http://schemas.openxmlformats.org/officeDocument/2006/relationships/slideLayout" Target="../slideLayouts/slideLayout74.xml"/></Relationships>
</file>

<file path=ppt/slides/_rels/slide12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7.xml"/><Relationship Id="rId1" Type="http://schemas.openxmlformats.org/officeDocument/2006/relationships/slideLayout" Target="../slideLayouts/slideLayout74.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916.xml"/></Relationships>
</file>

<file path=ppt/slides/_rels/slide13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8.xml"/><Relationship Id="rId1" Type="http://schemas.openxmlformats.org/officeDocument/2006/relationships/slideLayout" Target="../slideLayouts/slideLayout7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53.xml"/></Relationships>
</file>

<file path=ppt/slides/_rels/slide13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66.xml"/></Relationships>
</file>

<file path=ppt/slides/_rels/slide13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73.xml"/></Relationships>
</file>

<file path=ppt/slides/_rels/slide13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166.xml"/></Relationships>
</file>

<file path=ppt/slides/_rels/slide13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4.xml"/><Relationship Id="rId1" Type="http://schemas.openxmlformats.org/officeDocument/2006/relationships/slideLayout" Target="../slideLayouts/slideLayout166.xml"/></Relationships>
</file>

<file path=ppt/slides/_rels/slide138.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66.xml"/></Relationships>
</file>

<file path=ppt/slides/_rels/slide139.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6.xml"/><Relationship Id="rId1" Type="http://schemas.openxmlformats.org/officeDocument/2006/relationships/slideLayout" Target="../slideLayouts/slideLayout166.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932.xml"/></Relationships>
</file>

<file path=ppt/slides/_rels/slide14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7.xml"/><Relationship Id="rId1" Type="http://schemas.openxmlformats.org/officeDocument/2006/relationships/slideLayout" Target="../slideLayouts/slideLayout166.xml"/></Relationships>
</file>

<file path=ppt/slides/_rels/slide14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8.xml"/><Relationship Id="rId1" Type="http://schemas.openxmlformats.org/officeDocument/2006/relationships/slideLayout" Target="../slideLayouts/slideLayout166.xml"/></Relationships>
</file>

<file path=ppt/slides/_rels/slide1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9.xml"/><Relationship Id="rId1" Type="http://schemas.openxmlformats.org/officeDocument/2006/relationships/slideLayout" Target="../slideLayouts/slideLayout166.xml"/></Relationships>
</file>

<file path=ppt/slides/_rels/slide14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0.xml"/><Relationship Id="rId1" Type="http://schemas.openxmlformats.org/officeDocument/2006/relationships/slideLayout" Target="../slideLayouts/slideLayout166.xml"/></Relationships>
</file>

<file path=ppt/slides/_rels/slide144.xml.rels><?xml version="1.0" encoding="UTF-8" standalone="yes"?>
<Relationships xmlns="http://schemas.openxmlformats.org/package/2006/relationships"><Relationship Id="rId8" Type="http://schemas.openxmlformats.org/officeDocument/2006/relationships/image" Target="../media/image142.jpeg"/><Relationship Id="rId3" Type="http://schemas.openxmlformats.org/officeDocument/2006/relationships/image" Target="../media/image137.jpeg"/><Relationship Id="rId7" Type="http://schemas.openxmlformats.org/officeDocument/2006/relationships/image" Target="../media/image141.png"/><Relationship Id="rId2" Type="http://schemas.openxmlformats.org/officeDocument/2006/relationships/notesSlide" Target="../notesSlides/notesSlide111.xml"/><Relationship Id="rId1" Type="http://schemas.openxmlformats.org/officeDocument/2006/relationships/slideLayout" Target="../slideLayouts/slideLayout179.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s>
</file>

<file path=ppt/slides/_rels/slide14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3.xml"/><Relationship Id="rId1" Type="http://schemas.openxmlformats.org/officeDocument/2006/relationships/slideLayout" Target="../slideLayouts/slideLayout179.xml"/><Relationship Id="rId4" Type="http://schemas.openxmlformats.org/officeDocument/2006/relationships/image" Target="../media/image144.png"/></Relationships>
</file>

<file path=ppt/slides/_rels/slide14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14.xml"/><Relationship Id="rId1" Type="http://schemas.openxmlformats.org/officeDocument/2006/relationships/slideLayout" Target="../slideLayouts/slideLayout191.xml"/><Relationship Id="rId4" Type="http://schemas.openxmlformats.org/officeDocument/2006/relationships/image" Target="../media/image59.jpeg"/></Relationships>
</file>

<file path=ppt/slides/_rels/slide14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15.xml"/><Relationship Id="rId1" Type="http://schemas.openxmlformats.org/officeDocument/2006/relationships/slideLayout" Target="../slideLayouts/slideLayout166.xml"/></Relationships>
</file>

<file path=ppt/slides/_rels/slide14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16.xml"/><Relationship Id="rId1" Type="http://schemas.openxmlformats.org/officeDocument/2006/relationships/slideLayout" Target="../slideLayouts/slideLayout191.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916.xml"/></Relationships>
</file>

<file path=ppt/slides/_rels/slide15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7.xml"/><Relationship Id="rId1" Type="http://schemas.openxmlformats.org/officeDocument/2006/relationships/slideLayout" Target="../slideLayouts/slideLayout166.xml"/></Relationships>
</file>

<file path=ppt/slides/_rels/slide15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8.xml"/><Relationship Id="rId1" Type="http://schemas.openxmlformats.org/officeDocument/2006/relationships/slideLayout" Target="../slideLayouts/slideLayout166.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202.xml"/><Relationship Id="rId1" Type="http://schemas.openxmlformats.org/officeDocument/2006/relationships/themeOverride" Target="../theme/themeOverride5.xml"/></Relationships>
</file>

<file path=ppt/slides/_rels/slide15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9.xml"/><Relationship Id="rId1" Type="http://schemas.openxmlformats.org/officeDocument/2006/relationships/slideLayout" Target="../slideLayouts/slideLayout207.xml"/></Relationships>
</file>

<file path=ppt/slides/_rels/slide154.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image" Target="../media/image148.jpg"/><Relationship Id="rId1" Type="http://schemas.openxmlformats.org/officeDocument/2006/relationships/slideLayout" Target="../slideLayouts/slideLayout220.xml"/><Relationship Id="rId4" Type="http://schemas.openxmlformats.org/officeDocument/2006/relationships/image" Target="../media/image150.png"/></Relationships>
</file>

<file path=ppt/slides/_rels/slide155.xml.rels><?xml version="1.0" encoding="UTF-8" standalone="yes"?>
<Relationships xmlns="http://schemas.openxmlformats.org/package/2006/relationships"><Relationship Id="rId3" Type="http://schemas.openxmlformats.org/officeDocument/2006/relationships/image" Target="../media/image151.jpg"/><Relationship Id="rId2" Type="http://schemas.openxmlformats.org/officeDocument/2006/relationships/notesSlide" Target="../notesSlides/notesSlide120.xml"/><Relationship Id="rId1" Type="http://schemas.openxmlformats.org/officeDocument/2006/relationships/slideLayout" Target="../slideLayouts/slideLayout233.xml"/><Relationship Id="rId4" Type="http://schemas.openxmlformats.org/officeDocument/2006/relationships/image" Target="../media/image152.jpg"/></Relationships>
</file>

<file path=ppt/slides/_rels/slide15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1.xml"/><Relationship Id="rId1" Type="http://schemas.openxmlformats.org/officeDocument/2006/relationships/slideLayout" Target="../slideLayouts/slideLayout241.xml"/><Relationship Id="rId4" Type="http://schemas.openxmlformats.org/officeDocument/2006/relationships/image" Target="../media/image94.jpeg"/></Relationships>
</file>

<file path=ppt/slides/_rels/slide15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22.xml"/><Relationship Id="rId1" Type="http://schemas.openxmlformats.org/officeDocument/2006/relationships/slideLayout" Target="../slideLayouts/slideLayout233.xml"/></Relationships>
</file>

<file path=ppt/slides/_rels/slide15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3.xml"/><Relationship Id="rId1" Type="http://schemas.openxmlformats.org/officeDocument/2006/relationships/slideLayout" Target="../slideLayouts/slideLayout897.xml"/></Relationships>
</file>

<file path=ppt/slides/_rels/slide159.xml.rels><?xml version="1.0" encoding="UTF-8" standalone="yes"?>
<Relationships xmlns="http://schemas.openxmlformats.org/package/2006/relationships"><Relationship Id="rId3" Type="http://schemas.openxmlformats.org/officeDocument/2006/relationships/image" Target="../media/image155.jpg"/><Relationship Id="rId2" Type="http://schemas.openxmlformats.org/officeDocument/2006/relationships/notesSlide" Target="../notesSlides/notesSlide124.xml"/><Relationship Id="rId1" Type="http://schemas.openxmlformats.org/officeDocument/2006/relationships/slideLayout" Target="../slideLayouts/slideLayout233.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916.xml"/></Relationships>
</file>

<file path=ppt/slides/_rels/slide16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25.xml"/><Relationship Id="rId1" Type="http://schemas.openxmlformats.org/officeDocument/2006/relationships/slideLayout" Target="../slideLayouts/slideLayout830.xml"/></Relationships>
</file>

<file path=ppt/slides/_rels/slide16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26.xml"/><Relationship Id="rId1" Type="http://schemas.openxmlformats.org/officeDocument/2006/relationships/slideLayout" Target="../slideLayouts/slideLayout233.xml"/><Relationship Id="rId5" Type="http://schemas.openxmlformats.org/officeDocument/2006/relationships/image" Target="../media/image156.jpeg"/><Relationship Id="rId4" Type="http://schemas.openxmlformats.org/officeDocument/2006/relationships/image" Target="../media/image113.jpeg"/></Relationships>
</file>

<file path=ppt/slides/_rels/slide16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7.xml"/><Relationship Id="rId1" Type="http://schemas.openxmlformats.org/officeDocument/2006/relationships/slideLayout" Target="../slideLayouts/slideLayout252.xml"/><Relationship Id="rId5" Type="http://schemas.openxmlformats.org/officeDocument/2006/relationships/image" Target="../media/image121.jpeg"/><Relationship Id="rId4" Type="http://schemas.openxmlformats.org/officeDocument/2006/relationships/image" Target="../media/image120.jpeg"/></Relationships>
</file>

<file path=ppt/slides/_rels/slide16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28.xml"/><Relationship Id="rId1" Type="http://schemas.openxmlformats.org/officeDocument/2006/relationships/slideLayout" Target="../slideLayouts/slideLayout233.xml"/></Relationships>
</file>

<file path=ppt/slides/_rels/slide164.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29.xml"/><Relationship Id="rId1" Type="http://schemas.openxmlformats.org/officeDocument/2006/relationships/slideLayout" Target="../slideLayouts/slideLayout233.xml"/></Relationships>
</file>

<file path=ppt/slides/_rels/slide165.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254.xml"/></Relationships>
</file>

<file path=ppt/slides/_rels/slide16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6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1.xml"/><Relationship Id="rId1" Type="http://schemas.openxmlformats.org/officeDocument/2006/relationships/slideLayout" Target="../slideLayouts/slideLayout233.xml"/></Relationships>
</file>

<file path=ppt/slides/_rels/slide16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32.xml"/><Relationship Id="rId1" Type="http://schemas.openxmlformats.org/officeDocument/2006/relationships/slideLayout" Target="../slideLayouts/slideLayout252.xml"/></Relationships>
</file>

<file path=ppt/slides/_rels/slide169.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53.xml"/></Relationships>
</file>

<file path=ppt/slides/_rels/slide17.xml.rels><?xml version="1.0" encoding="UTF-8" standalone="yes"?>
<Relationships xmlns="http://schemas.openxmlformats.org/package/2006/relationships"><Relationship Id="rId3" Type="http://schemas.openxmlformats.org/officeDocument/2006/relationships/image" Target="../media/image33.jpeg"/><Relationship Id="rId7" Type="http://schemas.openxmlformats.org/officeDocument/2006/relationships/image" Target="../media/image37.png"/><Relationship Id="rId2" Type="http://schemas.openxmlformats.org/officeDocument/2006/relationships/image" Target="../media/image32.jpeg"/><Relationship Id="rId1" Type="http://schemas.openxmlformats.org/officeDocument/2006/relationships/slideLayout" Target="../slideLayouts/slideLayout877.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170.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53.xml"/></Relationships>
</file>

<file path=ppt/slides/_rels/slide17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3.xml"/><Relationship Id="rId1" Type="http://schemas.openxmlformats.org/officeDocument/2006/relationships/slideLayout" Target="../slideLayouts/slideLayout179.xml"/></Relationships>
</file>

<file path=ppt/slides/_rels/slide172.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53.xml"/></Relationships>
</file>

<file path=ppt/slides/_rels/slide173.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6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17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34.xml"/><Relationship Id="rId1" Type="http://schemas.openxmlformats.org/officeDocument/2006/relationships/slideLayout" Target="../slideLayouts/slideLayout291.xml"/><Relationship Id="rId4" Type="http://schemas.openxmlformats.org/officeDocument/2006/relationships/image" Target="../media/image169.jpeg"/></Relationships>
</file>

<file path=ppt/slides/_rels/slide176.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65.xml"/></Relationships>
</file>

<file path=ppt/slides/_rels/slide1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5.xml"/><Relationship Id="rId1" Type="http://schemas.openxmlformats.org/officeDocument/2006/relationships/slideLayout" Target="../slideLayouts/slideLayout166.xml"/></Relationships>
</file>

<file path=ppt/slides/_rels/slide1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6.xml"/><Relationship Id="rId1" Type="http://schemas.openxmlformats.org/officeDocument/2006/relationships/slideLayout" Target="../slideLayouts/slideLayout166.xml"/></Relationships>
</file>

<file path=ppt/slides/_rels/slide1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7.xml"/><Relationship Id="rId1" Type="http://schemas.openxmlformats.org/officeDocument/2006/relationships/slideLayout" Target="../slideLayouts/slideLayout166.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0.xml"/><Relationship Id="rId1" Type="http://schemas.openxmlformats.org/officeDocument/2006/relationships/slideLayout" Target="../slideLayouts/slideLayout916.xml"/></Relationships>
</file>

<file path=ppt/slides/_rels/slide1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8.xml"/><Relationship Id="rId1" Type="http://schemas.openxmlformats.org/officeDocument/2006/relationships/slideLayout" Target="../slideLayouts/slideLayout166.xml"/></Relationships>
</file>

<file path=ppt/slides/_rels/slide18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9.xml"/><Relationship Id="rId1" Type="http://schemas.openxmlformats.org/officeDocument/2006/relationships/slideLayout" Target="../slideLayouts/slideLayout166.xml"/></Relationships>
</file>

<file path=ppt/slides/_rels/slide18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40.xml"/><Relationship Id="rId1" Type="http://schemas.openxmlformats.org/officeDocument/2006/relationships/slideLayout" Target="../slideLayouts/slideLayout166.xml"/></Relationships>
</file>

<file path=ppt/slides/_rels/slide18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41.xml"/><Relationship Id="rId1" Type="http://schemas.openxmlformats.org/officeDocument/2006/relationships/slideLayout" Target="../slideLayouts/slideLayout166.xml"/></Relationships>
</file>

<file path=ppt/slides/_rels/slide18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2.xml"/><Relationship Id="rId1" Type="http://schemas.openxmlformats.org/officeDocument/2006/relationships/slideLayout" Target="../slideLayouts/slideLayout910.xml"/></Relationships>
</file>

<file path=ppt/slides/_rels/slide18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3.xml"/><Relationship Id="rId1" Type="http://schemas.openxmlformats.org/officeDocument/2006/relationships/slideLayout" Target="../slideLayouts/slideLayout166.xml"/></Relationships>
</file>

<file path=ppt/slides/_rels/slide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4.xml"/><Relationship Id="rId1" Type="http://schemas.openxmlformats.org/officeDocument/2006/relationships/slideLayout" Target="../slideLayouts/slideLayout166.xml"/></Relationships>
</file>

<file path=ppt/slides/_rels/slide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5.xml"/><Relationship Id="rId1" Type="http://schemas.openxmlformats.org/officeDocument/2006/relationships/slideLayout" Target="../slideLayouts/slideLayout166.xml"/></Relationships>
</file>

<file path=ppt/slides/_rels/slide1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6.xml"/><Relationship Id="rId1" Type="http://schemas.openxmlformats.org/officeDocument/2006/relationships/slideLayout" Target="../slideLayouts/slideLayout166.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7.xml"/><Relationship Id="rId1" Type="http://schemas.openxmlformats.org/officeDocument/2006/relationships/slideLayout" Target="../slideLayouts/slideLayout166.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916.xml"/></Relationships>
</file>

<file path=ppt/slides/_rels/slide1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8.xml"/><Relationship Id="rId1" Type="http://schemas.openxmlformats.org/officeDocument/2006/relationships/slideLayout" Target="../slideLayouts/slideLayout166.xml"/></Relationships>
</file>

<file path=ppt/slides/_rels/slide1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9.xml"/><Relationship Id="rId1" Type="http://schemas.openxmlformats.org/officeDocument/2006/relationships/slideLayout" Target="../slideLayouts/slideLayout166.xml"/></Relationships>
</file>

<file path=ppt/slides/_rels/slide1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166.xml"/></Relationships>
</file>

<file path=ppt/slides/_rels/slide1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1.xml"/><Relationship Id="rId1" Type="http://schemas.openxmlformats.org/officeDocument/2006/relationships/slideLayout" Target="../slideLayouts/slideLayout166.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2.xml"/><Relationship Id="rId1" Type="http://schemas.openxmlformats.org/officeDocument/2006/relationships/slideLayout" Target="../slideLayouts/slideLayout166.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3.xml"/><Relationship Id="rId1" Type="http://schemas.openxmlformats.org/officeDocument/2006/relationships/slideLayout" Target="../slideLayouts/slideLayout166.xml"/></Relationships>
</file>

<file path=ppt/slides/_rels/slide19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4.xml"/><Relationship Id="rId1" Type="http://schemas.openxmlformats.org/officeDocument/2006/relationships/slideLayout" Target="../slideLayouts/slideLayout166.xml"/></Relationships>
</file>

<file path=ppt/slides/_rels/slide19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166.xml"/></Relationships>
</file>

<file path=ppt/slides/_rels/slide1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6.xml"/><Relationship Id="rId1" Type="http://schemas.openxmlformats.org/officeDocument/2006/relationships/slideLayout" Target="../slideLayouts/slideLayout166.xml"/></Relationships>
</file>

<file path=ppt/slides/_rels/slide19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7.xml"/><Relationship Id="rId1" Type="http://schemas.openxmlformats.org/officeDocument/2006/relationships/slideLayout" Target="../slideLayouts/slideLayout30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40.xml"/></Relationships>
</file>

<file path=ppt/slides/_rels/slide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8.xml"/><Relationship Id="rId1" Type="http://schemas.openxmlformats.org/officeDocument/2006/relationships/slideLayout" Target="../slideLayouts/slideLayout166.xml"/></Relationships>
</file>

<file path=ppt/slides/_rels/slide20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9.xml"/><Relationship Id="rId1" Type="http://schemas.openxmlformats.org/officeDocument/2006/relationships/slideLayout" Target="../slideLayouts/slideLayout16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302.xml"/></Relationships>
</file>

<file path=ppt/slides/_rels/slide20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1.xml"/><Relationship Id="rId1" Type="http://schemas.openxmlformats.org/officeDocument/2006/relationships/slideLayout" Target="../slideLayouts/slideLayout166.xml"/></Relationships>
</file>

<file path=ppt/slides/_rels/slide20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2.xml"/><Relationship Id="rId1" Type="http://schemas.openxmlformats.org/officeDocument/2006/relationships/slideLayout" Target="../slideLayouts/slideLayout166.xml"/></Relationships>
</file>

<file path=ppt/slides/_rels/slide20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3.xml"/><Relationship Id="rId1" Type="http://schemas.openxmlformats.org/officeDocument/2006/relationships/slideLayout" Target="../slideLayouts/slideLayout166.xml"/></Relationships>
</file>

<file path=ppt/slides/_rels/slide20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64.xml"/><Relationship Id="rId1" Type="http://schemas.openxmlformats.org/officeDocument/2006/relationships/slideLayout" Target="../slideLayouts/slideLayout166.xml"/><Relationship Id="rId4" Type="http://schemas.openxmlformats.org/officeDocument/2006/relationships/image" Target="../media/image178.png"/></Relationships>
</file>

<file path=ppt/slides/_rels/slide20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5.xml"/><Relationship Id="rId1" Type="http://schemas.openxmlformats.org/officeDocument/2006/relationships/slideLayout" Target="../slideLayouts/slideLayout166.xml"/></Relationships>
</file>

<file path=ppt/slides/_rels/slide20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6.xml"/><Relationship Id="rId1" Type="http://schemas.openxmlformats.org/officeDocument/2006/relationships/slideLayout" Target="../slideLayouts/slideLayout166.xml"/></Relationships>
</file>

<file path=ppt/slides/_rels/slide20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7.xml"/><Relationship Id="rId1" Type="http://schemas.openxmlformats.org/officeDocument/2006/relationships/slideLayout" Target="../slideLayouts/slideLayout171.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2.xml"/><Relationship Id="rId1" Type="http://schemas.openxmlformats.org/officeDocument/2006/relationships/slideLayout" Target="../slideLayouts/slideLayout74.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21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8.xml"/><Relationship Id="rId1" Type="http://schemas.openxmlformats.org/officeDocument/2006/relationships/slideLayout" Target="../slideLayouts/slideLayout313.xml"/></Relationships>
</file>

<file path=ppt/slides/_rels/slide21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9.xml"/><Relationship Id="rId1" Type="http://schemas.openxmlformats.org/officeDocument/2006/relationships/slideLayout" Target="../slideLayouts/slideLayout318.xml"/></Relationships>
</file>

<file path=ppt/slides/_rels/slide21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70.xml"/><Relationship Id="rId1" Type="http://schemas.openxmlformats.org/officeDocument/2006/relationships/slideLayout" Target="../slideLayouts/slideLayout324.xml"/></Relationships>
</file>

<file path=ppt/slides/_rels/slide213.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71.xml"/><Relationship Id="rId1" Type="http://schemas.openxmlformats.org/officeDocument/2006/relationships/slideLayout" Target="../slideLayouts/slideLayout329.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21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2.xml"/><Relationship Id="rId1" Type="http://schemas.openxmlformats.org/officeDocument/2006/relationships/slideLayout" Target="../slideLayouts/slideLayout1088.xml"/></Relationships>
</file>

<file path=ppt/slides/_rels/slide21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73.xml"/><Relationship Id="rId1" Type="http://schemas.openxmlformats.org/officeDocument/2006/relationships/slideLayout" Target="../slideLayouts/slideLayout1088.xml"/></Relationships>
</file>

<file path=ppt/slides/_rels/slide217.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4.xml"/><Relationship Id="rId1" Type="http://schemas.openxmlformats.org/officeDocument/2006/relationships/slideLayout" Target="../slideLayouts/slideLayout172.xml"/></Relationships>
</file>

<file path=ppt/slides/_rels/slide218.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5.xml"/><Relationship Id="rId1" Type="http://schemas.openxmlformats.org/officeDocument/2006/relationships/slideLayout" Target="../slideLayouts/slideLayout172.xml"/><Relationship Id="rId4" Type="http://schemas.openxmlformats.org/officeDocument/2006/relationships/image" Target="../media/image188.png"/></Relationships>
</file>

<file path=ppt/slides/_rels/slide21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76.xml"/><Relationship Id="rId1" Type="http://schemas.openxmlformats.org/officeDocument/2006/relationships/slideLayout" Target="../slideLayouts/slideLayout110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20.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77.xml"/><Relationship Id="rId1" Type="http://schemas.openxmlformats.org/officeDocument/2006/relationships/slideLayout" Target="../slideLayouts/slideLayout356.xml"/></Relationships>
</file>

<file path=ppt/slides/_rels/slide221.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8.xml"/><Relationship Id="rId1" Type="http://schemas.openxmlformats.org/officeDocument/2006/relationships/slideLayout" Target="../slideLayouts/slideLayout166.xml"/></Relationships>
</file>

<file path=ppt/slides/_rels/slide22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9.xml"/><Relationship Id="rId1" Type="http://schemas.openxmlformats.org/officeDocument/2006/relationships/slideLayout" Target="../slideLayouts/slideLayout166.xml"/></Relationships>
</file>

<file path=ppt/slides/_rels/slide22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0.xml"/><Relationship Id="rId1" Type="http://schemas.openxmlformats.org/officeDocument/2006/relationships/slideLayout" Target="../slideLayouts/slideLayout166.xml"/></Relationships>
</file>

<file path=ppt/slides/_rels/slide224.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1.xml"/><Relationship Id="rId1" Type="http://schemas.openxmlformats.org/officeDocument/2006/relationships/slideLayout" Target="../slideLayouts/slideLayout166.xml"/></Relationships>
</file>

<file path=ppt/slides/_rels/slide225.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82.xml"/><Relationship Id="rId1" Type="http://schemas.openxmlformats.org/officeDocument/2006/relationships/slideLayout" Target="../slideLayouts/slideLayout184.xml"/></Relationships>
</file>

<file path=ppt/slides/_rels/slide2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31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22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3.xml"/><Relationship Id="rId1" Type="http://schemas.openxmlformats.org/officeDocument/2006/relationships/slideLayout" Target="../slideLayouts/slideLayout172.xml"/></Relationships>
</file>

<file path=ppt/slides/_rels/slide228.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84.xml"/><Relationship Id="rId1" Type="http://schemas.openxmlformats.org/officeDocument/2006/relationships/slideLayout" Target="../slideLayouts/slideLayout166.xml"/></Relationships>
</file>

<file path=ppt/slides/_rels/slide229.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85.xml"/><Relationship Id="rId1" Type="http://schemas.openxmlformats.org/officeDocument/2006/relationships/slideLayout" Target="../slideLayouts/slideLayout17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3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86.xml"/><Relationship Id="rId1" Type="http://schemas.openxmlformats.org/officeDocument/2006/relationships/slideLayout" Target="../slideLayouts/slideLayout172.xml"/></Relationships>
</file>

<file path=ppt/slides/_rels/slide23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87.xml"/><Relationship Id="rId1" Type="http://schemas.openxmlformats.org/officeDocument/2006/relationships/slideLayout" Target="../slideLayouts/slideLayout172.xml"/><Relationship Id="rId4" Type="http://schemas.openxmlformats.org/officeDocument/2006/relationships/image" Target="../media/image188.png"/></Relationships>
</file>

<file path=ppt/slides/_rels/slide232.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88.xml"/><Relationship Id="rId1" Type="http://schemas.openxmlformats.org/officeDocument/2006/relationships/slideLayout" Target="../slideLayouts/slideLayout368.xml"/><Relationship Id="rId4" Type="http://schemas.openxmlformats.org/officeDocument/2006/relationships/image" Target="../media/image199.jpeg"/></Relationships>
</file>

<file path=ppt/slides/_rels/slide23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9.xml"/><Relationship Id="rId1" Type="http://schemas.openxmlformats.org/officeDocument/2006/relationships/slideLayout" Target="../slideLayouts/slideLayout172.xml"/><Relationship Id="rId4" Type="http://schemas.openxmlformats.org/officeDocument/2006/relationships/image" Target="../media/image201.png"/></Relationships>
</file>

<file path=ppt/slides/_rels/slide234.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0.xml"/><Relationship Id="rId1" Type="http://schemas.openxmlformats.org/officeDocument/2006/relationships/slideLayout" Target="../slideLayouts/slideLayout172.xml"/><Relationship Id="rId4" Type="http://schemas.openxmlformats.org/officeDocument/2006/relationships/image" Target="../media/image203.jpe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236.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385.xml"/></Relationships>
</file>

<file path=ppt/slides/_rels/slide237.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385.xml"/></Relationships>
</file>

<file path=ppt/slides/_rels/slide23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385.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91.xml"/><Relationship Id="rId1" Type="http://schemas.openxmlformats.org/officeDocument/2006/relationships/slideLayout" Target="../slideLayouts/slideLayout400.xml"/></Relationships>
</file>

<file path=ppt/slides/_rels/slide241.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2.xml"/><Relationship Id="rId1" Type="http://schemas.openxmlformats.org/officeDocument/2006/relationships/slideLayout" Target="../slideLayouts/slideLayout407.xml"/><Relationship Id="rId6" Type="http://schemas.openxmlformats.org/officeDocument/2006/relationships/image" Target="../media/image211.jpeg"/><Relationship Id="rId5" Type="http://schemas.openxmlformats.org/officeDocument/2006/relationships/image" Target="../media/image210.png"/><Relationship Id="rId4" Type="http://schemas.openxmlformats.org/officeDocument/2006/relationships/image" Target="../media/image209.jpeg"/></Relationships>
</file>

<file path=ppt/slides/_rels/slide242.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3.xml"/><Relationship Id="rId1" Type="http://schemas.openxmlformats.org/officeDocument/2006/relationships/slideLayout" Target="../slideLayouts/slideLayout407.xml"/><Relationship Id="rId6" Type="http://schemas.openxmlformats.org/officeDocument/2006/relationships/image" Target="../media/image212.png"/><Relationship Id="rId5" Type="http://schemas.openxmlformats.org/officeDocument/2006/relationships/image" Target="../media/image211.jpeg"/><Relationship Id="rId4" Type="http://schemas.openxmlformats.org/officeDocument/2006/relationships/image" Target="../media/image209.jpeg"/></Relationships>
</file>

<file path=ppt/slides/_rels/slide2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19.xml"/></Relationships>
</file>

<file path=ppt/slides/_rels/slide244.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385.xml"/></Relationships>
</file>

<file path=ppt/slides/_rels/slide24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94.xml"/><Relationship Id="rId1" Type="http://schemas.openxmlformats.org/officeDocument/2006/relationships/slideLayout" Target="../slideLayouts/slideLayout418.xml"/><Relationship Id="rId4" Type="http://schemas.openxmlformats.org/officeDocument/2006/relationships/image" Target="../media/image169.jpeg"/></Relationships>
</file>

<file path=ppt/slides/_rels/slide24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385.xml"/></Relationships>
</file>

<file path=ppt/slides/_rels/slide247.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385.xml"/></Relationships>
</file>

<file path=ppt/slides/_rels/slide24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95.xml"/><Relationship Id="rId1" Type="http://schemas.openxmlformats.org/officeDocument/2006/relationships/slideLayout" Target="../slideLayouts/slideLayout407.xml"/></Relationships>
</file>

<file path=ppt/slides/_rels/slide24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96.xml"/><Relationship Id="rId1" Type="http://schemas.openxmlformats.org/officeDocument/2006/relationships/slideLayout" Target="../slideLayouts/slideLayout407.xml"/><Relationship Id="rId4" Type="http://schemas.openxmlformats.org/officeDocument/2006/relationships/image" Target="../media/image207.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50.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97.xml"/><Relationship Id="rId1" Type="http://schemas.openxmlformats.org/officeDocument/2006/relationships/slideLayout" Target="../slideLayouts/slideLayout407.xml"/></Relationships>
</file>

<file path=ppt/slides/_rels/slide251.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98.xml"/><Relationship Id="rId1" Type="http://schemas.openxmlformats.org/officeDocument/2006/relationships/slideLayout" Target="../slideLayouts/slideLayout407.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07.xml"/></Relationships>
</file>

<file path=ppt/slides/_rels/slide25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19.xml"/></Relationships>
</file>

<file path=ppt/slides/_rels/slide25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00.xml"/><Relationship Id="rId1" Type="http://schemas.openxmlformats.org/officeDocument/2006/relationships/slideLayout" Target="../slideLayouts/slideLayout407.xml"/></Relationships>
</file>

<file path=ppt/slides/_rels/slide25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01.xml"/><Relationship Id="rId1" Type="http://schemas.openxmlformats.org/officeDocument/2006/relationships/slideLayout" Target="../slideLayouts/slideLayout40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407.xml"/></Relationships>
</file>

<file path=ppt/slides/_rels/slide257.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03.xml"/><Relationship Id="rId1" Type="http://schemas.openxmlformats.org/officeDocument/2006/relationships/slideLayout" Target="../slideLayouts/slideLayout40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407.xml"/></Relationships>
</file>

<file path=ppt/slides/_rels/slide259.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05.xml"/><Relationship Id="rId1" Type="http://schemas.openxmlformats.org/officeDocument/2006/relationships/slideLayout" Target="../slideLayouts/slideLayout407.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7.xml"/><Relationship Id="rId1" Type="http://schemas.openxmlformats.org/officeDocument/2006/relationships/slideLayout" Target="../slideLayouts/slideLayout932.xml"/><Relationship Id="rId5" Type="http://schemas.openxmlformats.org/officeDocument/2006/relationships/image" Target="../media/image46.png"/><Relationship Id="rId4" Type="http://schemas.openxmlformats.org/officeDocument/2006/relationships/image" Target="../media/image45.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407.xml"/></Relationships>
</file>

<file path=ppt/slides/_rels/slide261.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07.xml"/><Relationship Id="rId1" Type="http://schemas.openxmlformats.org/officeDocument/2006/relationships/slideLayout" Target="../slideLayouts/slideLayout40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07.xml"/></Relationships>
</file>

<file path=ppt/slides/_rels/slide26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09.xml"/><Relationship Id="rId1" Type="http://schemas.openxmlformats.org/officeDocument/2006/relationships/slideLayout" Target="../slideLayouts/slideLayout40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40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407.xml"/></Relationships>
</file>

<file path=ppt/slides/_rels/slide26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12.xml"/><Relationship Id="rId1" Type="http://schemas.openxmlformats.org/officeDocument/2006/relationships/slideLayout" Target="../slideLayouts/slideLayout407.xml"/></Relationships>
</file>

<file path=ppt/slides/_rels/slide267.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13.xml"/><Relationship Id="rId1" Type="http://schemas.openxmlformats.org/officeDocument/2006/relationships/slideLayout" Target="../slideLayouts/slideLayout407.xml"/></Relationships>
</file>

<file path=ppt/slides/_rels/slide268.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14.xml"/><Relationship Id="rId1" Type="http://schemas.openxmlformats.org/officeDocument/2006/relationships/slideLayout" Target="../slideLayouts/slideLayout407.xml"/></Relationships>
</file>

<file path=ppt/slides/_rels/slide269.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15.xml"/><Relationship Id="rId1" Type="http://schemas.openxmlformats.org/officeDocument/2006/relationships/slideLayout" Target="../slideLayouts/slideLayout407.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1085.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407.xml"/></Relationships>
</file>

<file path=ppt/slides/_rels/slide271.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30.png"/><Relationship Id="rId1" Type="http://schemas.openxmlformats.org/officeDocument/2006/relationships/slideLayout" Target="../slideLayouts/slideLayout420.xml"/></Relationships>
</file>

<file path=ppt/slides/_rels/slide272.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17.xml"/><Relationship Id="rId1" Type="http://schemas.openxmlformats.org/officeDocument/2006/relationships/slideLayout" Target="../slideLayouts/slideLayout431.xml"/><Relationship Id="rId4" Type="http://schemas.openxmlformats.org/officeDocument/2006/relationships/image" Target="../media/image233.jpeg"/></Relationships>
</file>

<file path=ppt/slides/_rels/slide27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218.xml"/><Relationship Id="rId1" Type="http://schemas.openxmlformats.org/officeDocument/2006/relationships/slideLayout" Target="../slideLayouts/slideLayout1062.xml"/></Relationships>
</file>

<file path=ppt/slides/_rels/slide274.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19.xml"/><Relationship Id="rId1" Type="http://schemas.openxmlformats.org/officeDocument/2006/relationships/slideLayout" Target="../slideLayouts/slideLayout803.xml"/></Relationships>
</file>

<file path=ppt/slides/_rels/slide27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20.xml"/><Relationship Id="rId1" Type="http://schemas.openxmlformats.org/officeDocument/2006/relationships/slideLayout" Target="../slideLayouts/slideLayout780.xml"/><Relationship Id="rId4" Type="http://schemas.openxmlformats.org/officeDocument/2006/relationships/image" Target="../media/image236.png"/></Relationships>
</file>

<file path=ppt/slides/_rels/slide276.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21.xml"/><Relationship Id="rId1" Type="http://schemas.openxmlformats.org/officeDocument/2006/relationships/slideLayout" Target="../slideLayouts/slideLayout453.xml"/></Relationships>
</file>

<file path=ppt/slides/_rels/slide27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22.xml"/><Relationship Id="rId1" Type="http://schemas.openxmlformats.org/officeDocument/2006/relationships/slideLayout" Target="../slideLayouts/slideLayout455.xml"/></Relationships>
</file>

<file path=ppt/slides/_rels/slide27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23.xml"/><Relationship Id="rId1" Type="http://schemas.openxmlformats.org/officeDocument/2006/relationships/slideLayout" Target="../slideLayouts/slideLayout453.xml"/></Relationships>
</file>

<file path=ppt/slides/_rels/slide27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4.xml"/><Relationship Id="rId1" Type="http://schemas.openxmlformats.org/officeDocument/2006/relationships/slideLayout" Target="../slideLayouts/slideLayout443.xml"/></Relationships>
</file>

<file path=ppt/slides/_rels/slide2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88.xml"/><Relationship Id="rId4" Type="http://schemas.openxmlformats.org/officeDocument/2006/relationships/image" Target="../media/image48.jpeg"/></Relationships>
</file>

<file path=ppt/slides/_rels/slide280.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25.xml"/><Relationship Id="rId1" Type="http://schemas.openxmlformats.org/officeDocument/2006/relationships/slideLayout" Target="../slideLayouts/slideLayout443.xml"/></Relationships>
</file>

<file path=ppt/slides/_rels/slide281.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6.xml"/><Relationship Id="rId1" Type="http://schemas.openxmlformats.org/officeDocument/2006/relationships/slideLayout" Target="../slideLayouts/slideLayout407.xml"/><Relationship Id="rId5" Type="http://schemas.openxmlformats.org/officeDocument/2006/relationships/image" Target="../media/image211.jpeg"/><Relationship Id="rId4" Type="http://schemas.openxmlformats.org/officeDocument/2006/relationships/image" Target="../media/image209.jpeg"/></Relationships>
</file>

<file path=ppt/slides/_rels/slide282.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27.xml"/><Relationship Id="rId1" Type="http://schemas.openxmlformats.org/officeDocument/2006/relationships/slideLayout" Target="../slideLayouts/slideLayout406.xml"/><Relationship Id="rId4" Type="http://schemas.openxmlformats.org/officeDocument/2006/relationships/image" Target="../media/image222.png"/></Relationships>
</file>

<file path=ppt/slides/_rels/slide283.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8.xml"/><Relationship Id="rId1" Type="http://schemas.openxmlformats.org/officeDocument/2006/relationships/slideLayout" Target="../slideLayouts/slideLayout407.xml"/><Relationship Id="rId5" Type="http://schemas.openxmlformats.org/officeDocument/2006/relationships/image" Target="../media/image211.jpeg"/><Relationship Id="rId4" Type="http://schemas.openxmlformats.org/officeDocument/2006/relationships/image" Target="../media/image209.jpeg"/></Relationships>
</file>

<file path=ppt/slides/_rels/slide284.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9.xml"/><Relationship Id="rId1" Type="http://schemas.openxmlformats.org/officeDocument/2006/relationships/slideLayout" Target="../slideLayouts/slideLayout407.xml"/></Relationships>
</file>

<file path=ppt/slides/_rels/slide285.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30.xml"/><Relationship Id="rId1" Type="http://schemas.openxmlformats.org/officeDocument/2006/relationships/slideLayout" Target="../slideLayouts/slideLayout406.xml"/><Relationship Id="rId5" Type="http://schemas.openxmlformats.org/officeDocument/2006/relationships/image" Target="../media/image245.png"/><Relationship Id="rId4" Type="http://schemas.openxmlformats.org/officeDocument/2006/relationships/image" Target="../media/image244.png"/></Relationships>
</file>

<file path=ppt/slides/_rels/slide286.xml.rels><?xml version="1.0" encoding="UTF-8" standalone="yes"?>
<Relationships xmlns="http://schemas.openxmlformats.org/package/2006/relationships"><Relationship Id="rId3" Type="http://schemas.openxmlformats.org/officeDocument/2006/relationships/oleObject" Target="../embeddings/oleObject1.bin"/><Relationship Id="rId7" Type="http://schemas.openxmlformats.org/officeDocument/2006/relationships/image" Target="../media/image249.jpeg"/><Relationship Id="rId2" Type="http://schemas.openxmlformats.org/officeDocument/2006/relationships/slideLayout" Target="../slideLayouts/slideLayout462.xml"/><Relationship Id="rId1" Type="http://schemas.openxmlformats.org/officeDocument/2006/relationships/vmlDrawing" Target="../drawings/vmlDrawing1.vml"/><Relationship Id="rId6" Type="http://schemas.openxmlformats.org/officeDocument/2006/relationships/image" Target="../media/image248.jpeg"/><Relationship Id="rId5" Type="http://schemas.openxmlformats.org/officeDocument/2006/relationships/image" Target="../media/image247.jpeg"/><Relationship Id="rId4" Type="http://schemas.openxmlformats.org/officeDocument/2006/relationships/image" Target="../media/image246.emf"/></Relationships>
</file>

<file path=ppt/slides/_rels/slide287.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468.xml"/></Relationships>
</file>

<file path=ppt/slides/_rels/slide288.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68.xml"/></Relationships>
</file>

<file path=ppt/slides/_rels/slide289.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473.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xml"/><Relationship Id="rId1" Type="http://schemas.openxmlformats.org/officeDocument/2006/relationships/slideLayout" Target="../slideLayouts/slideLayout932.xml"/></Relationships>
</file>

<file path=ppt/slides/_rels/slide290.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68.xml"/></Relationships>
</file>

<file path=ppt/slides/_rels/slide291.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jpeg"/><Relationship Id="rId1" Type="http://schemas.openxmlformats.org/officeDocument/2006/relationships/slideLayout" Target="../slideLayouts/slideLayout473.xml"/></Relationships>
</file>

<file path=ppt/slides/_rels/slide29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image" Target="../media/image257.png"/><Relationship Id="rId1" Type="http://schemas.openxmlformats.org/officeDocument/2006/relationships/slideLayout" Target="../slideLayouts/slideLayout462.xml"/></Relationships>
</file>

<file path=ppt/slides/_rels/slide293.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462.xml"/></Relationships>
</file>

<file path=ppt/slides/_rels/slide294.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31.xml"/><Relationship Id="rId1" Type="http://schemas.openxmlformats.org/officeDocument/2006/relationships/slideLayout" Target="../slideLayouts/slideLayout407.xml"/><Relationship Id="rId5" Type="http://schemas.openxmlformats.org/officeDocument/2006/relationships/image" Target="../media/image262.png"/><Relationship Id="rId4" Type="http://schemas.openxmlformats.org/officeDocument/2006/relationships/image" Target="../media/image261.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296.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489.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298.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501.xml"/></Relationships>
</file>

<file path=ppt/slides/_rels/slide299.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50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847.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30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32.xml"/><Relationship Id="rId1" Type="http://schemas.openxmlformats.org/officeDocument/2006/relationships/slideLayout" Target="../slideLayouts/slideLayout418.xml"/><Relationship Id="rId5" Type="http://schemas.openxmlformats.org/officeDocument/2006/relationships/image" Target="../media/image266.png"/><Relationship Id="rId4" Type="http://schemas.openxmlformats.org/officeDocument/2006/relationships/image" Target="../media/image169.jpeg"/></Relationships>
</file>

<file path=ppt/slides/_rels/slide301.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33.xml"/><Relationship Id="rId1" Type="http://schemas.openxmlformats.org/officeDocument/2006/relationships/slideLayout" Target="../slideLayouts/slideLayout407.xml"/></Relationships>
</file>

<file path=ppt/slides/_rels/slide302.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501.xml"/></Relationships>
</file>

<file path=ppt/slides/_rels/slide30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4.xml"/><Relationship Id="rId1" Type="http://schemas.openxmlformats.org/officeDocument/2006/relationships/slideLayout" Target="../slideLayouts/slideLayout407.xml"/></Relationships>
</file>

<file path=ppt/slides/_rels/slide30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5.xml"/><Relationship Id="rId1" Type="http://schemas.openxmlformats.org/officeDocument/2006/relationships/slideLayout" Target="../slideLayouts/slideLayout407.xml"/></Relationships>
</file>

<file path=ppt/slides/_rels/slide305.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36.xml"/><Relationship Id="rId1" Type="http://schemas.openxmlformats.org/officeDocument/2006/relationships/slideLayout" Target="../slideLayouts/slideLayout407.xml"/></Relationships>
</file>

<file path=ppt/slides/_rels/slide306.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462.xml"/></Relationships>
</file>

<file path=ppt/slides/_rels/slide30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462.xml"/></Relationships>
</file>

<file path=ppt/slides/_rels/slide308.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501.xml"/></Relationships>
</file>

<file path=ppt/slides/_rels/slide309.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512.xml"/></Relationships>
</file>

<file path=ppt/slides/_rels/slide3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37.xml"/><Relationship Id="rId1" Type="http://schemas.openxmlformats.org/officeDocument/2006/relationships/slideLayout" Target="../slideLayouts/slideLayout517.xml"/></Relationships>
</file>

<file path=ppt/slides/_rels/slide311.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512.xml"/></Relationships>
</file>

<file path=ppt/slides/_rels/slide312.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512.xml"/></Relationships>
</file>

<file path=ppt/slides/_rels/slide313.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512.xml"/></Relationships>
</file>

<file path=ppt/slides/_rels/slide31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462.xml"/></Relationships>
</file>

<file path=ppt/slides/_rels/slide315.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462.xml"/></Relationships>
</file>

<file path=ppt/slides/_rels/slide316.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462.xml"/></Relationships>
</file>

<file path=ppt/slides/_rels/slide317.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462.xml"/></Relationships>
</file>

<file path=ppt/slides/_rels/slide318.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462.xml"/></Relationships>
</file>

<file path=ppt/slides/_rels/slide319.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46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462.xml"/></Relationships>
</file>

<file path=ppt/slides/_rels/slide321.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462.xml"/></Relationships>
</file>

<file path=ppt/slides/_rels/slide32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38.xml"/><Relationship Id="rId1" Type="http://schemas.openxmlformats.org/officeDocument/2006/relationships/slideLayout" Target="../slideLayouts/slideLayout522.xml"/></Relationships>
</file>

<file path=ppt/slides/_rels/slide323.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239.xml"/><Relationship Id="rId1" Type="http://schemas.openxmlformats.org/officeDocument/2006/relationships/slideLayout" Target="../slideLayouts/slideLayout522.xml"/><Relationship Id="rId5" Type="http://schemas.openxmlformats.org/officeDocument/2006/relationships/image" Target="../media/image286.png"/><Relationship Id="rId4" Type="http://schemas.openxmlformats.org/officeDocument/2006/relationships/image" Target="../media/image285.jpeg"/></Relationships>
</file>

<file path=ppt/slides/_rels/slide324.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462.xml"/></Relationships>
</file>

<file path=ppt/slides/_rels/slide325.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462.xml"/></Relationships>
</file>

<file path=ppt/slides/_rels/slide326.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462.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530.xml"/></Relationships>
</file>

<file path=ppt/slides/_rels/slide328.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462.xml"/></Relationships>
</file>

<file path=ppt/slides/_rels/slide329.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46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331.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536.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333.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536.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336.xml.rels><?xml version="1.0" encoding="UTF-8" standalone="yes"?>
<Relationships xmlns="http://schemas.openxmlformats.org/package/2006/relationships"><Relationship Id="rId2" Type="http://schemas.openxmlformats.org/officeDocument/2006/relationships/image" Target="../media/image293.jpeg"/><Relationship Id="rId1" Type="http://schemas.openxmlformats.org/officeDocument/2006/relationships/slideLayout" Target="../slideLayouts/slideLayout536.xml"/></Relationships>
</file>

<file path=ppt/slides/_rels/slide337.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551.xml"/></Relationships>
</file>

<file path=ppt/slides/_rels/slide338.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551.xml"/></Relationships>
</file>

<file path=ppt/slides/_rels/slide339.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55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40.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573.xml"/></Relationships>
</file>

<file path=ppt/slides/_rels/slide341.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40.xml"/><Relationship Id="rId1" Type="http://schemas.openxmlformats.org/officeDocument/2006/relationships/slideLayout" Target="../slideLayouts/slideLayout557.xml"/><Relationship Id="rId4" Type="http://schemas.openxmlformats.org/officeDocument/2006/relationships/image" Target="../media/image299.png"/></Relationships>
</file>

<file path=ppt/slides/_rels/slide34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241.xml"/><Relationship Id="rId1" Type="http://schemas.openxmlformats.org/officeDocument/2006/relationships/slideLayout" Target="../slideLayouts/slideLayout569.xml"/><Relationship Id="rId4" Type="http://schemas.openxmlformats.org/officeDocument/2006/relationships/image" Target="../media/image299.png"/></Relationships>
</file>

<file path=ppt/slides/_rels/slide343.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579.xml"/></Relationships>
</file>

<file path=ppt/slides/_rels/slide344.xml.rels><?xml version="1.0" encoding="UTF-8" standalone="yes"?>
<Relationships xmlns="http://schemas.openxmlformats.org/package/2006/relationships"><Relationship Id="rId2" Type="http://schemas.openxmlformats.org/officeDocument/2006/relationships/image" Target="../media/image301.jpeg"/><Relationship Id="rId1" Type="http://schemas.openxmlformats.org/officeDocument/2006/relationships/slideLayout" Target="../slideLayouts/slideLayout591.xml"/></Relationships>
</file>

<file path=ppt/slides/_rels/slide345.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591.xml"/></Relationships>
</file>

<file path=ppt/slides/_rels/slide346.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image" Target="../media/image303.jpeg"/><Relationship Id="rId1" Type="http://schemas.openxmlformats.org/officeDocument/2006/relationships/slideLayout" Target="../slideLayouts/slideLayout602.xml"/><Relationship Id="rId4" Type="http://schemas.openxmlformats.org/officeDocument/2006/relationships/image" Target="../media/image305.png"/></Relationships>
</file>

<file path=ppt/slides/_rels/slide347.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602.xml"/></Relationships>
</file>

<file path=ppt/slides/_rels/slide348.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462.xml"/></Relationships>
</file>

<file path=ppt/slides/_rels/slide349.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46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50.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462.xml"/></Relationships>
</file>

<file path=ppt/slides/_rels/slide351.xml.rels><?xml version="1.0" encoding="UTF-8" standalone="yes"?>
<Relationships xmlns="http://schemas.openxmlformats.org/package/2006/relationships"><Relationship Id="rId2" Type="http://schemas.openxmlformats.org/officeDocument/2006/relationships/image" Target="../media/image309.jpeg"/><Relationship Id="rId1" Type="http://schemas.openxmlformats.org/officeDocument/2006/relationships/slideLayout" Target="../slideLayouts/slideLayout490.xml"/></Relationships>
</file>

<file path=ppt/slides/_rels/slide352.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547.xml"/></Relationships>
</file>

<file path=ppt/slides/_rels/slide353.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547.xml"/></Relationships>
</file>

<file path=ppt/slides/_rels/slide354.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501.xml"/></Relationships>
</file>

<file path=ppt/slides/_rels/slide355.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462.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357.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490.xml"/></Relationships>
</file>

<file path=ppt/slides/_rels/slide358.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490.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242.xml"/><Relationship Id="rId1" Type="http://schemas.openxmlformats.org/officeDocument/2006/relationships/slideLayout" Target="../slideLayouts/slideLayout916.xml"/></Relationships>
</file>

<file path=ppt/slides/_rels/slide36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43.xml"/><Relationship Id="rId1" Type="http://schemas.openxmlformats.org/officeDocument/2006/relationships/slideLayout" Target="../slideLayouts/slideLayout847.xml"/></Relationships>
</file>

<file path=ppt/slides/_rels/slide36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44.xml"/><Relationship Id="rId1" Type="http://schemas.openxmlformats.org/officeDocument/2006/relationships/slideLayout" Target="../slideLayouts/slideLayout847.xml"/></Relationships>
</file>

<file path=ppt/slides/_rels/slide36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45.xml"/><Relationship Id="rId1" Type="http://schemas.openxmlformats.org/officeDocument/2006/relationships/slideLayout" Target="../slideLayouts/slideLayout84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365.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46.xml"/><Relationship Id="rId1" Type="http://schemas.openxmlformats.org/officeDocument/2006/relationships/slideLayout" Target="../slideLayouts/slideLayout916.xml"/></Relationships>
</file>

<file path=ppt/slides/_rels/slide366.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621.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368.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47.xml"/><Relationship Id="rId1" Type="http://schemas.openxmlformats.org/officeDocument/2006/relationships/slideLayout" Target="../slideLayouts/slideLayout62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31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71.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image" Target="../media/image318.jpeg"/><Relationship Id="rId1" Type="http://schemas.openxmlformats.org/officeDocument/2006/relationships/slideLayout" Target="../slideLayouts/slideLayout633.xml"/><Relationship Id="rId4" Type="http://schemas.openxmlformats.org/officeDocument/2006/relationships/image" Target="../media/image320.jpeg"/></Relationships>
</file>

<file path=ppt/slides/_rels/slide3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48.xml"/><Relationship Id="rId1" Type="http://schemas.openxmlformats.org/officeDocument/2006/relationships/slideLayout" Target="../slideLayouts/slideLayout644.xml"/><Relationship Id="rId4" Type="http://schemas.openxmlformats.org/officeDocument/2006/relationships/image" Target="../media/image59.jpeg"/></Relationships>
</file>

<file path=ppt/slides/_rels/slide373.xml.rels><?xml version="1.0" encoding="UTF-8" standalone="yes"?>
<Relationships xmlns="http://schemas.openxmlformats.org/package/2006/relationships"><Relationship Id="rId2" Type="http://schemas.openxmlformats.org/officeDocument/2006/relationships/image" Target="../media/image317.jpeg"/><Relationship Id="rId1" Type="http://schemas.openxmlformats.org/officeDocument/2006/relationships/slideLayout" Target="../slideLayouts/slideLayout633.xml"/></Relationships>
</file>

<file path=ppt/slides/_rels/slide374.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633.xml"/></Relationships>
</file>

<file path=ppt/slides/_rels/slide375.xml.rels><?xml version="1.0" encoding="UTF-8" standalone="yes"?>
<Relationships xmlns="http://schemas.openxmlformats.org/package/2006/relationships"><Relationship Id="rId3" Type="http://schemas.openxmlformats.org/officeDocument/2006/relationships/image" Target="../media/image33.jpeg"/><Relationship Id="rId7" Type="http://schemas.openxmlformats.org/officeDocument/2006/relationships/image" Target="../media/image37.png"/><Relationship Id="rId2" Type="http://schemas.openxmlformats.org/officeDocument/2006/relationships/image" Target="../media/image32.jpeg"/><Relationship Id="rId1" Type="http://schemas.openxmlformats.org/officeDocument/2006/relationships/slideLayout" Target="../slideLayouts/slideLayout655.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377.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677.xml"/><Relationship Id="rId1" Type="http://schemas.openxmlformats.org/officeDocument/2006/relationships/vmlDrawing" Target="../drawings/vmlDrawing2.vml"/><Relationship Id="rId6" Type="http://schemas.openxmlformats.org/officeDocument/2006/relationships/image" Target="../media/image322.emf"/><Relationship Id="rId5" Type="http://schemas.openxmlformats.org/officeDocument/2006/relationships/oleObject" Target="../embeddings/oleObject2.bin"/><Relationship Id="rId4" Type="http://schemas.openxmlformats.org/officeDocument/2006/relationships/image" Target="../media/image323.jpeg"/></Relationships>
</file>

<file path=ppt/slides/_rels/slide378.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683.xml"/></Relationships>
</file>

<file path=ppt/slides/_rels/slide37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50.xml"/><Relationship Id="rId1" Type="http://schemas.openxmlformats.org/officeDocument/2006/relationships/slideLayout" Target="../slideLayouts/slideLayout69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80.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251.xml"/><Relationship Id="rId1" Type="http://schemas.openxmlformats.org/officeDocument/2006/relationships/slideLayout" Target="../slideLayouts/slideLayout710.xml"/><Relationship Id="rId4" Type="http://schemas.openxmlformats.org/officeDocument/2006/relationships/image" Target="../media/image327.png"/></Relationships>
</file>

<file path=ppt/slides/_rels/slide381.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52.xml"/><Relationship Id="rId1" Type="http://schemas.openxmlformats.org/officeDocument/2006/relationships/slideLayout" Target="../slideLayouts/slideLayout718.xml"/><Relationship Id="rId4" Type="http://schemas.openxmlformats.org/officeDocument/2006/relationships/image" Target="../media/image329.jpeg"/></Relationships>
</file>

<file path=ppt/slides/_rels/slide382.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53.xml"/><Relationship Id="rId1" Type="http://schemas.openxmlformats.org/officeDocument/2006/relationships/slideLayout" Target="../slideLayouts/slideLayout718.xml"/></Relationships>
</file>

<file path=ppt/slides/_rels/slide383.xml.rels><?xml version="1.0" encoding="UTF-8" standalone="yes"?>
<Relationships xmlns="http://schemas.openxmlformats.org/package/2006/relationships"><Relationship Id="rId2" Type="http://schemas.openxmlformats.org/officeDocument/2006/relationships/slideLayout" Target="../slideLayouts/slideLayout732.xml"/><Relationship Id="rId1" Type="http://schemas.openxmlformats.org/officeDocument/2006/relationships/themeOverride" Target="../theme/themeOverride6.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6.xml"/></Relationships>
</file>

<file path=ppt/slides/_rels/slide38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5.xml"/><Relationship Id="rId1" Type="http://schemas.openxmlformats.org/officeDocument/2006/relationships/slideLayout" Target="../slideLayouts/slideLayout737.xml"/></Relationships>
</file>

<file path=ppt/slides/_rels/slide386.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6.xml"/><Relationship Id="rId1" Type="http://schemas.openxmlformats.org/officeDocument/2006/relationships/slideLayout" Target="../slideLayouts/slideLayout737.xml"/></Relationships>
</file>

<file path=ppt/slides/_rels/slide387.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57.xml"/><Relationship Id="rId1" Type="http://schemas.openxmlformats.org/officeDocument/2006/relationships/slideLayout" Target="../slideLayouts/slideLayout737.xml"/></Relationships>
</file>

<file path=ppt/slides/_rels/slide3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58.xml"/><Relationship Id="rId1" Type="http://schemas.openxmlformats.org/officeDocument/2006/relationships/slideLayout" Target="../slideLayouts/slideLayout19.xml"/></Relationships>
</file>

<file path=ppt/slides/_rels/slide389.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59.xml"/><Relationship Id="rId1" Type="http://schemas.openxmlformats.org/officeDocument/2006/relationships/slideLayout" Target="../slideLayouts/slideLayout73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54.xml"/></Relationships>
</file>

<file path=ppt/slides/_rels/slide391.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260.xml"/><Relationship Id="rId1" Type="http://schemas.openxmlformats.org/officeDocument/2006/relationships/slideLayout" Target="../slideLayouts/slideLayout815.xml"/></Relationships>
</file>

<file path=ppt/slides/_rels/slide392.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1.xml"/><Relationship Id="rId1" Type="http://schemas.openxmlformats.org/officeDocument/2006/relationships/slideLayout" Target="../slideLayouts/slideLayout815.xml"/></Relationships>
</file>

<file path=ppt/slides/_rels/slide39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2.xml"/><Relationship Id="rId1" Type="http://schemas.openxmlformats.org/officeDocument/2006/relationships/slideLayout" Target="../slideLayouts/slideLayout815.xml"/></Relationships>
</file>

<file path=ppt/slides/_rels/slide39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336.jpg"/><Relationship Id="rId2" Type="http://schemas.openxmlformats.org/officeDocument/2006/relationships/notesSlide" Target="../notesSlides/notesSlide265.xml"/><Relationship Id="rId1" Type="http://schemas.openxmlformats.org/officeDocument/2006/relationships/slideLayout" Target="../slideLayouts/slideLayout916.xml"/></Relationships>
</file>

<file path=ppt/slides/_rels/slide39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6.xml"/><Relationship Id="rId1" Type="http://schemas.openxmlformats.org/officeDocument/2006/relationships/slideLayout" Target="../slideLayouts/slideLayout916.xml"/></Relationships>
</file>

<file path=ppt/slides/_rels/slide39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67.xml"/><Relationship Id="rId1" Type="http://schemas.openxmlformats.org/officeDocument/2006/relationships/slideLayout" Target="../slideLayouts/slideLayout916.xml"/></Relationships>
</file>

<file path=ppt/slides/_rels/slide39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68.xml"/><Relationship Id="rId1" Type="http://schemas.openxmlformats.org/officeDocument/2006/relationships/slideLayout" Target="../slideLayouts/slideLayout9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69.xml"/><Relationship Id="rId1" Type="http://schemas.openxmlformats.org/officeDocument/2006/relationships/slideLayout" Target="../slideLayouts/slideLayout916.xml"/></Relationships>
</file>

<file path=ppt/slides/_rels/slide40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70.xml"/><Relationship Id="rId1" Type="http://schemas.openxmlformats.org/officeDocument/2006/relationships/slideLayout" Target="../slideLayouts/slideLayout916.xml"/></Relationships>
</file>

<file path=ppt/slides/_rels/slide40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71.xml"/><Relationship Id="rId1" Type="http://schemas.openxmlformats.org/officeDocument/2006/relationships/slideLayout" Target="../slideLayouts/slideLayout916.xml"/></Relationships>
</file>

<file path=ppt/slides/_rels/slide40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72.xml"/><Relationship Id="rId1" Type="http://schemas.openxmlformats.org/officeDocument/2006/relationships/slideLayout" Target="../slideLayouts/slideLayout916.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922.xml"/></Relationships>
</file>

<file path=ppt/slides/_rels/slide40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73.xml"/><Relationship Id="rId1" Type="http://schemas.openxmlformats.org/officeDocument/2006/relationships/slideLayout" Target="../slideLayouts/slideLayout916.xml"/><Relationship Id="rId4" Type="http://schemas.openxmlformats.org/officeDocument/2006/relationships/image" Target="../media/image236.png"/></Relationships>
</file>

<file path=ppt/slides/_rels/slide40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4.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5.xml"/><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6.xml"/><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77.xml"/><Relationship Id="rId1" Type="http://schemas.openxmlformats.org/officeDocument/2006/relationships/slideLayout" Target="../slideLayouts/slideLayout759.xml"/><Relationship Id="rId4" Type="http://schemas.openxmlformats.org/officeDocument/2006/relationships/image" Target="../media/image236.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7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6.xml"/><Relationship Id="rId1" Type="http://schemas.openxmlformats.org/officeDocument/2006/relationships/slideLayout" Target="../slideLayouts/slideLayout916.xml"/></Relationships>
</file>

<file path=ppt/slides/_rels/slide46.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37.xml"/><Relationship Id="rId1" Type="http://schemas.openxmlformats.org/officeDocument/2006/relationships/slideLayout" Target="../slideLayouts/slideLayout916.xml"/></Relationships>
</file>

<file path=ppt/slides/_rels/slide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8.xml"/><Relationship Id="rId1" Type="http://schemas.openxmlformats.org/officeDocument/2006/relationships/slideLayout" Target="../slideLayouts/slideLayout916.xml"/></Relationships>
</file>

<file path=ppt/slides/_rels/slide4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9.xml"/><Relationship Id="rId1" Type="http://schemas.openxmlformats.org/officeDocument/2006/relationships/slideLayout" Target="../slideLayouts/slideLayout916.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0.xml"/><Relationship Id="rId1" Type="http://schemas.openxmlformats.org/officeDocument/2006/relationships/slideLayout" Target="../slideLayouts/slideLayout1084.xml"/></Relationships>
</file>

<file path=ppt/slides/_rels/slide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3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8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9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45.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957.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5.xml"/><Relationship Id="rId1" Type="http://schemas.openxmlformats.org/officeDocument/2006/relationships/slideLayout" Target="../slideLayouts/slideLayout191.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6.xml"/><Relationship Id="rId1" Type="http://schemas.openxmlformats.org/officeDocument/2006/relationships/slideLayout" Target="../slideLayouts/slideLayout166.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7.xml"/><Relationship Id="rId1" Type="http://schemas.openxmlformats.org/officeDocument/2006/relationships/slideLayout" Target="../slideLayouts/slideLayout163.xml"/></Relationships>
</file>

<file path=ppt/slides/_rels/slide5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887.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8.xml"/><Relationship Id="rId1" Type="http://schemas.openxmlformats.org/officeDocument/2006/relationships/slideLayout" Target="../slideLayouts/slideLayout74.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64.jpeg"/></Relationships>
</file>

<file path=ppt/slides/_rels/slide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54.xml"/></Relationships>
</file>

<file path=ppt/slides/_rels/slide6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0.xml"/><Relationship Id="rId1" Type="http://schemas.openxmlformats.org/officeDocument/2006/relationships/slideLayout" Target="../slideLayouts/slideLayout1085.xml"/><Relationship Id="rId5" Type="http://schemas.openxmlformats.org/officeDocument/2006/relationships/image" Target="../media/image49.jpeg"/><Relationship Id="rId4" Type="http://schemas.openxmlformats.org/officeDocument/2006/relationships/image" Target="../media/image48.jpeg"/></Relationships>
</file>

<file path=ppt/slides/_rels/slide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7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3.xml"/><Relationship Id="rId1" Type="http://schemas.openxmlformats.org/officeDocument/2006/relationships/slideLayout" Target="../slideLayouts/slideLayout84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847.xml"/></Relationships>
</file>

<file path=ppt/slides/_rels/slide6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55.xml"/><Relationship Id="rId1" Type="http://schemas.openxmlformats.org/officeDocument/2006/relationships/slideLayout" Target="../slideLayouts/slideLayout847.xml"/></Relationships>
</file>

<file path=ppt/slides/_rels/slide6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6.xml"/><Relationship Id="rId1" Type="http://schemas.openxmlformats.org/officeDocument/2006/relationships/slideLayout" Target="../slideLayouts/slideLayout847.xml"/></Relationships>
</file>

<file path=ppt/slides/_rels/slide6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962.xml"/></Relationships>
</file>

<file path=ppt/slides/_rels/slide6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973.xml"/></Relationships>
</file>

<file path=ppt/slides/_rels/slide6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962.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1.jpeg"/><Relationship Id="rId1" Type="http://schemas.openxmlformats.org/officeDocument/2006/relationships/slideLayout" Target="../slideLayouts/slideLayout860.xml"/></Relationships>
</file>

<file path=ppt/slides/_rels/slide7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962.xml"/></Relationships>
</file>

<file path=ppt/slides/_rels/slide7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984.xml"/></Relationships>
</file>

<file path=ppt/slides/_rels/slide72.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962.xml"/></Relationships>
</file>

<file path=ppt/slides/_rels/slide7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962.xml"/></Relationships>
</file>

<file path=ppt/slides/_rels/slide7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95.xml"/></Relationships>
</file>

<file path=ppt/slides/_rels/slide75.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006.xml"/></Relationships>
</file>

<file path=ppt/slides/_rels/slide7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006.xml"/></Relationships>
</file>

<file path=ppt/slides/_rels/slide7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962.xml"/></Relationships>
</file>

<file path=ppt/slides/_rels/slide7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962.xml"/></Relationships>
</file>

<file path=ppt/slides/_rels/slide79.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984.xml"/></Relationships>
</file>

<file path=ppt/slides/_rels/slide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1.jpeg"/><Relationship Id="rId1" Type="http://schemas.openxmlformats.org/officeDocument/2006/relationships/slideLayout" Target="../slideLayouts/slideLayout860.xml"/></Relationships>
</file>

<file path=ppt/slides/_rels/slide80.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962.xml"/></Relationships>
</file>

<file path=ppt/slides/_rels/slide8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62.xml"/></Relationships>
</file>

<file path=ppt/slides/_rels/slide8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984.xml"/></Relationships>
</file>

<file path=ppt/slides/_rels/slide83.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984.xml"/></Relationships>
</file>

<file path=ppt/slides/_rels/slide84.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995.xml"/></Relationships>
</file>

<file path=ppt/slides/_rels/slide85.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017.xml"/></Relationships>
</file>

<file path=ppt/slides/_rels/slide86.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028.xml"/></Relationships>
</file>

<file path=ppt/slides/_rels/slide87.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03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8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7.xml"/><Relationship Id="rId1" Type="http://schemas.openxmlformats.org/officeDocument/2006/relationships/slideLayout" Target="../slideLayouts/slideLayout74.xml"/></Relationships>
</file>

<file path=ppt/slides/_rels/slide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860.xml"/></Relationships>
</file>

<file path=ppt/slides/_rels/slide9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8.xml"/><Relationship Id="rId1" Type="http://schemas.openxmlformats.org/officeDocument/2006/relationships/slideLayout" Target="../slideLayouts/slideLayout74.xml"/></Relationships>
</file>

<file path=ppt/slides/_rels/slide9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74.xml"/></Relationships>
</file>

<file path=ppt/slides/_rels/slide9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9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1.xml"/><Relationship Id="rId1" Type="http://schemas.openxmlformats.org/officeDocument/2006/relationships/slideLayout" Target="../slideLayouts/slideLayout74.xml"/><Relationship Id="rId4" Type="http://schemas.openxmlformats.org/officeDocument/2006/relationships/image" Target="../media/image92.jpeg"/></Relationships>
</file>

<file path=ppt/slides/_rels/slide9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106.xml"/><Relationship Id="rId4" Type="http://schemas.openxmlformats.org/officeDocument/2006/relationships/image" Target="../media/image94.jpeg"/></Relationships>
</file>

<file path=ppt/slides/_rels/slide9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3.xml"/><Relationship Id="rId1" Type="http://schemas.openxmlformats.org/officeDocument/2006/relationships/slideLayout" Target="../slideLayouts/slideLayout830.xml"/></Relationships>
</file>

<file path=ppt/slides/_rels/slide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4.xml"/><Relationship Id="rId1" Type="http://schemas.openxmlformats.org/officeDocument/2006/relationships/slideLayout" Target="../slideLayouts/slideLayout74.xml"/></Relationships>
</file>

<file path=ppt/slides/_rels/slide9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5.xml"/><Relationship Id="rId1" Type="http://schemas.openxmlformats.org/officeDocument/2006/relationships/slideLayout" Target="../slideLayouts/slideLayout1072.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23.xml"/><Relationship Id="rId1" Type="http://schemas.openxmlformats.org/officeDocument/2006/relationships/tags" Target="../tags/tag1.xml"/><Relationship Id="rId4" Type="http://schemas.openxmlformats.org/officeDocument/2006/relationships/image" Target="../media/image97.jpeg"/></Relationships>
</file>

<file path=ppt/slides/_rels/slide9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7.xml"/><Relationship Id="rId1" Type="http://schemas.openxmlformats.org/officeDocument/2006/relationships/slideLayout" Target="../slideLayouts/slideLayout74.xml"/><Relationship Id="rId4" Type="http://schemas.openxmlformats.org/officeDocument/2006/relationships/image" Target="../media/image9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711" y="6812"/>
            <a:ext cx="9145711" cy="5942467"/>
          </a:xfrm>
          <a:prstGeom prst="rect">
            <a:avLst/>
          </a:prstGeom>
        </p:spPr>
      </p:pic>
      <p:sp>
        <p:nvSpPr>
          <p:cNvPr id="560129" name="Rectangle 2"/>
          <p:cNvSpPr>
            <a:spLocks noGrp="1" noChangeArrowheads="1"/>
          </p:cNvSpPr>
          <p:nvPr>
            <p:ph type="ctrTitle"/>
          </p:nvPr>
        </p:nvSpPr>
        <p:spPr>
          <a:xfrm>
            <a:off x="327025" y="381000"/>
            <a:ext cx="3886200" cy="1143000"/>
          </a:xfrm>
          <a:solidFill>
            <a:srgbClr val="000000"/>
          </a:solidFill>
        </p:spPr>
        <p:txBody>
          <a:bodyPr anchor="ctr" anchorCtr="1"/>
          <a:lstStyle/>
          <a:p>
            <a:r>
              <a:rPr lang="zh-CN" altLang="en-US" b="1">
                <a:solidFill>
                  <a:srgbClr val="FFFFFF"/>
                </a:solidFill>
                <a:latin typeface="Arial Black" charset="0"/>
                <a:ea typeface="ＭＳ Ｐゴシック" charset="0"/>
                <a:cs typeface="ＭＳ Ｐゴシック" charset="0"/>
              </a:rPr>
              <a:t>尼希米记 </a:t>
            </a:r>
            <a:endParaRPr lang="en-US" b="1">
              <a:solidFill>
                <a:srgbClr val="FFFFFF"/>
              </a:solidFill>
              <a:latin typeface="Arial Black" charset="0"/>
              <a:ea typeface="ＭＳ Ｐゴシック" charset="0"/>
              <a:cs typeface="ＭＳ Ｐゴシック" charset="0"/>
            </a:endParaRPr>
          </a:p>
        </p:txBody>
      </p:sp>
      <p:sp>
        <p:nvSpPr>
          <p:cNvPr id="560130" name="Picture 11"/>
          <p:cNvSpPr>
            <a:spLocks noChangeAspect="1" noChangeArrowheads="1"/>
          </p:cNvSpPr>
          <p:nvPr/>
        </p:nvSpPr>
        <p:spPr bwMode="auto">
          <a:xfrm>
            <a:off x="4114800" y="0"/>
            <a:ext cx="4656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333333"/>
              </a:solidFill>
              <a:effectLst/>
              <a:uLnTx/>
              <a:uFillTx/>
              <a:latin typeface="Times New Roman" charset="0"/>
              <a:ea typeface="ＭＳ Ｐゴシック" charset="0"/>
            </a:endParaRPr>
          </a:p>
        </p:txBody>
      </p:sp>
      <p:sp>
        <p:nvSpPr>
          <p:cNvPr id="560131" name="Rectangle 12"/>
          <p:cNvSpPr>
            <a:spLocks noChangeArrowheads="1"/>
          </p:cNvSpPr>
          <p:nvPr/>
        </p:nvSpPr>
        <p:spPr bwMode="auto">
          <a:xfrm>
            <a:off x="179512" y="4077072"/>
            <a:ext cx="4825231" cy="1866528"/>
          </a:xfrm>
          <a:prstGeom prst="rect">
            <a:avLst/>
          </a:prstGeom>
          <a:noFill/>
          <a:ln w="9525">
            <a:noFill/>
            <a:miter lim="800000"/>
            <a:headEnd/>
            <a:tailEnd/>
          </a:ln>
        </p:spPr>
        <p:txBody>
          <a:bodyPr anchor="ctr" anchorCtr="1"/>
          <a:lstStyle/>
          <a:p>
            <a:pPr lvl="0" algn="ctr" defTabSz="914400">
              <a:spcBef>
                <a:spcPct val="20000"/>
              </a:spcBef>
              <a:buClr>
                <a:srgbClr val="578963"/>
              </a:buClr>
              <a:buSzTx/>
            </a:pPr>
            <a:r>
              <a:rPr kumimoji="1" lang="zh-CN" altLang="en-US" sz="4400" b="1">
                <a:solidFill>
                  <a:srgbClr val="FFFFFF"/>
                </a:solidFill>
                <a:effectLst>
                  <a:glow rad="228600">
                    <a:srgbClr val="000000"/>
                  </a:glow>
                </a:effectLst>
                <a:latin typeface="Arial"/>
                <a:cs typeface="Arial"/>
              </a:rPr>
              <a:t>重建人民与城墙</a:t>
            </a:r>
          </a:p>
        </p:txBody>
      </p:sp>
      <p:sp>
        <p:nvSpPr>
          <p:cNvPr id="6" name="Text Box 5"/>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a:t>
            </a:r>
            <a:r>
              <a:rPr kumimoji="0" 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0" lang="zh-CN" alt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880269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0129"/>
                                        </p:tgtEl>
                                        <p:attrNameLst>
                                          <p:attrName>style.visibility</p:attrName>
                                        </p:attrNameLst>
                                      </p:cBhvr>
                                      <p:to>
                                        <p:strVal val="visible"/>
                                      </p:to>
                                    </p:set>
                                    <p:anim calcmode="lin" valueType="num">
                                      <p:cBhvr additive="base">
                                        <p:cTn id="7" dur="500" fill="hold"/>
                                        <p:tgtEl>
                                          <p:spTgt spid="560129"/>
                                        </p:tgtEl>
                                        <p:attrNameLst>
                                          <p:attrName>ppt_x</p:attrName>
                                        </p:attrNameLst>
                                      </p:cBhvr>
                                      <p:tavLst>
                                        <p:tav tm="0">
                                          <p:val>
                                            <p:strVal val="#ppt_x"/>
                                          </p:val>
                                        </p:tav>
                                        <p:tav tm="100000">
                                          <p:val>
                                            <p:strVal val="#ppt_x"/>
                                          </p:val>
                                        </p:tav>
                                      </p:tavLst>
                                    </p:anim>
                                    <p:anim calcmode="lin" valueType="num">
                                      <p:cBhvr additive="base">
                                        <p:cTn id="8" dur="500" fill="hold"/>
                                        <p:tgtEl>
                                          <p:spTgt spid="560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endParaRPr lang="en-US"/>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4000" b="1" dirty="0">
                  <a:latin typeface="Arial Narrow" charset="0"/>
                  <a:cs typeface="Times New Roman" charset="0"/>
                </a:rPr>
                <a:t> </a:t>
              </a:r>
              <a:r>
                <a:rPr lang="en-US" sz="4000" b="1" baseline="-1000" dirty="0" err="1">
                  <a:cs typeface="宋体" charset="0"/>
                </a:rPr>
                <a:t>重建人与</a:t>
              </a:r>
              <a:r>
                <a:rPr lang="zh-CN" altLang="en-US" sz="4000" b="1" baseline="-1000" dirty="0">
                  <a:cs typeface="宋体" charset="0"/>
                </a:rPr>
                <a:t>城</a:t>
              </a:r>
              <a:r>
                <a:rPr lang="en-US" sz="4000" b="1" baseline="-1000" dirty="0" err="1">
                  <a:cs typeface="宋体" charset="0"/>
                </a:rPr>
                <a:t>墙</a:t>
              </a:r>
              <a:endParaRPr lang="en-US" sz="4000" b="1" baseline="-1000" dirty="0">
                <a:cs typeface="宋体" charset="0"/>
              </a:endParaRP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城</a:t>
              </a:r>
              <a:r>
                <a:rPr lang="en-US" b="1">
                  <a:solidFill>
                    <a:srgbClr val="FFFFFF"/>
                  </a:solidFill>
                  <a:latin typeface="Arial Narrow"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第</a:t>
              </a:r>
              <a:r>
                <a:rPr lang="en-US" b="1">
                  <a:solidFill>
                    <a:srgbClr val="FFFFFF"/>
                  </a:solidFill>
                  <a:latin typeface="Arial Narrow" charset="0"/>
                  <a:cs typeface="宋体" charset="0"/>
                </a:rPr>
                <a:t>1—7</a:t>
              </a:r>
              <a:r>
                <a:rPr lang="zh-CN" altLang="en-US" b="1">
                  <a:solidFill>
                    <a:srgbClr val="FFFFFF"/>
                  </a:solidFill>
                  <a:latin typeface="Arial Narrow" charset="0"/>
                  <a:cs typeface="宋体" charset="0"/>
                </a:rPr>
                <a:t>章</a:t>
              </a:r>
              <a:endParaRPr lang="en-US" b="1">
                <a:solidFill>
                  <a:srgbClr val="FFFFFF"/>
                </a:solidFill>
                <a:latin typeface="Arial Narrow"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zh-CN" altLang="en-US" b="1">
                  <a:solidFill>
                    <a:srgbClr val="FFFFFF"/>
                  </a:solidFill>
                  <a:latin typeface="Arial Narrow" charset="0"/>
                  <a:cs typeface="Times New Roman" charset="0"/>
                </a:rPr>
                <a:t>第</a:t>
              </a:r>
              <a:r>
                <a:rPr lang="en-US" b="1">
                  <a:solidFill>
                    <a:srgbClr val="FFFFFF"/>
                  </a:solidFill>
                  <a:latin typeface="Arial Narrow" charset="0"/>
                  <a:cs typeface="宋体" charset="0"/>
                </a:rPr>
                <a:t> </a:t>
              </a:r>
              <a:r>
                <a:rPr lang="en-US" b="1">
                  <a:solidFill>
                    <a:srgbClr val="FFFFFF"/>
                  </a:solidFill>
                  <a:latin typeface="Arial Narrow" charset="0"/>
                  <a:cs typeface="Times New Roman" charset="0"/>
                </a:rPr>
                <a:t>8—13</a:t>
              </a:r>
              <a:r>
                <a:rPr lang="zh-CN" altLang="en-US" b="1">
                  <a:solidFill>
                    <a:srgbClr val="FFFFFF"/>
                  </a:solidFill>
                  <a:latin typeface="Arial Narrow" charset="0"/>
                  <a:cs typeface="Times New Roman" charset="0"/>
                </a:rPr>
                <a:t>章</a:t>
              </a:r>
              <a:endParaRPr lang="en-US" b="1">
                <a:solidFill>
                  <a:srgbClr val="FFFFFF"/>
                </a:solidFill>
                <a:latin typeface="Arial Narrow"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归回</a:t>
              </a:r>
              <a:endParaRPr lang="en-US" b="1">
                <a:solidFill>
                  <a:srgbClr val="FFFFFF"/>
                </a:solidFill>
                <a:latin typeface="Arial Narrow" charset="0"/>
                <a:cs typeface="宋体" charset="0"/>
              </a:endParaRP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重建</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更新</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改革</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500" b="1">
                  <a:solidFill>
                    <a:srgbClr val="FFFFFF"/>
                  </a:solidFill>
                  <a:latin typeface="Arial Narrow" charset="0"/>
                  <a:cs typeface="宋体" charset="0"/>
                </a:rPr>
                <a:t>波斯</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500" b="1">
                  <a:solidFill>
                    <a:srgbClr val="FFFFFF"/>
                  </a:solidFill>
                  <a:latin typeface="Arial Narrow" charset="0"/>
                  <a:cs typeface="宋体" charset="0"/>
                </a:rPr>
                <a:t>祷告</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耶路撒冷 审查</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分配工作</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反对 / </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完</a:t>
              </a:r>
              <a:r>
                <a:rPr lang="zh-CN" altLang="en-US" sz="1200" b="1">
                  <a:solidFill>
                    <a:srgbClr val="FFFFFF"/>
                  </a:solidFill>
                  <a:latin typeface="Arial Narrow" charset="0"/>
                  <a:cs typeface="宋体" charset="0"/>
                </a:rPr>
                <a:t>工</a:t>
              </a:r>
              <a:endParaRPr lang="en-US" sz="1200" b="1">
                <a:solidFill>
                  <a:srgbClr val="FFFFFF"/>
                </a:solidFill>
                <a:latin typeface="Arial Narrow" charset="0"/>
                <a:cs typeface="宋体" charset="0"/>
              </a:endParaRP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cs typeface="宋体" charset="0"/>
                </a:rPr>
                <a:t>有组织的</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信念</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sz="1600" b="1">
                <a:solidFill>
                  <a:srgbClr val="FFFFFF"/>
                </a:solidFill>
                <a:latin typeface="Arial Narrow" charset="0"/>
                <a:cs typeface="宋体" charset="0"/>
              </a:rPr>
              <a:t>忏悔</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sz="2000" b="1">
                  <a:solidFill>
                    <a:srgbClr val="FFFFFF"/>
                  </a:solidFill>
                  <a:latin typeface="Arial Narrow" charset="0"/>
                  <a:cs typeface="宋体" charset="0"/>
                </a:rPr>
                <a:t>盟约</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sz="1400" b="1">
                  <a:solidFill>
                    <a:srgbClr val="FFFFFF"/>
                  </a:solidFill>
                  <a:latin typeface="Arial Narrow" charset="0"/>
                  <a:cs typeface="宋体" charset="0"/>
                </a:rPr>
                <a:t>更新</a:t>
              </a:r>
              <a:r>
                <a:rPr lang="en-US" sz="1400" b="1">
                  <a:solidFill>
                    <a:srgbClr val="FFFFFF"/>
                  </a:solidFill>
                  <a:latin typeface="Arial Narrow" charset="0"/>
                  <a:cs typeface="宋体" charset="0"/>
                </a:rPr>
                <a:t>安置与</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400" b="1">
                  <a:solidFill>
                    <a:srgbClr val="FFFFFF"/>
                  </a:solidFill>
                  <a:latin typeface="Arial Narrow" charset="0"/>
                  <a:cs typeface="宋体" charset="0"/>
                </a:rPr>
                <a:t>奉献</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baseline="-1000">
                  <a:solidFill>
                    <a:srgbClr val="A9BDA9"/>
                  </a:solidFill>
                </a:rPr>
                <a:t>安息日</a:t>
              </a:r>
              <a:r>
                <a:rPr lang="en-US" sz="1800" b="1" baseline="-1000">
                  <a:solidFill>
                    <a:srgbClr val="A9BDA9"/>
                  </a:solidFill>
                  <a:cs typeface="宋体" charset="0"/>
                </a:rPr>
                <a:t>与</a:t>
              </a:r>
              <a:br>
                <a:rPr lang="en-US" altLang="ja-JP" sz="1800" b="1" baseline="-1000">
                  <a:solidFill>
                    <a:srgbClr val="A9BDA9"/>
                  </a:solidFill>
                  <a:cs typeface="宋体" charset="0"/>
                </a:rPr>
              </a:br>
              <a:r>
                <a:rPr lang="en-US" sz="1800" b="1" baseline="-1000">
                  <a:solidFill>
                    <a:srgbClr val="A9BDA9"/>
                  </a:solidFill>
                  <a:cs typeface="宋体" charset="0"/>
                </a:rPr>
                <a:t>通婚改革</a:t>
              </a:r>
              <a:r>
                <a:rPr lang="en-US" altLang="ja-JP" sz="1800" b="1">
                  <a:solidFill>
                    <a:srgbClr val="FFFFFF"/>
                  </a:solidFill>
                  <a:latin typeface="Arial Narrow" charset="0"/>
                  <a:cs typeface="Times New Roman" charset="0"/>
                </a:rPr>
                <a:t>13</a:t>
              </a:r>
              <a:endParaRPr lang="en-US" sz="1800" b="1">
                <a:solidFill>
                  <a:srgbClr val="FFFFFF"/>
                </a:solidFill>
                <a:latin typeface="Arial Narrow"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-----52 </a:t>
              </a:r>
              <a:r>
                <a:rPr lang="en-US" b="1">
                  <a:solidFill>
                    <a:srgbClr val="FFFFFF"/>
                  </a:solidFill>
                  <a:latin typeface="Arial Narrow" charset="0"/>
                  <a:cs typeface="宋体" charset="0"/>
                </a:rPr>
                <a:t>天 </a:t>
              </a:r>
              <a:r>
                <a:rPr lang="en-US" b="1">
                  <a:solidFill>
                    <a:srgbClr val="FFFFFF"/>
                  </a:solidFill>
                  <a:latin typeface="Arial Narrow" charset="0"/>
                  <a:cs typeface="Times New Roman" charset="0"/>
                </a:rPr>
                <a:t>(6:15)----</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公元前 </a:t>
              </a:r>
              <a:r>
                <a:rPr lang="en-US" b="1">
                  <a:solidFill>
                    <a:srgbClr val="FFFFFF"/>
                  </a:solidFill>
                  <a:latin typeface="Arial Narrow" charset="0"/>
                  <a:cs typeface="Times New Roman" charset="0"/>
                </a:rPr>
                <a:t>445-433 </a:t>
              </a:r>
            </a:p>
            <a:p>
              <a:pPr algn="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公元前425 ?</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420 ?</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 </a:t>
              </a:r>
            </a:p>
            <a:p>
              <a:pPr algn="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spTree>
    <p:extLst>
      <p:ext uri="{BB962C8B-B14F-4D97-AF65-F5344CB8AC3E}">
        <p14:creationId xmlns:p14="http://schemas.microsoft.com/office/powerpoint/2010/main" val="22151049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08578" name="Rectangle 1026"/>
          <p:cNvSpPr>
            <a:spLocks noGrp="1" noChangeArrowheads="1"/>
          </p:cNvSpPr>
          <p:nvPr>
            <p:ph type="title"/>
          </p:nvPr>
        </p:nvSpPr>
        <p:spPr>
          <a:xfrm>
            <a:off x="0" y="0"/>
            <a:ext cx="9144000" cy="1600200"/>
          </a:xfrm>
          <a:solidFill>
            <a:srgbClr val="000000"/>
          </a:solidFill>
        </p:spPr>
        <p:txBody>
          <a:bodyPr/>
          <a:lstStyle/>
          <a:p>
            <a:pPr eaLnBrk="1" hangingPunct="1">
              <a:defRPr/>
            </a:pPr>
            <a:r>
              <a:rPr lang="en-US" sz="3600" b="1">
                <a:solidFill>
                  <a:schemeClr val="bg2"/>
                </a:solidFill>
                <a:latin typeface="Arial Black" charset="0"/>
                <a:ea typeface="ＭＳ Ｐゴシック" charset="0"/>
                <a:cs typeface="ＭＳ Ｐゴシック" charset="0"/>
              </a:rPr>
              <a:t>Get all the info you can…</a:t>
            </a:r>
            <a:endParaRPr lang="en-US">
              <a:solidFill>
                <a:schemeClr val="tx1"/>
              </a:solidFill>
              <a:latin typeface="Times New Roman" charset="0"/>
              <a:ea typeface="ＭＳ Ｐゴシック" charset="0"/>
              <a:cs typeface="ＭＳ Ｐゴシック" charset="0"/>
            </a:endParaRPr>
          </a:p>
        </p:txBody>
      </p:sp>
      <p:pic>
        <p:nvPicPr>
          <p:cNvPr id="647171" name="Picture 1027" descr="infocarto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6675"/>
            <a:ext cx="9144000" cy="671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9869330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649218" name="Picture 1026" descr="infocgon381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27" name="Rectangle 1027"/>
          <p:cNvSpPr>
            <a:spLocks noGrp="1" noChangeArrowheads="1"/>
          </p:cNvSpPr>
          <p:nvPr>
            <p:ph type="title"/>
          </p:nvPr>
        </p:nvSpPr>
        <p:spPr>
          <a:xfrm>
            <a:off x="4343400" y="5257800"/>
            <a:ext cx="4800600" cy="1600200"/>
          </a:xfrm>
          <a:solidFill>
            <a:srgbClr val="000000"/>
          </a:solidFill>
        </p:spPr>
        <p:txBody>
          <a:bodyPr/>
          <a:lstStyle/>
          <a:p>
            <a:pPr eaLnBrk="1" hangingPunct="1">
              <a:defRPr/>
            </a:pPr>
            <a:r>
              <a:rPr lang="en-US" sz="3600" b="1">
                <a:solidFill>
                  <a:schemeClr val="tx1"/>
                </a:solidFill>
                <a:latin typeface="Arial Black" charset="0"/>
                <a:ea typeface="ＭＳ Ｐゴシック" charset="0"/>
                <a:cs typeface="ＭＳ Ｐゴシック" charset="0"/>
              </a:rPr>
              <a:t>God </a:t>
            </a:r>
            <a:r>
              <a:rPr lang="en-US" sz="3600" b="1" i="1">
                <a:solidFill>
                  <a:srgbClr val="FFFF00"/>
                </a:solidFill>
                <a:latin typeface="Arial Black" charset="0"/>
                <a:ea typeface="ＭＳ Ｐゴシック" charset="0"/>
                <a:cs typeface="ＭＳ Ｐゴシック" charset="0"/>
              </a:rPr>
              <a:t>wants</a:t>
            </a:r>
            <a:r>
              <a:rPr lang="en-US" sz="3600" b="1">
                <a:solidFill>
                  <a:schemeClr val="tx1"/>
                </a:solidFill>
                <a:latin typeface="Arial Black" charset="0"/>
                <a:ea typeface="ＭＳ Ｐゴシック" charset="0"/>
                <a:cs typeface="ＭＳ Ｐゴシック" charset="0"/>
              </a:rPr>
              <a:t> you informed!</a:t>
            </a:r>
            <a:endParaRPr lang="en-US" i="1">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235138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651266"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12674"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4000" b="1" dirty="0">
                <a:solidFill>
                  <a:srgbClr val="FFFF00"/>
                </a:solidFill>
                <a:latin typeface="Arial Black" charset="0"/>
                <a:ea typeface="ＭＳ Ｐゴシック" charset="0"/>
                <a:cs typeface="ＭＳ Ｐゴシック" charset="0"/>
              </a:rPr>
              <a:t>Speaking of information…</a:t>
            </a:r>
            <a:endParaRPr lang="en-US" sz="4800" b="1" dirty="0">
              <a:solidFill>
                <a:srgbClr val="FFFF00"/>
              </a:solidFill>
              <a:latin typeface="Arial Black" charset="0"/>
              <a:ea typeface="ＭＳ Ｐゴシック" charset="0"/>
              <a:cs typeface="ＭＳ Ｐゴシック" charset="0"/>
            </a:endParaRPr>
          </a:p>
        </p:txBody>
      </p:sp>
      <p:sp>
        <p:nvSpPr>
          <p:cNvPr id="651268" name="Rectangle 1"/>
          <p:cNvSpPr>
            <a:spLocks noChangeArrowheads="1"/>
          </p:cNvSpPr>
          <p:nvPr/>
        </p:nvSpPr>
        <p:spPr bwMode="auto">
          <a:xfrm>
            <a:off x="107950" y="1196975"/>
            <a:ext cx="878522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en-US" sz="2800" b="1">
                <a:solidFill>
                  <a:srgbClr val="EAE8E2"/>
                </a:solidFill>
                <a:latin typeface="Arial" charset="0"/>
                <a:cs typeface="Arial" charset="0"/>
              </a:rPr>
              <a:t>Statistics on church guests show that: </a:t>
            </a:r>
            <a:br>
              <a:rPr lang="en-US" sz="2800" b="1">
                <a:solidFill>
                  <a:srgbClr val="EAE8E2"/>
                </a:solidFill>
                <a:latin typeface="Arial" charset="0"/>
                <a:cs typeface="Arial" charset="0"/>
              </a:rPr>
            </a:br>
            <a:r>
              <a:rPr lang="en-US" sz="2800" b="1">
                <a:solidFill>
                  <a:srgbClr val="EAE8E2"/>
                </a:solidFill>
                <a:latin typeface="Arial" charset="0"/>
                <a:cs typeface="Arial" charset="0"/>
              </a:rPr>
              <a:t>• 85% of guests return if visited in 36 hours</a:t>
            </a:r>
          </a:p>
          <a:p>
            <a:pPr defTabSz="914400">
              <a:buClrTx/>
              <a:buSzTx/>
              <a:buFontTx/>
              <a:buNone/>
            </a:pPr>
            <a:r>
              <a:rPr lang="en-US" sz="2800" b="1">
                <a:solidFill>
                  <a:srgbClr val="EAE8E2"/>
                </a:solidFill>
                <a:latin typeface="Arial" charset="0"/>
                <a:cs typeface="Arial" charset="0"/>
              </a:rPr>
              <a:t>• 60% of guests return if visited in 72 hours and </a:t>
            </a:r>
            <a:br>
              <a:rPr lang="en-US" sz="2800" b="1">
                <a:solidFill>
                  <a:srgbClr val="EAE8E2"/>
                </a:solidFill>
                <a:latin typeface="Arial" charset="0"/>
                <a:cs typeface="Arial" charset="0"/>
              </a:rPr>
            </a:br>
            <a:r>
              <a:rPr lang="en-US" sz="2800" b="1">
                <a:solidFill>
                  <a:srgbClr val="EAE8E2"/>
                </a:solidFill>
                <a:latin typeface="Arial" charset="0"/>
                <a:cs typeface="Arial" charset="0"/>
              </a:rPr>
              <a:t>• 15% of guests return if visited in 7 days. </a:t>
            </a:r>
          </a:p>
          <a:p>
            <a:pPr defTabSz="914400">
              <a:buClrTx/>
              <a:buSzTx/>
              <a:buFontTx/>
              <a:buNone/>
            </a:pPr>
            <a:endParaRPr lang="en-US" sz="2800" b="1">
              <a:solidFill>
                <a:srgbClr val="EAE8E2"/>
              </a:solidFill>
              <a:latin typeface="Arial" charset="0"/>
              <a:cs typeface="Arial" charset="0"/>
            </a:endParaRPr>
          </a:p>
          <a:p>
            <a:pPr defTabSz="914400">
              <a:buClrTx/>
              <a:buSzTx/>
              <a:buFontTx/>
              <a:buNone/>
            </a:pPr>
            <a:r>
              <a:rPr lang="en-US" sz="2800" b="1">
                <a:solidFill>
                  <a:srgbClr val="EAE8E2"/>
                </a:solidFill>
                <a:latin typeface="Arial" charset="0"/>
                <a:cs typeface="Arial" charset="0"/>
              </a:rPr>
              <a:t>So follow up after they visit with a gift bag or something to thank them for visiting your church. </a:t>
            </a:r>
          </a:p>
        </p:txBody>
      </p:sp>
      <p:sp>
        <p:nvSpPr>
          <p:cNvPr id="651269" name="Rectangle 5"/>
          <p:cNvSpPr>
            <a:spLocks noChangeArrowheads="1"/>
          </p:cNvSpPr>
          <p:nvPr/>
        </p:nvSpPr>
        <p:spPr bwMode="auto">
          <a:xfrm>
            <a:off x="-71438" y="5930900"/>
            <a:ext cx="9251951" cy="954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ctr" defTabSz="914400">
              <a:buClrTx/>
              <a:buSzTx/>
              <a:buFontTx/>
              <a:buNone/>
            </a:pPr>
            <a:r>
              <a:rPr lang="en-US" sz="2800" b="1" dirty="0">
                <a:solidFill>
                  <a:srgbClr val="EAE8E2"/>
                </a:solidFill>
                <a:latin typeface="Arial" charset="0"/>
                <a:cs typeface="Arial" charset="0"/>
              </a:rPr>
              <a:t>The Form Gallery, Issue #063 "How to Get Church Visitor Contact Information" 9 July 2013</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1054754">
            <a:off x="186572" y="1241341"/>
            <a:ext cx="6858000" cy="444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459525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31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1996</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67907129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pic>
        <p:nvPicPr>
          <p:cNvPr id="655363"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64" name="Text Box 5"/>
          <p:cNvSpPr txBox="1">
            <a:spLocks noChangeArrowheads="1"/>
          </p:cNvSpPr>
          <p:nvPr/>
        </p:nvSpPr>
        <p:spPr bwMode="auto">
          <a:xfrm>
            <a:off x="3419475" y="1628775"/>
            <a:ext cx="2089150" cy="132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50000"/>
              </a:spcBef>
              <a:buClrTx/>
              <a:buSzTx/>
              <a:buFontTx/>
              <a:buNone/>
            </a:pPr>
            <a:r>
              <a:rPr lang="en-US" sz="2000" b="1" baseline="0">
                <a:solidFill>
                  <a:srgbClr val="000000"/>
                </a:solidFill>
                <a:latin typeface="Arial" charset="0"/>
                <a:cs typeface="Arial" charset="0"/>
              </a:rPr>
              <a:t>Word has it we</a:t>
            </a:r>
            <a:r>
              <a:rPr lang="fr-FR" sz="2000" b="1" baseline="0">
                <a:solidFill>
                  <a:srgbClr val="000000"/>
                </a:solidFill>
                <a:latin typeface="Arial" charset="0"/>
                <a:cs typeface="Arial" charset="0"/>
              </a:rPr>
              <a:t>'</a:t>
            </a:r>
            <a:r>
              <a:rPr lang="en-US" sz="2000" b="1" baseline="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268848973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	God gives us the </a:t>
            </a:r>
            <a:r>
              <a:rPr lang="en-US" sz="3600" b="1" dirty="0">
                <a:solidFill>
                  <a:srgbClr val="FFFF00"/>
                </a:solidFill>
                <a:latin typeface="Arial Black" charset="0"/>
                <a:ea typeface="ＭＳ Ｐゴシック" charset="0"/>
                <a:cs typeface="ＭＳ Ｐゴシック" charset="0"/>
              </a:rPr>
              <a:t>vision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(1:4-11a).</a:t>
            </a:r>
            <a:endParaRPr lang="en-US" dirty="0">
              <a:solidFill>
                <a:schemeClr val="tx1"/>
              </a:solidFill>
              <a:latin typeface="Times New Roman" charset="0"/>
              <a:ea typeface="ＭＳ Ｐゴシック" charset="0"/>
              <a:cs typeface="ＭＳ Ｐゴシック"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588331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6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376719"/>
            <a:ext cx="8964488" cy="6481281"/>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我听见了这些事，就坐下哭泣，悲伤了好几天，在天上的　神面前禁食祷告， </a:t>
            </a:r>
            <a:r>
              <a:rPr lang="en-US" altLang="zh-CN" sz="2800" b="1" baseline="30000" dirty="0">
                <a:effectLst>
                  <a:glow rad="127000">
                    <a:schemeClr val="tx1"/>
                  </a:glow>
                </a:effectLst>
                <a:latin typeface="Arial" charset="0"/>
                <a:ea typeface="ＭＳ Ｐゴシック" charset="0"/>
                <a:cs typeface="ＭＳ Ｐゴシック" charset="0"/>
              </a:rPr>
              <a:t>5 </a:t>
            </a:r>
            <a:r>
              <a:rPr lang="zh-CN" altLang="en-US" sz="2800" b="1" dirty="0">
                <a:effectLst>
                  <a:glow rad="127000">
                    <a:schemeClr val="tx1"/>
                  </a:glow>
                </a:effectLst>
                <a:latin typeface="Arial" charset="0"/>
                <a:ea typeface="ＭＳ Ｐゴシック" charset="0"/>
                <a:cs typeface="ＭＳ Ｐゴシック" charset="0"/>
              </a:rPr>
              <a:t>说：</a:t>
            </a:r>
            <a:r>
              <a:rPr lang="en-SG" sz="2800" b="1" dirty="0">
                <a:effectLst>
                  <a:glow rad="127000">
                    <a:schemeClr val="tx1"/>
                  </a:glow>
                </a:effectLst>
                <a:latin typeface="Arial" charset="0"/>
                <a:ea typeface="ＭＳ Ｐゴシック" charset="0"/>
                <a:cs typeface="ＭＳ Ｐゴシック" charset="0"/>
              </a:rPr>
              <a:t>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zh-CN" altLang="en-US" sz="2800" b="1" dirty="0">
                <a:effectLst>
                  <a:glow rad="127000">
                    <a:schemeClr val="tx1"/>
                  </a:glow>
                </a:effectLst>
                <a:latin typeface="Arial" charset="0"/>
                <a:ea typeface="ＭＳ Ｐゴシック" charset="0"/>
                <a:cs typeface="ＭＳ Ｐゴシック" charset="0"/>
              </a:rPr>
              <a:t>耶和华天上的　神，伟大可畏的　神啊，你向那些爱你，遵守你诫命的人，守约施慈爱。 </a:t>
            </a:r>
            <a:r>
              <a:rPr lang="en-US" altLang="zh-CN" sz="2800" b="1" baseline="30000" dirty="0">
                <a:effectLst>
                  <a:glow rad="127000">
                    <a:schemeClr val="tx1"/>
                  </a:glow>
                </a:effectLst>
                <a:latin typeface="Arial" charset="0"/>
                <a:ea typeface="ＭＳ Ｐゴシック" charset="0"/>
                <a:cs typeface="ＭＳ Ｐゴシック" charset="0"/>
              </a:rPr>
              <a:t>6 </a:t>
            </a:r>
            <a:r>
              <a:rPr lang="zh-CN" altLang="en-US" sz="2800" b="1" dirty="0">
                <a:effectLst>
                  <a:glow rad="127000">
                    <a:schemeClr val="tx1"/>
                  </a:glow>
                </a:effectLst>
                <a:latin typeface="Arial" charset="0"/>
                <a:ea typeface="ＭＳ Ｐゴシック" charset="0"/>
                <a:cs typeface="ＭＳ Ｐゴシック" charset="0"/>
              </a:rPr>
              <a:t>求你侧着耳，睁着眼的，垂听你仆人的祷告，我今天在你面前昼夜为着你的仆人以色列人祷告，承认以色列人所犯的罪，就是我与我父的家向你所犯的罪。 </a:t>
            </a:r>
            <a:r>
              <a:rPr lang="en-US" altLang="zh-CN" sz="2800" b="1" baseline="30000" dirty="0">
                <a:effectLst>
                  <a:glow rad="127000">
                    <a:schemeClr val="tx1"/>
                  </a:glow>
                </a:effectLst>
                <a:latin typeface="Arial" charset="0"/>
                <a:ea typeface="ＭＳ Ｐゴシック" charset="0"/>
                <a:cs typeface="ＭＳ Ｐゴシック" charset="0"/>
              </a:rPr>
              <a:t>7</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我们故意行极大的恶事得罪你，没有遵守你吩咐你仆人摩西的诫命、律例和典章。</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(1:4-7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403356438"/>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251520" y="188640"/>
            <a:ext cx="8640960" cy="66693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求你记念你吩咐你仆人摩西的话，说：‘你们若是不忠，我就把你们分散在万民中。 </a:t>
            </a:r>
            <a:r>
              <a:rPr lang="en-US" altLang="zh-CN" sz="2800" b="1" baseline="30000" dirty="0">
                <a:effectLst>
                  <a:glow rad="127000">
                    <a:schemeClr val="tx1"/>
                  </a:glow>
                </a:effectLst>
                <a:latin typeface="Arial" charset="0"/>
                <a:ea typeface="ＭＳ Ｐゴシック" charset="0"/>
                <a:cs typeface="ＭＳ Ｐゴシック" charset="0"/>
              </a:rPr>
              <a:t>9</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但如果你们回心转意归向我，谨守遵行我的诫命，即使在你们被赶逐的天边，我也必从那里把他们招聚回来，带他们到我选择给我的名居住的地方那里去。</a:t>
            </a:r>
            <a:r>
              <a:rPr lang="en-SG" sz="2800" b="1" dirty="0">
                <a:effectLst>
                  <a:glow rad="127000">
                    <a:schemeClr val="tx1"/>
                  </a:glow>
                </a:effectLst>
                <a:latin typeface="Arial" charset="0"/>
                <a:ea typeface="ＭＳ Ｐゴシック" charset="0"/>
                <a:cs typeface="ＭＳ Ｐゴシック" charset="0"/>
              </a:rPr>
              <a:t>’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zh-CN" altLang="en-US" sz="2800" b="1" dirty="0">
                <a:effectLst>
                  <a:glow rad="127000">
                    <a:schemeClr val="tx1"/>
                  </a:glow>
                </a:effectLst>
                <a:latin typeface="Arial" charset="0"/>
                <a:ea typeface="ＭＳ Ｐゴシック" charset="0"/>
                <a:cs typeface="ＭＳ Ｐゴシック" charset="0"/>
              </a:rPr>
              <a:t>这些都是你的仆人，你的子民，是你用你的大能和你强而有力的手所救赎的。 </a:t>
            </a:r>
            <a:r>
              <a:rPr lang="en-US" altLang="zh-CN" sz="2800" b="1" baseline="30000" dirty="0">
                <a:effectLst>
                  <a:glow rad="127000">
                    <a:schemeClr val="tx1"/>
                  </a:glow>
                </a:effectLst>
                <a:latin typeface="Arial" charset="0"/>
                <a:ea typeface="ＭＳ Ｐゴシック" charset="0"/>
                <a:cs typeface="ＭＳ Ｐゴシック" charset="0"/>
              </a:rPr>
              <a:t>11</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主啊，求你留意听你仆人的祷告，也听那些喜爱敬畏你名的仆人的祷告；求你使你的仆人今天顺利，使他在这人面前蒙怜悯。”那时我是王的酒政。</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(1:8-11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170418696"/>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6594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54247">
            <a:off x="4038600" y="228600"/>
            <a:ext cx="4813300" cy="6400800"/>
          </a:xfrm>
          <a:prstGeom prst="rect">
            <a:avLst/>
          </a:prstGeom>
          <a:solidFill>
            <a:srgbClr val="FFFFFF"/>
          </a:solidFill>
          <a:ln w="127000">
            <a:solidFill>
              <a:schemeClr val="tx1"/>
            </a:solidFill>
            <a:miter lim="800000"/>
            <a:headEnd type="none" w="sm" len="sm"/>
            <a:tailEnd type="none" w="sm" len="sm"/>
          </a:ln>
        </p:spPr>
      </p:pic>
      <p:sp>
        <p:nvSpPr>
          <p:cNvPr id="659459" name="Rectangle 1027"/>
          <p:cNvSpPr>
            <a:spLocks noGrp="1" noChangeArrowheads="1"/>
          </p:cNvSpPr>
          <p:nvPr>
            <p:ph type="ctrTitle"/>
          </p:nvPr>
        </p:nvSpPr>
        <p:spPr>
          <a:xfrm>
            <a:off x="152400" y="533400"/>
            <a:ext cx="3657600" cy="1905000"/>
          </a:xfrm>
        </p:spPr>
        <p:txBody>
          <a:bodyPr/>
          <a:lstStyle/>
          <a:p>
            <a:r>
              <a:rPr kumimoji="0" lang="zh-CN" altLang="en-US" sz="4600" b="1" dirty="0">
                <a:solidFill>
                  <a:schemeClr val="tx1"/>
                </a:solidFill>
                <a:latin typeface="Tahoma" charset="0"/>
                <a:ea typeface="ＭＳ Ｐゴシック" charset="0"/>
                <a:cs typeface="Tahoma" charset="0"/>
              </a:rPr>
              <a:t>无法完成的项目吗</a:t>
            </a:r>
            <a:r>
              <a:rPr kumimoji="0" lang="en-US" sz="4600" b="1" dirty="0">
                <a:solidFill>
                  <a:schemeClr val="tx1"/>
                </a:solidFill>
                <a:latin typeface="Tahoma" charset="0"/>
                <a:ea typeface="ＭＳ Ｐゴシック" charset="0"/>
                <a:cs typeface="Tahoma" charset="0"/>
              </a:rPr>
              <a:t>?</a:t>
            </a:r>
            <a:endParaRPr kumimoji="0" lang="en-US" sz="4600" b="1" baseline="30000" dirty="0">
              <a:solidFill>
                <a:schemeClr val="tx1"/>
              </a:solidFill>
              <a:latin typeface="Tahoma" charset="0"/>
              <a:ea typeface="ＭＳ Ｐゴシック" charset="0"/>
              <a:cs typeface="Tahoma" charset="0"/>
            </a:endParaRPr>
          </a:p>
        </p:txBody>
      </p:sp>
    </p:spTree>
    <p:extLst>
      <p:ext uri="{BB962C8B-B14F-4D97-AF65-F5344CB8AC3E}">
        <p14:creationId xmlns:p14="http://schemas.microsoft.com/office/powerpoint/2010/main" val="409696803"/>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6574334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14467" r="15746" b="5022"/>
          <a:stretch/>
        </p:blipFill>
        <p:spPr>
          <a:xfrm rot="16200000">
            <a:off x="2884801" y="122126"/>
            <a:ext cx="6381327" cy="6137071"/>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br>
              <a:rPr lang="en-US" sz="1800" b="1" dirty="0">
                <a:solidFill>
                  <a:schemeClr val="bg1"/>
                </a:solidFill>
                <a:latin typeface="Arial"/>
                <a:cs typeface="Arial"/>
              </a:rPr>
            </a:br>
            <a:r>
              <a:rPr lang="en-US" sz="1800" b="1" i="1" dirty="0">
                <a:solidFill>
                  <a:schemeClr val="bg1"/>
                </a:solidFill>
                <a:latin typeface="Arial"/>
                <a:cs typeface="Arial"/>
              </a:rPr>
              <a:t>The Acrostic Summarized Bible </a:t>
            </a:r>
            <a:r>
              <a:rPr lang="zh-CN" altLang="en-US" sz="1800" b="1" dirty="0">
                <a:solidFill>
                  <a:schemeClr val="bg1"/>
                </a:solidFill>
                <a:latin typeface="Arial"/>
                <a:cs typeface="Arial"/>
              </a:rPr>
              <a:t>圣经总意离合诗集 </a:t>
            </a:r>
            <a:r>
              <a:rPr lang="en-US" sz="1800" b="1" dirty="0">
                <a:solidFill>
                  <a:schemeClr val="bg1"/>
                </a:solidFill>
                <a:latin typeface="Arial"/>
                <a:cs typeface="Arial"/>
              </a:rPr>
              <a:t>(Grand Rapids: Baker, 1992)</a:t>
            </a:r>
          </a:p>
        </p:txBody>
      </p:sp>
      <p:sp>
        <p:nvSpPr>
          <p:cNvPr id="11" name="Rectangle 10"/>
          <p:cNvSpPr/>
          <p:nvPr/>
        </p:nvSpPr>
        <p:spPr>
          <a:xfrm>
            <a:off x="1314192" y="2263388"/>
            <a:ext cx="184666" cy="276999"/>
          </a:xfrm>
          <a:prstGeom prst="rect">
            <a:avLst/>
          </a:prstGeom>
        </p:spPr>
        <p:txBody>
          <a:bodyPr wrap="none">
            <a:spAutoFit/>
          </a:bodyPr>
          <a:lstStyle/>
          <a:p>
            <a:pPr eaLnBrk="1" fontAlgn="auto" hangingPunct="1">
              <a:spcBef>
                <a:spcPts val="0"/>
              </a:spcBef>
              <a:spcAft>
                <a:spcPts val="0"/>
              </a:spcAft>
              <a:buClrTx/>
              <a:buSzTx/>
              <a:buFontTx/>
              <a:buNone/>
            </a:pPr>
            <a:r>
              <a:rPr lang="en-US" sz="1200">
                <a:solidFill>
                  <a:prstClr val="black"/>
                </a:solidFill>
                <a:latin typeface="Helvetica"/>
                <a:cs typeface="+mn-cs"/>
              </a:rPr>
              <a:t> </a:t>
            </a:r>
            <a:endParaRPr lang="en-US" sz="1800">
              <a:solidFill>
                <a:prstClr val="black"/>
              </a:solidFill>
              <a:latin typeface="Tw Cen MT"/>
              <a:cs typeface="+mn-cs"/>
            </a:endParaRPr>
          </a:p>
        </p:txBody>
      </p:sp>
      <p:sp>
        <p:nvSpPr>
          <p:cNvPr id="13" name="Title 1"/>
          <p:cNvSpPr txBox="1">
            <a:spLocks/>
          </p:cNvSpPr>
          <p:nvPr/>
        </p:nvSpPr>
        <p:spPr bwMode="auto">
          <a:xfrm>
            <a:off x="279400" y="643988"/>
            <a:ext cx="3695700" cy="850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eaLnBrk="1" hangingPunct="1">
              <a:buClrTx/>
              <a:buSzTx/>
              <a:buFontTx/>
              <a:buNone/>
            </a:pPr>
            <a:r>
              <a:rPr lang="ko-KR" altLang="en-US" sz="4800" b="1" dirty="0" err="1">
                <a:solidFill>
                  <a:prstClr val="white"/>
                </a:solidFill>
                <a:latin typeface="Arial"/>
                <a:cs typeface="Arial"/>
              </a:rPr>
              <a:t>尼希米记</a:t>
            </a:r>
            <a:endParaRPr lang="en-US" sz="4800" b="1" dirty="0">
              <a:solidFill>
                <a:prstClr val="white"/>
              </a:solidFill>
              <a:latin typeface="Arial"/>
              <a:cs typeface="Arial"/>
            </a:endParaRPr>
          </a:p>
        </p:txBody>
      </p:sp>
      <p:sp>
        <p:nvSpPr>
          <p:cNvPr id="15" name="Rectangle 14"/>
          <p:cNvSpPr/>
          <p:nvPr/>
        </p:nvSpPr>
        <p:spPr>
          <a:xfrm>
            <a:off x="3494756" y="3656778"/>
            <a:ext cx="3741540" cy="258053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buClrTx/>
              <a:buSzTx/>
              <a:buFontTx/>
              <a:buNone/>
            </a:pPr>
            <a:endParaRPr lang="en-US" sz="1800">
              <a:solidFill>
                <a:prstClr val="white"/>
              </a:solidFill>
            </a:endParaRPr>
          </a:p>
        </p:txBody>
      </p:sp>
      <p:sp>
        <p:nvSpPr>
          <p:cNvPr id="7" name="TextBox 3"/>
          <p:cNvSpPr txBox="1">
            <a:spLocks noChangeArrowheads="1"/>
          </p:cNvSpPr>
          <p:nvPr/>
        </p:nvSpPr>
        <p:spPr bwMode="auto">
          <a:xfrm>
            <a:off x="179512" y="1916832"/>
            <a:ext cx="4925155" cy="397031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auto" hangingPunct="1">
              <a:spcBef>
                <a:spcPts val="0"/>
              </a:spcBef>
              <a:spcAft>
                <a:spcPts val="0"/>
              </a:spcAft>
              <a:buClrTx/>
              <a:buSzTx/>
              <a:buFontTx/>
              <a:buNone/>
            </a:pPr>
            <a:r>
              <a:rPr lang="en-US" sz="1800" dirty="0">
                <a:solidFill>
                  <a:prstClr val="black"/>
                </a:solidFill>
              </a:rPr>
              <a:t>1 </a:t>
            </a:r>
            <a:r>
              <a:rPr lang="en-US" sz="1800" b="1" dirty="0">
                <a:solidFill>
                  <a:prstClr val="black"/>
                </a:solidFill>
              </a:rPr>
              <a:t>J</a:t>
            </a:r>
            <a:r>
              <a:rPr lang="en-US" sz="1800" dirty="0">
                <a:solidFill>
                  <a:prstClr val="black"/>
                </a:solidFill>
              </a:rPr>
              <a:t>erusalem’s tragic plight mourned</a:t>
            </a:r>
          </a:p>
          <a:p>
            <a:pPr eaLnBrk="1" fontAlgn="auto" hangingPunct="1">
              <a:spcBef>
                <a:spcPts val="0"/>
              </a:spcBef>
              <a:spcAft>
                <a:spcPts val="0"/>
              </a:spcAft>
              <a:buClrTx/>
              <a:buSzTx/>
              <a:buFontTx/>
              <a:buNone/>
            </a:pPr>
            <a:r>
              <a:rPr lang="en-US" sz="1800" dirty="0">
                <a:solidFill>
                  <a:prstClr val="black"/>
                </a:solidFill>
              </a:rPr>
              <a:t>2 </a:t>
            </a:r>
            <a:r>
              <a:rPr lang="en-US" sz="1800" b="1" dirty="0">
                <a:solidFill>
                  <a:prstClr val="black"/>
                </a:solidFill>
              </a:rPr>
              <a:t>E</a:t>
            </a:r>
            <a:r>
              <a:rPr lang="en-US" sz="1800" dirty="0">
                <a:solidFill>
                  <a:prstClr val="black"/>
                </a:solidFill>
              </a:rPr>
              <a:t>nlisting the king’s support</a:t>
            </a:r>
          </a:p>
          <a:p>
            <a:pPr eaLnBrk="1" fontAlgn="auto" hangingPunct="1">
              <a:spcBef>
                <a:spcPts val="0"/>
              </a:spcBef>
              <a:spcAft>
                <a:spcPts val="0"/>
              </a:spcAft>
              <a:buClrTx/>
              <a:buSzTx/>
              <a:buFontTx/>
              <a:buNone/>
            </a:pPr>
            <a:r>
              <a:rPr lang="en-US" sz="1800" dirty="0">
                <a:solidFill>
                  <a:prstClr val="black"/>
                </a:solidFill>
              </a:rPr>
              <a:t>3 </a:t>
            </a:r>
            <a:r>
              <a:rPr lang="en-US" sz="1800" b="1" dirty="0">
                <a:solidFill>
                  <a:prstClr val="black"/>
                </a:solidFill>
              </a:rPr>
              <a:t>R</a:t>
            </a:r>
            <a:r>
              <a:rPr lang="en-US" sz="1800" dirty="0">
                <a:solidFill>
                  <a:prstClr val="black"/>
                </a:solidFill>
              </a:rPr>
              <a:t>ecord of all workers</a:t>
            </a:r>
          </a:p>
          <a:p>
            <a:pPr eaLnBrk="1" fontAlgn="auto" hangingPunct="1">
              <a:spcBef>
                <a:spcPts val="0"/>
              </a:spcBef>
              <a:spcAft>
                <a:spcPts val="0"/>
              </a:spcAft>
              <a:buClrTx/>
              <a:buSzTx/>
              <a:buFontTx/>
              <a:buNone/>
            </a:pPr>
            <a:r>
              <a:rPr lang="en-US" sz="1800" dirty="0">
                <a:solidFill>
                  <a:prstClr val="black"/>
                </a:solidFill>
              </a:rPr>
              <a:t>4 </a:t>
            </a:r>
            <a:r>
              <a:rPr lang="en-US" sz="1800" b="1" dirty="0">
                <a:solidFill>
                  <a:prstClr val="black"/>
                </a:solidFill>
              </a:rPr>
              <a:t>U</a:t>
            </a:r>
            <a:r>
              <a:rPr lang="en-US" sz="1800" dirty="0">
                <a:solidFill>
                  <a:prstClr val="black"/>
                </a:solidFill>
              </a:rPr>
              <a:t>ndermining attacks by Samaritans</a:t>
            </a:r>
          </a:p>
          <a:p>
            <a:pPr eaLnBrk="1" fontAlgn="auto" hangingPunct="1">
              <a:spcBef>
                <a:spcPts val="0"/>
              </a:spcBef>
              <a:spcAft>
                <a:spcPts val="0"/>
              </a:spcAft>
              <a:buClrTx/>
              <a:buSzTx/>
              <a:buFontTx/>
              <a:buNone/>
            </a:pPr>
            <a:r>
              <a:rPr lang="en-US" sz="1800" dirty="0">
                <a:solidFill>
                  <a:prstClr val="black"/>
                </a:solidFill>
              </a:rPr>
              <a:t>5 </a:t>
            </a:r>
            <a:r>
              <a:rPr lang="en-US" sz="1800" b="1" dirty="0">
                <a:solidFill>
                  <a:prstClr val="black"/>
                </a:solidFill>
              </a:rPr>
              <a:t>S</a:t>
            </a:r>
            <a:r>
              <a:rPr lang="en-US" sz="1800" dirty="0">
                <a:solidFill>
                  <a:prstClr val="black"/>
                </a:solidFill>
              </a:rPr>
              <a:t>elling Jewish children renounced</a:t>
            </a:r>
          </a:p>
          <a:p>
            <a:pPr eaLnBrk="1" fontAlgn="auto" hangingPunct="1">
              <a:spcBef>
                <a:spcPts val="0"/>
              </a:spcBef>
              <a:spcAft>
                <a:spcPts val="0"/>
              </a:spcAft>
              <a:buClrTx/>
              <a:buSzTx/>
              <a:buFontTx/>
              <a:buNone/>
            </a:pPr>
            <a:r>
              <a:rPr lang="en-US" sz="1800" dirty="0">
                <a:solidFill>
                  <a:prstClr val="black"/>
                </a:solidFill>
              </a:rPr>
              <a:t>6 </a:t>
            </a:r>
            <a:r>
              <a:rPr lang="en-US" sz="1800" b="1" dirty="0">
                <a:solidFill>
                  <a:prstClr val="black"/>
                </a:solidFill>
              </a:rPr>
              <a:t>A</a:t>
            </a:r>
            <a:r>
              <a:rPr lang="en-US" sz="1800" dirty="0">
                <a:solidFill>
                  <a:prstClr val="black"/>
                </a:solidFill>
              </a:rPr>
              <a:t>ssembling wall despite opposition</a:t>
            </a:r>
          </a:p>
          <a:p>
            <a:pPr eaLnBrk="1" fontAlgn="auto" hangingPunct="1">
              <a:spcBef>
                <a:spcPts val="0"/>
              </a:spcBef>
              <a:spcAft>
                <a:spcPts val="0"/>
              </a:spcAft>
              <a:buClrTx/>
              <a:buSzTx/>
              <a:buFontTx/>
              <a:buNone/>
            </a:pPr>
            <a:r>
              <a:rPr lang="en-US" sz="1800" dirty="0">
                <a:solidFill>
                  <a:prstClr val="black"/>
                </a:solidFill>
              </a:rPr>
              <a:t>7 </a:t>
            </a:r>
            <a:r>
              <a:rPr lang="en-US" sz="1800" b="1" dirty="0">
                <a:solidFill>
                  <a:prstClr val="black"/>
                </a:solidFill>
              </a:rPr>
              <a:t>L</a:t>
            </a:r>
            <a:r>
              <a:rPr lang="en-US" sz="1800" dirty="0">
                <a:solidFill>
                  <a:prstClr val="black"/>
                </a:solidFill>
              </a:rPr>
              <a:t>edger of returning Jews</a:t>
            </a:r>
          </a:p>
          <a:p>
            <a:pPr eaLnBrk="1" fontAlgn="auto" hangingPunct="1">
              <a:spcBef>
                <a:spcPts val="0"/>
              </a:spcBef>
              <a:spcAft>
                <a:spcPts val="0"/>
              </a:spcAft>
              <a:buClrTx/>
              <a:buSzTx/>
              <a:buFontTx/>
              <a:buNone/>
            </a:pPr>
            <a:r>
              <a:rPr lang="en-US" sz="1800" dirty="0">
                <a:solidFill>
                  <a:prstClr val="black"/>
                </a:solidFill>
              </a:rPr>
              <a:t>8 </a:t>
            </a:r>
            <a:r>
              <a:rPr lang="en-US" sz="1800" b="1" dirty="0">
                <a:solidFill>
                  <a:prstClr val="black"/>
                </a:solidFill>
              </a:rPr>
              <a:t>E</a:t>
            </a:r>
            <a:r>
              <a:rPr lang="en-US" sz="1800" dirty="0">
                <a:solidFill>
                  <a:prstClr val="black"/>
                </a:solidFill>
              </a:rPr>
              <a:t>xplanation of God’s law</a:t>
            </a:r>
          </a:p>
          <a:p>
            <a:pPr eaLnBrk="1" fontAlgn="auto" hangingPunct="1">
              <a:spcBef>
                <a:spcPts val="0"/>
              </a:spcBef>
              <a:spcAft>
                <a:spcPts val="0"/>
              </a:spcAft>
              <a:buClrTx/>
              <a:buSzTx/>
              <a:buFontTx/>
              <a:buNone/>
            </a:pPr>
            <a:r>
              <a:rPr lang="en-US" sz="1800" dirty="0">
                <a:solidFill>
                  <a:prstClr val="black"/>
                </a:solidFill>
              </a:rPr>
              <a:t>9 </a:t>
            </a:r>
            <a:r>
              <a:rPr lang="en-US" sz="1800" b="1" dirty="0">
                <a:solidFill>
                  <a:prstClr val="black"/>
                </a:solidFill>
              </a:rPr>
              <a:t>M</a:t>
            </a:r>
            <a:r>
              <a:rPr lang="en-US" sz="1800" dirty="0">
                <a:solidFill>
                  <a:prstClr val="black"/>
                </a:solidFill>
              </a:rPr>
              <a:t>aking confession of sin</a:t>
            </a:r>
          </a:p>
          <a:p>
            <a:pPr eaLnBrk="1" fontAlgn="auto" hangingPunct="1">
              <a:spcBef>
                <a:spcPts val="0"/>
              </a:spcBef>
              <a:spcAft>
                <a:spcPts val="0"/>
              </a:spcAft>
              <a:buClrTx/>
              <a:buSzTx/>
              <a:buFontTx/>
              <a:buNone/>
            </a:pPr>
            <a:endParaRPr lang="en-US" sz="1800" dirty="0">
              <a:solidFill>
                <a:prstClr val="black"/>
              </a:solidFill>
            </a:endParaRPr>
          </a:p>
          <a:p>
            <a:pPr eaLnBrk="1" fontAlgn="auto" hangingPunct="1">
              <a:spcBef>
                <a:spcPts val="0"/>
              </a:spcBef>
              <a:spcAft>
                <a:spcPts val="0"/>
              </a:spcAft>
              <a:buClrTx/>
              <a:buSzTx/>
              <a:buFontTx/>
              <a:buNone/>
            </a:pPr>
            <a:r>
              <a:rPr lang="en-US" sz="1800" dirty="0">
                <a:solidFill>
                  <a:prstClr val="black"/>
                </a:solidFill>
              </a:rPr>
              <a:t>10 </a:t>
            </a:r>
            <a:r>
              <a:rPr lang="en-US" sz="1800" b="1" dirty="0">
                <a:solidFill>
                  <a:prstClr val="black"/>
                </a:solidFill>
              </a:rPr>
              <a:t>W</a:t>
            </a:r>
            <a:r>
              <a:rPr lang="en-US" sz="1800" dirty="0">
                <a:solidFill>
                  <a:prstClr val="black"/>
                </a:solidFill>
              </a:rPr>
              <a:t>itnesses to signed covenant</a:t>
            </a:r>
          </a:p>
          <a:p>
            <a:pPr eaLnBrk="1" fontAlgn="auto" hangingPunct="1">
              <a:spcBef>
                <a:spcPts val="0"/>
              </a:spcBef>
              <a:spcAft>
                <a:spcPts val="0"/>
              </a:spcAft>
              <a:buClrTx/>
              <a:buSzTx/>
              <a:buFontTx/>
              <a:buNone/>
            </a:pPr>
            <a:r>
              <a:rPr lang="en-US" sz="1800" dirty="0">
                <a:solidFill>
                  <a:prstClr val="black"/>
                </a:solidFill>
              </a:rPr>
              <a:t>11 </a:t>
            </a:r>
            <a:r>
              <a:rPr lang="en-US" sz="1800" b="1" dirty="0">
                <a:solidFill>
                  <a:prstClr val="black"/>
                </a:solidFill>
              </a:rPr>
              <a:t>A</a:t>
            </a:r>
            <a:r>
              <a:rPr lang="en-US" sz="1800" dirty="0">
                <a:solidFill>
                  <a:prstClr val="black"/>
                </a:solidFill>
              </a:rPr>
              <a:t>ccount of Jerusalem’s leaders</a:t>
            </a:r>
          </a:p>
          <a:p>
            <a:pPr eaLnBrk="1" fontAlgn="auto" hangingPunct="1">
              <a:spcBef>
                <a:spcPts val="0"/>
              </a:spcBef>
              <a:spcAft>
                <a:spcPts val="0"/>
              </a:spcAft>
              <a:buClrTx/>
              <a:buSzTx/>
              <a:buFontTx/>
              <a:buNone/>
            </a:pPr>
            <a:r>
              <a:rPr lang="en-US" sz="1800" dirty="0">
                <a:solidFill>
                  <a:prstClr val="black"/>
                </a:solidFill>
              </a:rPr>
              <a:t>12 </a:t>
            </a:r>
            <a:r>
              <a:rPr lang="en-US" sz="1800" b="1" dirty="0">
                <a:solidFill>
                  <a:prstClr val="black"/>
                </a:solidFill>
              </a:rPr>
              <a:t>L</a:t>
            </a:r>
            <a:r>
              <a:rPr lang="en-US" sz="1800" dirty="0">
                <a:solidFill>
                  <a:prstClr val="black"/>
                </a:solidFill>
              </a:rPr>
              <a:t>evites lead temple dedication</a:t>
            </a:r>
          </a:p>
          <a:p>
            <a:pPr eaLnBrk="1" fontAlgn="auto" hangingPunct="1">
              <a:spcBef>
                <a:spcPts val="0"/>
              </a:spcBef>
              <a:spcAft>
                <a:spcPts val="0"/>
              </a:spcAft>
              <a:buClrTx/>
              <a:buSzTx/>
              <a:buFontTx/>
              <a:buNone/>
            </a:pPr>
            <a:r>
              <a:rPr lang="en-US" sz="1800" dirty="0">
                <a:solidFill>
                  <a:prstClr val="black"/>
                </a:solidFill>
              </a:rPr>
              <a:t>13 </a:t>
            </a:r>
            <a:r>
              <a:rPr lang="en-US" sz="1800" b="1" dirty="0">
                <a:solidFill>
                  <a:prstClr val="black"/>
                </a:solidFill>
              </a:rPr>
              <a:t>L</a:t>
            </a:r>
            <a:r>
              <a:rPr lang="en-US" sz="1800" dirty="0">
                <a:solidFill>
                  <a:prstClr val="black"/>
                </a:solidFill>
              </a:rPr>
              <a:t>evites restored to temple</a:t>
            </a:r>
          </a:p>
        </p:txBody>
      </p:sp>
    </p:spTree>
    <p:extLst>
      <p:ext uri="{BB962C8B-B14F-4D97-AF65-F5344CB8AC3E}">
        <p14:creationId xmlns:p14="http://schemas.microsoft.com/office/powerpoint/2010/main" val="36433144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1187450" y="152400"/>
            <a:ext cx="7777163" cy="828675"/>
          </a:xfrm>
        </p:spPr>
        <p:txBody>
          <a:bodyPr anchor="t"/>
          <a:lstStyle/>
          <a:p>
            <a:pPr eaLnBrk="1" hangingPunct="1">
              <a:defRPr/>
            </a:pPr>
            <a:r>
              <a:rPr lang="en-US" sz="3600" b="1" dirty="0">
                <a:solidFill>
                  <a:schemeClr val="tx1"/>
                </a:solidFill>
                <a:latin typeface="Arial Black" charset="0"/>
                <a:ea typeface="ＭＳ Ｐゴシック" charset="0"/>
                <a:cs typeface="ＭＳ Ｐゴシック" charset="0"/>
              </a:rPr>
              <a:t>The end of his prayer…</a:t>
            </a:r>
            <a:endParaRPr lang="en-US" dirty="0">
              <a:solidFill>
                <a:schemeClr val="tx1"/>
              </a:solidFill>
              <a:latin typeface="Times New Roman" charset="0"/>
              <a:ea typeface="ＭＳ Ｐゴシック" charset="0"/>
              <a:cs typeface="ＭＳ Ｐゴシック" charset="0"/>
            </a:endParaRPr>
          </a:p>
        </p:txBody>
      </p:sp>
      <p:pic>
        <p:nvPicPr>
          <p:cNvPr id="66355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86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640" y="146343"/>
            <a:ext cx="9144000" cy="6986528"/>
          </a:xfrm>
          <a:prstGeom prst="rect">
            <a:avLst/>
          </a:prstGeom>
          <a:solidFill>
            <a:schemeClr val="bg2"/>
          </a:solidFill>
        </p:spPr>
        <p:txBody>
          <a:bodyPr wrap="square" rtlCol="0">
            <a:spAutoFit/>
          </a:bodyPr>
          <a:lstStyle/>
          <a:p>
            <a:r>
              <a:rPr lang="zh-CN" altLang="en-US" sz="7200" dirty="0">
                <a:solidFill>
                  <a:schemeClr val="accent3">
                    <a:lumMod val="20000"/>
                    <a:lumOff val="80000"/>
                  </a:schemeClr>
                </a:solidFill>
              </a:rPr>
              <a:t>主啊，求你留意听你仆人的祷告，也听那些喜爱敬畏你名的仆人的祷告</a:t>
            </a:r>
            <a:endParaRPr lang="en-US" altLang="zh-CN" sz="7200" dirty="0">
              <a:solidFill>
                <a:schemeClr val="accent3">
                  <a:lumMod val="20000"/>
                  <a:lumOff val="80000"/>
                </a:schemeClr>
              </a:solidFill>
            </a:endParaRPr>
          </a:p>
          <a:p>
            <a:pPr algn="r"/>
            <a:r>
              <a:rPr lang="zh-CN" altLang="en-US" sz="1600" dirty="0">
                <a:solidFill>
                  <a:schemeClr val="accent3">
                    <a:lumMod val="20000"/>
                    <a:lumOff val="80000"/>
                  </a:schemeClr>
                </a:solidFill>
              </a:rPr>
              <a:t>尼希米</a:t>
            </a:r>
            <a:r>
              <a:rPr lang="en-US" altLang="zh-CN" sz="1600" dirty="0">
                <a:solidFill>
                  <a:schemeClr val="accent3">
                    <a:lumMod val="20000"/>
                    <a:lumOff val="80000"/>
                  </a:schemeClr>
                </a:solidFill>
              </a:rPr>
              <a:t>1:11</a:t>
            </a:r>
            <a:endParaRPr lang="en-US" sz="1600" dirty="0">
              <a:solidFill>
                <a:schemeClr val="accent3">
                  <a:lumMod val="20000"/>
                  <a:lumOff val="80000"/>
                </a:schemeClr>
              </a:solidFill>
            </a:endParaRPr>
          </a:p>
          <a:p>
            <a:endParaRPr lang="en-US" sz="7200" dirty="0">
              <a:solidFill>
                <a:schemeClr val="accent3">
                  <a:lumMod val="20000"/>
                  <a:lumOff val="80000"/>
                </a:schemeClr>
              </a:solidFill>
            </a:endParaRPr>
          </a:p>
          <a:p>
            <a:endParaRPr lang="en-GB" sz="7200" dirty="0">
              <a:solidFill>
                <a:schemeClr val="accent3">
                  <a:lumMod val="20000"/>
                  <a:lumOff val="80000"/>
                </a:schemeClr>
              </a:solidFill>
            </a:endParaRPr>
          </a:p>
        </p:txBody>
      </p:sp>
    </p:spTree>
    <p:extLst>
      <p:ext uri="{BB962C8B-B14F-4D97-AF65-F5344CB8AC3E}">
        <p14:creationId xmlns:p14="http://schemas.microsoft.com/office/powerpoint/2010/main" val="363552753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496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a:solidFill>
                  <a:srgbClr val="000000"/>
                </a:solidFill>
                <a:latin typeface="Arial Black" charset="0"/>
                <a:ea typeface="ＭＳ Ｐゴシック" charset="0"/>
                <a:cs typeface="ＭＳ Ｐゴシック" charset="0"/>
              </a:rPr>
              <a:t>Black</a:t>
            </a:r>
            <a:endParaRPr lang="en-US" b="1">
              <a:latin typeface="Arial Black" charset="0"/>
              <a:ea typeface="ＭＳ Ｐゴシック" charset="0"/>
              <a:cs typeface="ＭＳ Ｐゴシック" charset="0"/>
            </a:endParaRPr>
          </a:p>
        </p:txBody>
      </p:sp>
      <p:sp>
        <p:nvSpPr>
          <p:cNvPr id="66560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pic>
        <p:nvPicPr>
          <p:cNvPr id="66560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6350"/>
            <a:ext cx="6119812" cy="689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085717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49213" y="152400"/>
            <a:ext cx="9094787" cy="755650"/>
          </a:xfrm>
        </p:spPr>
        <p:txBody>
          <a:bodyPr anchor="ctr"/>
          <a:lstStyle/>
          <a:p>
            <a:pPr algn="ctr" eaLnBrk="1" hangingPunct="1">
              <a:defRPr/>
            </a:pPr>
            <a:r>
              <a:rPr lang="en-US" sz="3200" b="1" dirty="0">
                <a:solidFill>
                  <a:schemeClr val="tx1"/>
                </a:solidFill>
                <a:latin typeface="Arial Black" charset="0"/>
                <a:ea typeface="ＭＳ Ｐゴシック" charset="0"/>
                <a:cs typeface="ＭＳ Ｐゴシック" charset="0"/>
              </a:rPr>
              <a:t>God also gives us a vision to serve Him.  What's on your heart today?</a:t>
            </a:r>
            <a:endParaRPr lang="en-US" sz="4000" dirty="0">
              <a:solidFill>
                <a:schemeClr val="tx1"/>
              </a:solidFill>
              <a:latin typeface="Times New Roman" charset="0"/>
              <a:ea typeface="ＭＳ Ｐゴシック" charset="0"/>
              <a:cs typeface="ＭＳ Ｐゴシック" charset="0"/>
            </a:endParaRPr>
          </a:p>
        </p:txBody>
      </p:sp>
      <p:pic>
        <p:nvPicPr>
          <p:cNvPr id="667651" name="Picture 1027" descr="visioninsa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0113" y="1196975"/>
            <a:ext cx="72723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9951043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9697"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3600" b="1" dirty="0" err="1">
                <a:latin typeface="Arial"/>
                <a:cs typeface="Arial"/>
              </a:rPr>
              <a:t>Wiersbe</a:t>
            </a:r>
            <a:r>
              <a:rPr lang="en-US" sz="3600" b="1" dirty="0">
                <a:latin typeface="Arial"/>
                <a:cs typeface="Arial"/>
              </a:rPr>
              <a:t> on God's Leading…</a:t>
            </a:r>
            <a:endParaRPr lang="en-US" b="1" dirty="0">
              <a:solidFill>
                <a:srgbClr val="FFFFFF"/>
              </a:solidFill>
              <a:latin typeface="Arial"/>
              <a:ea typeface="ＭＳ Ｐゴシック" charset="0"/>
              <a:cs typeface="Arial"/>
            </a:endParaRPr>
          </a:p>
        </p:txBody>
      </p:sp>
      <p:sp>
        <p:nvSpPr>
          <p:cNvPr id="669699" name="Rectangle 2"/>
          <p:cNvSpPr>
            <a:spLocks noChangeArrowheads="1"/>
          </p:cNvSpPr>
          <p:nvPr/>
        </p:nvSpPr>
        <p:spPr bwMode="auto">
          <a:xfrm>
            <a:off x="287338" y="1057275"/>
            <a:ext cx="8677275"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en-US" sz="2800" b="1">
                <a:solidFill>
                  <a:srgbClr val="EAE8E2"/>
                </a:solidFill>
                <a:latin typeface="Arial" charset="0"/>
                <a:cs typeface="Arial" charset="0"/>
              </a:rPr>
              <a:t>"Like large doors, great life-changing events can swing on very small hinges. It was just another day when Moses went out to care for his sheep, but on that day he heard the Lord’s call and became a prophet (Ex. 3). It was an ordinary day when David was called home from shepherding his flock; but on that day, he was anointed king (1 Sam. 16). It was an ordinary day when Peter, Andrew, James, and John were mending their nets after a night of failure; but that was the day Jesus called them to become fishers of men (Luke 5:1–11)."</a:t>
            </a:r>
          </a:p>
        </p:txBody>
      </p:sp>
    </p:spTree>
    <p:extLst>
      <p:ext uri="{BB962C8B-B14F-4D97-AF65-F5344CB8AC3E}">
        <p14:creationId xmlns:p14="http://schemas.microsoft.com/office/powerpoint/2010/main" val="233896537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1745"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en-US" sz="3600" b="1" dirty="0" err="1">
                <a:latin typeface="Arial"/>
                <a:cs typeface="Arial"/>
              </a:rPr>
              <a:t>Wiersbe</a:t>
            </a:r>
            <a:r>
              <a:rPr lang="en-US" sz="3600" b="1" dirty="0">
                <a:latin typeface="Arial"/>
                <a:cs typeface="Arial"/>
              </a:rPr>
              <a:t> on God's Leading…</a:t>
            </a:r>
            <a:endParaRPr lang="en-US" b="1" dirty="0">
              <a:solidFill>
                <a:srgbClr val="FFFFFF"/>
              </a:solidFill>
              <a:latin typeface="Arial"/>
              <a:ea typeface="ＭＳ Ｐゴシック" charset="0"/>
              <a:cs typeface="Arial"/>
            </a:endParaRPr>
          </a:p>
        </p:txBody>
      </p:sp>
      <p:sp>
        <p:nvSpPr>
          <p:cNvPr id="671747" name="Rectangle 2"/>
          <p:cNvSpPr>
            <a:spLocks noChangeArrowheads="1"/>
          </p:cNvSpPr>
          <p:nvPr/>
        </p:nvSpPr>
        <p:spPr bwMode="auto">
          <a:xfrm>
            <a:off x="287338" y="1057275"/>
            <a:ext cx="8677275"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en-US" sz="2800" b="1">
                <a:solidFill>
                  <a:srgbClr val="EAE8E2"/>
                </a:solidFill>
                <a:latin typeface="Arial" charset="0"/>
                <a:cs typeface="Arial" charset="0"/>
              </a:rPr>
              <a:t>"You never know what God has in store, even in a commonplace conversation with a friend or relative; so keep your heart open to God’s providential leading. I attended a birthday party one evening when I was nineteen years old, and a statement made to me there by a friend helped direct my life into the plans God had for me; and I will be forever grateful."</a:t>
            </a:r>
          </a:p>
          <a:p>
            <a:pPr defTabSz="914400">
              <a:buClrTx/>
              <a:buSzTx/>
              <a:buFontTx/>
              <a:buNone/>
            </a:pPr>
            <a:endParaRPr lang="en-US" sz="2800" b="1">
              <a:solidFill>
                <a:srgbClr val="EAE8E2"/>
              </a:solidFill>
              <a:latin typeface="Arial" charset="0"/>
              <a:cs typeface="Arial" charset="0"/>
            </a:endParaRPr>
          </a:p>
          <a:p>
            <a:pPr defTabSz="914400">
              <a:buClrTx/>
              <a:buSzTx/>
              <a:buFontTx/>
              <a:buNone/>
            </a:pPr>
            <a:endParaRPr lang="en-US" sz="2800" b="1">
              <a:solidFill>
                <a:srgbClr val="EAE8E2"/>
              </a:solidFill>
              <a:latin typeface="Arial" charset="0"/>
              <a:cs typeface="Arial" charset="0"/>
            </a:endParaRPr>
          </a:p>
          <a:p>
            <a:pPr defTabSz="914400">
              <a:buClrTx/>
              <a:buSzTx/>
              <a:buFontTx/>
              <a:buNone/>
            </a:pPr>
            <a:r>
              <a:rPr lang="en-US" sz="2800" b="1">
                <a:solidFill>
                  <a:srgbClr val="EAE8E2"/>
                </a:solidFill>
                <a:latin typeface="Arial" charset="0"/>
                <a:cs typeface="Arial" charset="0"/>
              </a:rPr>
              <a:t>Warren W. Wiersbe, </a:t>
            </a:r>
            <a:r>
              <a:rPr lang="en-US" sz="2800" b="1" i="1">
                <a:solidFill>
                  <a:srgbClr val="EAE8E2"/>
                </a:solidFill>
                <a:latin typeface="Arial" charset="0"/>
                <a:cs typeface="Arial" charset="0"/>
              </a:rPr>
              <a:t>Be Determined</a:t>
            </a:r>
            <a:r>
              <a:rPr lang="en-US" sz="2800" b="1">
                <a:solidFill>
                  <a:srgbClr val="EAE8E2"/>
                </a:solidFill>
                <a:latin typeface="Arial" charset="0"/>
                <a:cs typeface="Arial" charset="0"/>
              </a:rPr>
              <a:t> (Wheaton, Ill.: Victor Books, 1996, c1992), Neh. 1:1.</a:t>
            </a:r>
          </a:p>
        </p:txBody>
      </p:sp>
    </p:spTree>
    <p:extLst>
      <p:ext uri="{BB962C8B-B14F-4D97-AF65-F5344CB8AC3E}">
        <p14:creationId xmlns:p14="http://schemas.microsoft.com/office/powerpoint/2010/main" val="320912421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379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755650" y="260350"/>
            <a:ext cx="3168650" cy="1917700"/>
          </a:xfrm>
        </p:spPr>
        <p:txBody>
          <a:bodyPr/>
          <a:lstStyle/>
          <a:p>
            <a:pPr eaLnBrk="1" hangingPunct="1">
              <a:defRPr/>
            </a:pPr>
            <a:r>
              <a:rPr lang="en-US" sz="4000" b="1" dirty="0">
                <a:solidFill>
                  <a:srgbClr val="FFFFFF"/>
                </a:solidFill>
                <a:latin typeface="Arial Black" charset="0"/>
                <a:ea typeface="ＭＳ Ｐゴシック" charset="0"/>
                <a:cs typeface="ＭＳ Ｐゴシック" charset="0"/>
              </a:rPr>
              <a:t>Just a simple word…</a:t>
            </a:r>
            <a:endParaRPr lang="en-US" sz="4800" b="1" dirty="0">
              <a:solidFill>
                <a:srgbClr val="FFFFFF"/>
              </a:solidFill>
              <a:latin typeface="Arial Black" charset="0"/>
              <a:ea typeface="ＭＳ Ｐゴシック" charset="0"/>
              <a:cs typeface="ＭＳ Ｐゴシック" charset="0"/>
            </a:endParaRPr>
          </a:p>
        </p:txBody>
      </p:sp>
      <p:pic>
        <p:nvPicPr>
          <p:cNvPr id="67379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5900" y="2565400"/>
            <a:ext cx="3492500" cy="367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3796"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06850" y="44450"/>
            <a:ext cx="5029200" cy="35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3797"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63988" y="3792538"/>
            <a:ext cx="5154612" cy="306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3651033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pic>
        <p:nvPicPr>
          <p:cNvPr id="675843"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44" name="Text Box 5"/>
          <p:cNvSpPr txBox="1">
            <a:spLocks noChangeArrowheads="1"/>
          </p:cNvSpPr>
          <p:nvPr/>
        </p:nvSpPr>
        <p:spPr bwMode="auto">
          <a:xfrm>
            <a:off x="3419475" y="1628775"/>
            <a:ext cx="2089150" cy="132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50000"/>
              </a:spcBef>
              <a:buClrTx/>
              <a:buSzTx/>
              <a:buFontTx/>
              <a:buNone/>
            </a:pPr>
            <a:r>
              <a:rPr lang="en-US" sz="2000" b="1" baseline="0">
                <a:solidFill>
                  <a:srgbClr val="000000"/>
                </a:solidFill>
                <a:latin typeface="Arial" charset="0"/>
                <a:cs typeface="Arial" charset="0"/>
              </a:rPr>
              <a:t>Word has it we</a:t>
            </a:r>
            <a:r>
              <a:rPr lang="fr-FR" sz="2000" b="1" baseline="0">
                <a:solidFill>
                  <a:srgbClr val="000000"/>
                </a:solidFill>
                <a:latin typeface="Arial" charset="0"/>
                <a:cs typeface="Arial" charset="0"/>
              </a:rPr>
              <a:t>'</a:t>
            </a:r>
            <a:r>
              <a:rPr lang="en-US" sz="2000" b="1" baseline="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86650694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	God gives us the </a:t>
            </a:r>
            <a:r>
              <a:rPr lang="en-US" sz="3600" b="1" dirty="0">
                <a:solidFill>
                  <a:srgbClr val="FFFF00"/>
                </a:solidFill>
                <a:latin typeface="Arial Black" charset="0"/>
                <a:ea typeface="ＭＳ Ｐゴシック" charset="0"/>
                <a:cs typeface="ＭＳ Ｐゴシック" charset="0"/>
              </a:rPr>
              <a:t>vision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(1:4-11a).</a:t>
            </a:r>
            <a:endParaRPr lang="en-US" dirty="0">
              <a:solidFill>
                <a:schemeClr val="tx1"/>
              </a:solidFill>
              <a:latin typeface="Times New Roman" charset="0"/>
              <a:ea typeface="ＭＳ Ｐゴシック" charset="0"/>
              <a:cs typeface="ＭＳ Ｐゴシック" charset="0"/>
            </a:endParaRPr>
          </a:p>
        </p:txBody>
      </p:sp>
      <p:pic>
        <p:nvPicPr>
          <p:cNvPr id="67789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170748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27010"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III.	God gives us the </a:t>
            </a:r>
            <a:r>
              <a:rPr lang="en-US" sz="3600" b="1" dirty="0">
                <a:solidFill>
                  <a:srgbClr val="FFFF00"/>
                </a:solidFill>
                <a:latin typeface="Arial Black" charset="0"/>
                <a:ea typeface="ＭＳ Ｐゴシック" charset="0"/>
                <a:cs typeface="ＭＳ Ｐゴシック" charset="0"/>
              </a:rPr>
              <a:t>position</a:t>
            </a:r>
            <a:br>
              <a:rPr lang="en-US" sz="3600" b="1" dirty="0">
                <a:solidFill>
                  <a:srgbClr val="FFFF00"/>
                </a:solidFill>
                <a:latin typeface="Arial Black" charset="0"/>
                <a:ea typeface="ＭＳ Ｐゴシック" charset="0"/>
                <a:cs typeface="ＭＳ Ｐゴシック" charset="0"/>
              </a:rPr>
            </a:br>
            <a:r>
              <a:rPr lang="en-US" sz="3600" b="1" dirty="0">
                <a:solidFill>
                  <a:schemeClr val="tx1"/>
                </a:solidFill>
                <a:latin typeface="Arial Black" charset="0"/>
                <a:ea typeface="ＭＳ Ｐゴシック" charset="0"/>
                <a:cs typeface="ＭＳ Ｐゴシック" charset="0"/>
              </a:rPr>
              <a:t> we need to do His will (1:11b).</a:t>
            </a:r>
            <a:endParaRPr lang="en-US" dirty="0">
              <a:solidFill>
                <a:schemeClr val="tx1"/>
              </a:solidFill>
              <a:latin typeface="Times New Roman" charset="0"/>
              <a:ea typeface="ＭＳ Ｐゴシック" charset="0"/>
              <a:cs typeface="ＭＳ Ｐゴシック" charset="0"/>
            </a:endParaRPr>
          </a:p>
        </p:txBody>
      </p:sp>
      <p:pic>
        <p:nvPicPr>
          <p:cNvPr id="679939" name="Picture 1027" descr="positionChessBoard-people-red-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752600"/>
            <a:ext cx="6019800" cy="458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031264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6819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0386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59" name="Rectangle 1027"/>
          <p:cNvSpPr>
            <a:spLocks noGrp="1" noChangeArrowheads="1"/>
          </p:cNvSpPr>
          <p:nvPr>
            <p:ph type="title"/>
          </p:nvPr>
        </p:nvSpPr>
        <p:spPr>
          <a:xfrm>
            <a:off x="4191000" y="304800"/>
            <a:ext cx="4724400" cy="1981200"/>
          </a:xfrm>
        </p:spPr>
        <p:txBody>
          <a:bodyPr/>
          <a:lstStyle/>
          <a:p>
            <a:pPr eaLnBrk="1" hangingPunct="1">
              <a:defRPr/>
            </a:pPr>
            <a:r>
              <a:rPr lang="en-US" sz="6000" b="1" dirty="0">
                <a:solidFill>
                  <a:schemeClr val="tx1"/>
                </a:solidFill>
                <a:latin typeface="Arial Black" charset="0"/>
                <a:ea typeface="ＭＳ Ｐゴシック" charset="0"/>
                <a:cs typeface="ＭＳ Ｐゴシック" charset="0"/>
              </a:rPr>
              <a:t>The Cupbearer</a:t>
            </a:r>
            <a:endParaRPr lang="en-US"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590800"/>
            <a:ext cx="346075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61" name="Picture 1029" descr="cupbeareratthron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09800" y="3048000"/>
            <a:ext cx="288290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027"/>
          <p:cNvSpPr txBox="1">
            <a:spLocks noChangeArrowheads="1"/>
          </p:cNvSpPr>
          <p:nvPr/>
        </p:nvSpPr>
        <p:spPr bwMode="auto">
          <a:xfrm>
            <a:off x="179388" y="5949950"/>
            <a:ext cx="4724400" cy="7921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defTabSz="914400" eaLnBrk="1" hangingPunct="1">
              <a:buClrTx/>
              <a:buSzTx/>
              <a:buFontTx/>
              <a:buNone/>
              <a:defRPr/>
            </a:pPr>
            <a:r>
              <a:rPr lang="en-US" sz="3200" b="1" dirty="0" err="1">
                <a:solidFill>
                  <a:srgbClr val="EAE8E2"/>
                </a:solidFill>
                <a:latin typeface="Arial"/>
                <a:ea typeface="ＭＳ Ｐゴシック" charset="0"/>
                <a:cs typeface="Arial"/>
              </a:rPr>
              <a:t>Wiersbe</a:t>
            </a:r>
            <a:r>
              <a:rPr lang="en-US" sz="3200" b="1" dirty="0">
                <a:solidFill>
                  <a:srgbClr val="EAE8E2"/>
                </a:solidFill>
                <a:latin typeface="Arial"/>
                <a:ea typeface="ＭＳ Ｐゴシック" charset="0"/>
                <a:cs typeface="Arial"/>
              </a:rPr>
              <a:t> again…</a:t>
            </a:r>
            <a:endParaRPr lang="en-US" sz="2000" b="1" dirty="0">
              <a:solidFill>
                <a:srgbClr val="FDBC03"/>
              </a:solidFill>
              <a:latin typeface="Arial"/>
              <a:ea typeface="ＭＳ Ｐゴシック" charset="0"/>
              <a:cs typeface="Arial"/>
            </a:endParaRPr>
          </a:p>
        </p:txBody>
      </p:sp>
    </p:spTree>
    <p:extLst>
      <p:ext uri="{BB962C8B-B14F-4D97-AF65-F5344CB8AC3E}">
        <p14:creationId xmlns:p14="http://schemas.microsoft.com/office/powerpoint/2010/main" val="4152164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9061"/>
                                        </p:tgtEl>
                                        <p:attrNameLst>
                                          <p:attrName>style.visibility</p:attrName>
                                        </p:attrNameLst>
                                      </p:cBhvr>
                                      <p:to>
                                        <p:strVal val="visible"/>
                                      </p:to>
                                    </p:set>
                                    <p:animEffect transition="in" filter="dissolve">
                                      <p:cBhvr>
                                        <p:cTn id="7" dur="500"/>
                                        <p:tgtEl>
                                          <p:spTgt spid="42906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29060"/>
                                        </p:tgtEl>
                                        <p:attrNameLst>
                                          <p:attrName>style.visibility</p:attrName>
                                        </p:attrNameLst>
                                      </p:cBhvr>
                                      <p:to>
                                        <p:strVal val="visible"/>
                                      </p:to>
                                    </p:set>
                                    <p:animEffect transition="in" filter="dissolve">
                                      <p:cBhvr>
                                        <p:cTn id="11" dur="500"/>
                                        <p:tgtEl>
                                          <p:spTgt spid="429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尼希米</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ko-KR" altLang="en-US" sz="9600" b="1" dirty="0" err="1">
                <a:effectLst>
                  <a:glow rad="127000">
                    <a:schemeClr val="tx1"/>
                  </a:glow>
                </a:effectLst>
                <a:latin typeface="Arial" charset="0"/>
                <a:ea typeface="ＭＳ Ｐゴシック" charset="0"/>
                <a:cs typeface="ＭＳ Ｐゴシック" charset="0"/>
              </a:rPr>
              <a:t>作个勤劳的人</a:t>
            </a:r>
            <a:endParaRPr lang="en-US" sz="96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960026154"/>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idx="4294967295"/>
          </p:nvPr>
        </p:nvSpPr>
        <p:spPr>
          <a:xfrm>
            <a:off x="4835525" y="39688"/>
            <a:ext cx="4308475" cy="1609725"/>
          </a:xfrm>
          <a:effectLst/>
        </p:spPr>
        <p:txBody>
          <a:bodyPr/>
          <a:lstStyle/>
          <a:p>
            <a:pPr algn="ctr">
              <a:defRPr/>
            </a:pPr>
            <a:r>
              <a:rPr lang="en-US" sz="6000">
                <a:ea typeface="Osaka" charset="0"/>
              </a:rPr>
              <a:t>Secular Work?</a:t>
            </a:r>
            <a:endParaRPr lang="en-US" sz="3600">
              <a:ea typeface="Osaka" charset="0"/>
            </a:endParaRPr>
          </a:p>
        </p:txBody>
      </p:sp>
      <p:sp>
        <p:nvSpPr>
          <p:cNvPr id="141315" name="Rectangle 3"/>
          <p:cNvSpPr>
            <a:spLocks noChangeArrowheads="1"/>
          </p:cNvSpPr>
          <p:nvPr/>
        </p:nvSpPr>
        <p:spPr bwMode="auto">
          <a:xfrm>
            <a:off x="182249" y="111399"/>
            <a:ext cx="4652958" cy="6594201"/>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"We are all priests before God, there is no such distinction as 'secular or sacred.' In fact, the opposite of </a:t>
            </a:r>
            <a:r>
              <a:rPr kumimoji="0" lang="en-US" sz="3200" b="1" i="0" u="none" strike="noStrike" kern="1200" cap="none" spc="0" normalizeH="0" baseline="0" noProof="0">
                <a:ln>
                  <a:noFill/>
                </a:ln>
                <a:solidFill>
                  <a:srgbClr val="FFFF00"/>
                </a:solidFill>
                <a:effectLst/>
                <a:uLnTx/>
                <a:uFillTx/>
                <a:latin typeface="Arial"/>
                <a:ea typeface="ＭＳ Ｐゴシック" charset="0"/>
                <a:cs typeface="Arial"/>
              </a:rPr>
              <a:t>sacred</a:t>
            </a: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 is not secular; the opposite of sacred is </a:t>
            </a:r>
            <a:r>
              <a:rPr kumimoji="0" lang="en-US" sz="3200" b="1" i="0" u="none" strike="noStrike" kern="1200" cap="none" spc="0" normalizeH="0" baseline="0" noProof="0">
                <a:ln>
                  <a:noFill/>
                </a:ln>
                <a:solidFill>
                  <a:srgbClr val="FFFF00"/>
                </a:solidFill>
                <a:effectLst/>
                <a:uLnTx/>
                <a:uFillTx/>
                <a:latin typeface="Arial"/>
                <a:ea typeface="ＭＳ Ｐゴシック" charset="0"/>
                <a:cs typeface="Arial"/>
              </a:rPr>
              <a:t>profane</a:t>
            </a: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 In short, no follower of Christ does secular work. We all have a sacred calling."</a:t>
            </a:r>
            <a:br>
              <a:rPr kumimoji="1" lang="en-US" sz="3200" b="0" i="0" u="none" strike="noStrike" kern="1200" cap="none" spc="0" normalizeH="0" baseline="0" noProof="0" dirty="0">
                <a:ln>
                  <a:noFill/>
                </a:ln>
                <a:solidFill>
                  <a:srgbClr val="FFFFFF"/>
                </a:solidFill>
                <a:effectLst/>
                <a:uLnTx/>
                <a:uFillTx/>
                <a:latin typeface="Arial"/>
                <a:ea typeface="Osaka" charset="0"/>
                <a:cs typeface="Arial"/>
              </a:rPr>
            </a:br>
            <a:br>
              <a:rPr kumimoji="1" lang="en-US" sz="3200" b="0" i="0" u="none" strike="noStrike" kern="1200" cap="none" spc="0" normalizeH="0" baseline="0" noProof="0" dirty="0">
                <a:ln>
                  <a:noFill/>
                </a:ln>
                <a:solidFill>
                  <a:srgbClr val="FFFFFF"/>
                </a:solidFill>
                <a:effectLst/>
                <a:uLnTx/>
                <a:uFillTx/>
                <a:latin typeface="Arial"/>
                <a:ea typeface="Osaka" charset="0"/>
                <a:cs typeface="Arial"/>
              </a:rPr>
            </a:br>
            <a:r>
              <a:rPr kumimoji="1" lang="en-US" sz="2800" b="1" i="0" u="none" strike="noStrike" kern="1200" cap="none" spc="0" normalizeH="0" baseline="0" noProof="0" dirty="0">
                <a:ln>
                  <a:noFill/>
                </a:ln>
                <a:solidFill>
                  <a:srgbClr val="FFFFFF"/>
                </a:solidFill>
                <a:effectLst/>
                <a:uLnTx/>
                <a:uFillTx/>
                <a:latin typeface="Arial"/>
                <a:ea typeface="Osaka" charset="0"/>
                <a:cs typeface="Arial"/>
              </a:rPr>
              <a:t>––</a:t>
            </a:r>
            <a:r>
              <a:rPr kumimoji="1" lang="en-US" sz="2800" b="1" i="1" u="none" strike="noStrike" kern="1200" cap="none" spc="0" normalizeH="0" baseline="0" noProof="0" dirty="0">
                <a:ln>
                  <a:noFill/>
                </a:ln>
                <a:solidFill>
                  <a:srgbClr val="FFFFFF"/>
                </a:solidFill>
                <a:effectLst/>
                <a:uLnTx/>
                <a:uFillTx/>
                <a:latin typeface="Arial"/>
                <a:ea typeface="Osaka" charset="0"/>
                <a:cs typeface="Arial"/>
              </a:rPr>
              <a:t> Ravi Zacharias </a:t>
            </a:r>
            <a:r>
              <a:rPr kumimoji="1" lang="en-US" sz="2800" b="1" i="0" u="none" strike="noStrike" kern="1200" cap="none" spc="0" normalizeH="0" baseline="0" noProof="0" dirty="0">
                <a:ln>
                  <a:noFill/>
                </a:ln>
                <a:solidFill>
                  <a:srgbClr val="FFFFFF"/>
                </a:solidFill>
                <a:effectLst/>
                <a:uLnTx/>
                <a:uFillTx/>
                <a:latin typeface="Arial"/>
                <a:ea typeface="Osaka" charset="0"/>
                <a:cs typeface="Arial"/>
              </a:rPr>
              <a:t>–– </a:t>
            </a:r>
            <a:r>
              <a:rPr kumimoji="1" lang="en-US" sz="2400" b="0" i="1" u="none" strike="noStrike" kern="1200" cap="none" spc="0" normalizeH="0" baseline="0" noProof="0" dirty="0">
                <a:ln>
                  <a:noFill/>
                </a:ln>
                <a:solidFill>
                  <a:srgbClr val="FFFFFF"/>
                </a:solidFill>
                <a:effectLst/>
                <a:uLnTx/>
                <a:uFillTx/>
                <a:latin typeface="Arial"/>
                <a:ea typeface="Osaka" charset="0"/>
                <a:cs typeface="Arial"/>
              </a:rPr>
              <a:t> </a:t>
            </a:r>
            <a:endParaRPr kumimoji="1" lang="en-US" sz="3200" b="0" i="0" u="none" strike="noStrike" kern="1200" cap="none" spc="0" normalizeH="0" baseline="0" noProof="0" dirty="0">
              <a:ln>
                <a:noFill/>
              </a:ln>
              <a:solidFill>
                <a:srgbClr val="FFFFFF"/>
              </a:solidFill>
              <a:effectLst/>
              <a:uLnTx/>
              <a:uFillTx/>
              <a:latin typeface="Arial"/>
              <a:ea typeface="Osaka" charset="0"/>
              <a:cs typeface="Arial"/>
            </a:endParaRPr>
          </a:p>
        </p:txBody>
      </p:sp>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8414" y="1760813"/>
            <a:ext cx="3701589" cy="4934219"/>
          </a:xfrm>
          <a:prstGeom prst="rect">
            <a:avLst/>
          </a:prstGeom>
        </p:spPr>
      </p:pic>
    </p:spTree>
    <p:extLst>
      <p:ext uri="{BB962C8B-B14F-4D97-AF65-F5344CB8AC3E}">
        <p14:creationId xmlns:p14="http://schemas.microsoft.com/office/powerpoint/2010/main" val="16731086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13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p:bldLst>
  </p:timing>
</p:sld>
</file>

<file path=ppt/slides/slide1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en-US" b="1">
                <a:solidFill>
                  <a:schemeClr val="bg1"/>
                </a:solidFill>
              </a:rPr>
              <a:t>Motive is Everything</a:t>
            </a:r>
            <a:endParaRPr lang="en-US" sz="1800" b="1">
              <a:solidFill>
                <a:schemeClr val="bg1"/>
              </a:solidFill>
            </a:endParaRPr>
          </a:p>
        </p:txBody>
      </p:sp>
      <p:sp>
        <p:nvSpPr>
          <p:cNvPr id="421891" name="Rectangle 3"/>
          <p:cNvSpPr>
            <a:spLocks noChangeArrowheads="1"/>
          </p:cNvSpPr>
          <p:nvPr/>
        </p:nvSpPr>
        <p:spPr bwMode="auto">
          <a:xfrm>
            <a:off x="304800"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Ask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not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what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a man does to determine whether his work is sacred or secular.  Ask </a:t>
            </a:r>
            <a:r>
              <a:rPr kumimoji="0" lang="en-US" sz="4000" b="1" i="1" u="none" strike="noStrike" kern="1200" cap="none" spc="0" normalizeH="0" baseline="0" noProof="0" dirty="0">
                <a:ln>
                  <a:noFill/>
                </a:ln>
                <a:solidFill>
                  <a:srgbClr val="FFFF00"/>
                </a:solidFill>
                <a:effectLst/>
                <a:uLnTx/>
                <a:uFillTx/>
                <a:latin typeface="Arial" charset="0"/>
                <a:ea typeface="ＭＳ Ｐゴシック" charset="0"/>
              </a:rPr>
              <a:t>why</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he does it.  The motive is everything.  Let a man sanctify the Lord God in his heart and he can thereafter do no secular act</a:t>
            </a: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 –– A.W. </a:t>
            </a:r>
            <a:r>
              <a:rPr kumimoji="0" lang="en-US" sz="4000" b="1" i="0" u="none" strike="noStrike" kern="1200" cap="none" spc="0" normalizeH="0" baseline="0" noProof="0" dirty="0" err="1">
                <a:ln>
                  <a:noFill/>
                </a:ln>
                <a:solidFill>
                  <a:srgbClr val="FFFFFF"/>
                </a:solidFill>
                <a:effectLst/>
                <a:uLnTx/>
                <a:uFillTx/>
                <a:latin typeface="Arial" charset="0"/>
                <a:ea typeface="ＭＳ Ｐゴシック" charset="0"/>
              </a:rPr>
              <a:t>Tozer</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194564"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2668299"/>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403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403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2013</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7</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46947971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1"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zh-CN" altLang="en-US" b="1" dirty="0">
                <a:cs typeface="+mj-cs"/>
              </a:rPr>
              <a:t>教导职务</a:t>
            </a:r>
            <a:r>
              <a:rPr lang="en-US" b="1" dirty="0">
                <a:cs typeface="+mj-cs"/>
              </a:rPr>
              <a:t> 1997-2013</a:t>
            </a:r>
          </a:p>
        </p:txBody>
      </p:sp>
      <p:grpSp>
        <p:nvGrpSpPr>
          <p:cNvPr id="2" name="Group 1"/>
          <p:cNvGrpSpPr>
            <a:grpSpLocks/>
          </p:cNvGrpSpPr>
          <p:nvPr/>
        </p:nvGrpSpPr>
        <p:grpSpPr bwMode="auto">
          <a:xfrm>
            <a:off x="3209925" y="1620838"/>
            <a:ext cx="3716338" cy="4424362"/>
            <a:chOff x="3209900" y="1620838"/>
            <a:chExt cx="3715576" cy="4424362"/>
          </a:xfrm>
        </p:grpSpPr>
        <p:sp>
          <p:nvSpPr>
            <p:cNvPr id="361476" name="AutoShape 4"/>
            <p:cNvSpPr>
              <a:spLocks noChangeArrowheads="1"/>
            </p:cNvSpPr>
            <p:nvPr/>
          </p:nvSpPr>
          <p:spPr bwMode="auto">
            <a:xfrm rot="18984757">
              <a:off x="3771760" y="2466975"/>
              <a:ext cx="380922"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79" name="AutoShape 7"/>
            <p:cNvSpPr>
              <a:spLocks noChangeArrowheads="1"/>
            </p:cNvSpPr>
            <p:nvPr/>
          </p:nvSpPr>
          <p:spPr bwMode="auto">
            <a:xfrm rot="-2225631">
              <a:off x="4346317" y="2987675"/>
              <a:ext cx="380922"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0" name="AutoShape 8"/>
            <p:cNvSpPr>
              <a:spLocks noChangeArrowheads="1"/>
            </p:cNvSpPr>
            <p:nvPr/>
          </p:nvSpPr>
          <p:spPr bwMode="auto">
            <a:xfrm rot="2496691">
              <a:off x="6544554" y="3249613"/>
              <a:ext cx="380922"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1" name="AutoShape 9"/>
            <p:cNvSpPr>
              <a:spLocks noChangeArrowheads="1"/>
            </p:cNvSpPr>
            <p:nvPr/>
          </p:nvSpPr>
          <p:spPr bwMode="auto">
            <a:xfrm>
              <a:off x="5181171" y="1620838"/>
              <a:ext cx="380922"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 name="AutoShape 4"/>
            <p:cNvSpPr>
              <a:spLocks noChangeArrowheads="1"/>
            </p:cNvSpPr>
            <p:nvPr/>
          </p:nvSpPr>
          <p:spPr bwMode="auto">
            <a:xfrm rot="16563811">
              <a:off x="4124867" y="4118996"/>
              <a:ext cx="381000" cy="221093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蒙古</a:t>
            </a:r>
            <a:endParaRPr lang="en-US" sz="1800" b="1" dirty="0">
              <a:solidFill>
                <a:srgbClr val="FFFFFF"/>
              </a:solidFill>
              <a:latin typeface="Arial"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印度</a:t>
            </a:r>
            <a:endParaRPr lang="en-US" sz="1800" b="1" dirty="0">
              <a:solidFill>
                <a:srgbClr val="FFFFFF"/>
              </a:solidFill>
              <a:latin typeface="Arial"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缅甸</a:t>
            </a:r>
            <a:endParaRPr lang="en-US" sz="1800" b="1" dirty="0">
              <a:solidFill>
                <a:srgbClr val="FFFFFF"/>
              </a:solidFill>
              <a:latin typeface="Arial"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sp>
        <p:nvSpPr>
          <p:cNvPr id="686088"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1800" b="1" baseline="0" dirty="0">
                <a:solidFill>
                  <a:srgbClr val="FFFFFF"/>
                </a:solidFill>
                <a:latin typeface="Arial" charset="0"/>
              </a:rPr>
              <a:t>新神</a:t>
            </a:r>
            <a:endParaRPr lang="en-US" sz="1800" b="1" baseline="0" dirty="0">
              <a:solidFill>
                <a:srgbClr val="FFFFFF"/>
              </a:solidFill>
              <a:latin typeface="Arial" charset="0"/>
            </a:endParaRP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新加坡</a:t>
            </a:r>
            <a:endParaRPr lang="en-US" sz="1800" b="1" dirty="0">
              <a:solidFill>
                <a:srgbClr val="FFFFFF"/>
              </a:solidFill>
              <a:latin typeface="Arial"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中国</a:t>
            </a:r>
            <a:endParaRPr lang="en-US" sz="1800" b="1" dirty="0">
              <a:solidFill>
                <a:srgbClr val="FFFFFF"/>
              </a:solidFill>
              <a:latin typeface="Arial"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越南</a:t>
            </a:r>
            <a:endParaRPr lang="en-US" sz="1800" b="1" dirty="0">
              <a:solidFill>
                <a:srgbClr val="FFFFFF"/>
              </a:solidFill>
              <a:latin typeface="Arial"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马来西亚</a:t>
            </a:r>
            <a:endParaRPr lang="en-US" sz="1800" b="1" dirty="0">
              <a:solidFill>
                <a:srgbClr val="FFFFFF"/>
              </a:solidFill>
              <a:latin typeface="Arial"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泰国</a:t>
            </a:r>
            <a:endParaRPr lang="en-US" sz="1800" b="1" dirty="0">
              <a:solidFill>
                <a:srgbClr val="FFFFFF"/>
              </a:solidFill>
              <a:latin typeface="Arial"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印尼</a:t>
            </a:r>
            <a:endParaRPr lang="en-US" sz="1800" b="1" dirty="0">
              <a:solidFill>
                <a:srgbClr val="FFFFFF"/>
              </a:solidFill>
              <a:latin typeface="Arial"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韩国</a:t>
            </a:r>
            <a:endParaRPr lang="en-US" sz="1800" b="1" dirty="0">
              <a:solidFill>
                <a:srgbClr val="FFFFFF"/>
              </a:solidFill>
              <a:latin typeface="Arial" charset="0"/>
            </a:endParaRPr>
          </a:p>
        </p:txBody>
      </p:sp>
      <p:sp>
        <p:nvSpPr>
          <p:cNvPr id="33" name="Text Box 19"/>
          <p:cNvSpPr txBox="1">
            <a:spLocks noChangeArrowheads="1"/>
          </p:cNvSpPr>
          <p:nvPr/>
        </p:nvSpPr>
        <p:spPr bwMode="auto">
          <a:xfrm>
            <a:off x="114300" y="1524000"/>
            <a:ext cx="1905000"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约旦</a:t>
            </a:r>
            <a:endParaRPr lang="en-US" sz="1800" b="1" dirty="0">
              <a:solidFill>
                <a:srgbClr val="FFFFFF"/>
              </a:solidFill>
              <a:latin typeface="Arial" charset="0"/>
            </a:endParaRPr>
          </a:p>
        </p:txBody>
      </p:sp>
      <p:sp>
        <p:nvSpPr>
          <p:cNvPr id="34" name="Text Box 21"/>
          <p:cNvSpPr txBox="1">
            <a:spLocks noChangeArrowheads="1"/>
          </p:cNvSpPr>
          <p:nvPr/>
        </p:nvSpPr>
        <p:spPr bwMode="auto">
          <a:xfrm>
            <a:off x="2300288" y="27162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尼泊尔</a:t>
            </a:r>
            <a:endParaRPr lang="en-US" sz="1800" b="1" dirty="0">
              <a:solidFill>
                <a:srgbClr val="FFFFFF"/>
              </a:solidFill>
              <a:latin typeface="Arial" charset="0"/>
            </a:endParaRPr>
          </a:p>
        </p:txBody>
      </p:sp>
      <p:sp>
        <p:nvSpPr>
          <p:cNvPr id="35" name="Text Box 19"/>
          <p:cNvSpPr txBox="1">
            <a:spLocks noChangeArrowheads="1"/>
          </p:cNvSpPr>
          <p:nvPr/>
        </p:nvSpPr>
        <p:spPr bwMode="auto">
          <a:xfrm>
            <a:off x="1314450" y="5189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斯里兰卡</a:t>
            </a:r>
            <a:endParaRPr lang="en-US" sz="1800" b="1" dirty="0">
              <a:solidFill>
                <a:srgbClr val="FFFFFF"/>
              </a:solidFill>
              <a:latin typeface="Arial" charset="0"/>
            </a:endParaRPr>
          </a:p>
        </p:txBody>
      </p:sp>
    </p:spTree>
    <p:extLst>
      <p:ext uri="{BB962C8B-B14F-4D97-AF65-F5344CB8AC3E}">
        <p14:creationId xmlns:p14="http://schemas.microsoft.com/office/powerpoint/2010/main" val="26090064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8131" name="Rectangle 3"/>
          <p:cNvSpPr>
            <a:spLocks noGrp="1" noChangeArrowheads="1"/>
          </p:cNvSpPr>
          <p:nvPr>
            <p:ph type="ctrTitle" idx="4294967295"/>
          </p:nvPr>
        </p:nvSpPr>
        <p:spPr>
          <a:xfrm>
            <a:off x="0" y="5562600"/>
            <a:ext cx="9144000" cy="1143000"/>
          </a:xfrm>
        </p:spPr>
        <p:txBody>
          <a:bodyPr/>
          <a:lstStyle/>
          <a:p>
            <a:pPr eaLnBrk="1" hangingPunct="1"/>
            <a:r>
              <a:rPr lang="en-US" sz="4000" dirty="0">
                <a:solidFill>
                  <a:schemeClr val="bg1"/>
                </a:solidFill>
                <a:latin typeface="Arial" charset="0"/>
                <a:ea typeface="ＭＳ Ｐゴシック" charset="0"/>
                <a:cs typeface="ＭＳ Ｐゴシック" charset="0"/>
              </a:rPr>
              <a:t>2006</a:t>
            </a:r>
            <a:r>
              <a:rPr lang="zh-CN" altLang="en-US" sz="4000" dirty="0">
                <a:solidFill>
                  <a:schemeClr val="bg1"/>
                </a:solidFill>
                <a:latin typeface="Arial" charset="0"/>
                <a:ea typeface="ＭＳ Ｐゴシック" charset="0"/>
                <a:cs typeface="ＭＳ Ｐゴシック" charset="0"/>
              </a:rPr>
              <a:t>年</a:t>
            </a:r>
            <a:r>
              <a:rPr lang="en-US" altLang="zh-CN" sz="4000" dirty="0">
                <a:solidFill>
                  <a:schemeClr val="bg1"/>
                </a:solidFill>
                <a:latin typeface="Arial" charset="0"/>
                <a:ea typeface="ＭＳ Ｐゴシック" charset="0"/>
                <a:cs typeface="ＭＳ Ｐゴシック" charset="0"/>
              </a:rPr>
              <a:t>10</a:t>
            </a:r>
            <a:r>
              <a:rPr lang="zh-CN" altLang="en-US" sz="4000" dirty="0">
                <a:solidFill>
                  <a:schemeClr val="bg1"/>
                </a:solidFill>
                <a:latin typeface="Arial" charset="0"/>
                <a:ea typeface="ＭＳ Ｐゴシック" charset="0"/>
                <a:cs typeface="ＭＳ Ｐゴシック" charset="0"/>
              </a:rPr>
              <a:t>月</a:t>
            </a:r>
            <a:r>
              <a:rPr lang="en-US" altLang="zh-CN" sz="4000" dirty="0">
                <a:solidFill>
                  <a:schemeClr val="bg1"/>
                </a:solidFill>
                <a:latin typeface="Arial" charset="0"/>
                <a:ea typeface="ＭＳ Ｐゴシック" charset="0"/>
                <a:cs typeface="ＭＳ Ｐゴシック" charset="0"/>
              </a:rPr>
              <a:t>6</a:t>
            </a:r>
            <a:r>
              <a:rPr lang="zh-CN" altLang="en-US" sz="4000" dirty="0">
                <a:solidFill>
                  <a:schemeClr val="bg1"/>
                </a:solidFill>
                <a:latin typeface="Arial" charset="0"/>
                <a:ea typeface="ＭＳ Ｐゴシック" charset="0"/>
                <a:cs typeface="ＭＳ Ｐゴシック" charset="0"/>
              </a:rPr>
              <a:t>号周五第一次聚会</a:t>
            </a:r>
            <a:br>
              <a:rPr lang="en-US" altLang="zh-CN" sz="4000" dirty="0">
                <a:solidFill>
                  <a:schemeClr val="bg1"/>
                </a:solidFill>
                <a:latin typeface="Arial" charset="0"/>
                <a:ea typeface="ＭＳ Ｐゴシック" charset="0"/>
                <a:cs typeface="ＭＳ Ｐゴシック" charset="0"/>
              </a:rPr>
            </a:br>
            <a:r>
              <a:rPr lang="en-US" sz="4000" dirty="0">
                <a:solidFill>
                  <a:schemeClr val="bg1"/>
                </a:solidFill>
                <a:latin typeface="Arial" charset="0"/>
                <a:ea typeface="ＭＳ Ｐゴシック" charset="0"/>
                <a:cs typeface="ＭＳ Ｐゴシック" charset="0"/>
              </a:rPr>
              <a:t>17</a:t>
            </a:r>
            <a:r>
              <a:rPr lang="zh-CN" altLang="en-US" sz="4000" dirty="0">
                <a:solidFill>
                  <a:schemeClr val="bg1"/>
                </a:solidFill>
                <a:latin typeface="Arial" charset="0"/>
                <a:ea typeface="ＭＳ Ｐゴシック" charset="0"/>
                <a:cs typeface="ＭＳ Ｐゴシック" charset="0"/>
              </a:rPr>
              <a:t>个信徒来自</a:t>
            </a:r>
            <a:r>
              <a:rPr lang="en-US" altLang="zh-CN" sz="4000" dirty="0">
                <a:solidFill>
                  <a:schemeClr val="bg1"/>
                </a:solidFill>
                <a:latin typeface="Arial" charset="0"/>
                <a:ea typeface="ＭＳ Ｐゴシック" charset="0"/>
                <a:cs typeface="ＭＳ Ｐゴシック" charset="0"/>
              </a:rPr>
              <a:t>6</a:t>
            </a:r>
            <a:r>
              <a:rPr lang="zh-CN" altLang="en-US" sz="4000" dirty="0">
                <a:solidFill>
                  <a:schemeClr val="bg1"/>
                </a:solidFill>
                <a:latin typeface="Arial" charset="0"/>
                <a:ea typeface="ＭＳ Ｐゴシック" charset="0"/>
                <a:cs typeface="ＭＳ Ｐゴシック" charset="0"/>
              </a:rPr>
              <a:t>个国家</a:t>
            </a:r>
            <a:endParaRPr lang="en-US" sz="40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591934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en-US" sz="3600" b="1">
                <a:solidFill>
                  <a:schemeClr val="tx1"/>
                </a:solidFill>
                <a:latin typeface="Arial Black" charset="0"/>
                <a:ea typeface="ＭＳ Ｐゴシック" charset="0"/>
                <a:cs typeface="ＭＳ Ｐゴシック" charset="0"/>
              </a:rPr>
              <a:t>How can you know if God </a:t>
            </a:r>
            <a:r>
              <a:rPr lang="en-US" sz="3600" b="1">
                <a:solidFill>
                  <a:srgbClr val="FFFF00"/>
                </a:solidFill>
                <a:latin typeface="Arial Black" charset="0"/>
                <a:ea typeface="ＭＳ Ｐゴシック" charset="0"/>
                <a:cs typeface="ＭＳ Ｐゴシック" charset="0"/>
              </a:rPr>
              <a:t>wants</a:t>
            </a:r>
            <a:r>
              <a:rPr lang="en-US" sz="3600" b="1">
                <a:solidFill>
                  <a:schemeClr val="tx1"/>
                </a:solidFill>
                <a:latin typeface="Arial Black" charset="0"/>
                <a:ea typeface="ＭＳ Ｐゴシック" charset="0"/>
                <a:cs typeface="ＭＳ Ｐゴシック" charset="0"/>
              </a:rPr>
              <a:t> you to do a certain task?</a:t>
            </a:r>
            <a:endParaRPr lang="en-US" b="1">
              <a:latin typeface="Arial Black" charset="0"/>
              <a:ea typeface="ＭＳ Ｐゴシック" charset="0"/>
              <a:cs typeface="ＭＳ Ｐゴシック" charset="0"/>
            </a:endParaRPr>
          </a:p>
        </p:txBody>
      </p:sp>
      <p:pic>
        <p:nvPicPr>
          <p:cNvPr id="69017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0126888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en-US" sz="3600" b="1" dirty="0">
                <a:solidFill>
                  <a:schemeClr val="tx1"/>
                </a:solidFill>
                <a:latin typeface="Arial Black" charset="0"/>
                <a:ea typeface="ＭＳ Ｐゴシック" charset="0"/>
                <a:cs typeface="ＭＳ Ｐゴシック" charset="0"/>
              </a:rPr>
              <a:t>Key Idea of </a:t>
            </a:r>
            <a:r>
              <a:rPr lang="ko-KR" altLang="en-US" sz="3600" b="1" dirty="0" err="1">
                <a:solidFill>
                  <a:schemeClr val="tx1"/>
                </a:solidFill>
                <a:latin typeface="Arial Black" charset="0"/>
                <a:ea typeface="ＭＳ Ｐゴシック" charset="0"/>
                <a:cs typeface="ＭＳ Ｐゴシック" charset="0"/>
              </a:rPr>
              <a:t>尼希米记</a:t>
            </a:r>
            <a:r>
              <a:rPr lang="en-US" sz="3600" b="1" dirty="0">
                <a:solidFill>
                  <a:schemeClr val="tx1"/>
                </a:solidFill>
                <a:latin typeface="Arial Black" charset="0"/>
                <a:ea typeface="ＭＳ Ｐゴシック" charset="0"/>
                <a:cs typeface="ＭＳ Ｐゴシック" charset="0"/>
              </a:rPr>
              <a:t> 1</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EAE8E2"/>
                </a:solidFill>
                <a:latin typeface="Arial Black" charset="0"/>
              </a:rPr>
              <a:t>God gives you the</a:t>
            </a: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FFFF00"/>
                </a:solidFill>
                <a:latin typeface="Arial Black" charset="0"/>
              </a:rPr>
              <a:t>information</a:t>
            </a:r>
            <a:r>
              <a:rPr lang="en-US" sz="3600" b="1" dirty="0">
                <a:solidFill>
                  <a:srgbClr val="EAE8E2"/>
                </a:solidFill>
                <a:latin typeface="Arial Black" charset="0"/>
              </a:rPr>
              <a:t>,    </a:t>
            </a:r>
            <a:r>
              <a:rPr lang="en-US" sz="3600" b="1" dirty="0">
                <a:solidFill>
                  <a:srgbClr val="FFFF00"/>
                </a:solidFill>
                <a:latin typeface="Arial Black" charset="0"/>
              </a:rPr>
              <a:t>vision</a:t>
            </a:r>
            <a:r>
              <a:rPr lang="en-US" sz="3600" b="1" dirty="0">
                <a:solidFill>
                  <a:srgbClr val="EAE8E2"/>
                </a:solidFill>
                <a:latin typeface="Arial Black" charset="0"/>
              </a:rPr>
              <a:t>, &amp; </a:t>
            </a:r>
            <a:r>
              <a:rPr lang="en-US" sz="3600" b="1" dirty="0">
                <a:solidFill>
                  <a:srgbClr val="FFFF00"/>
                </a:solidFill>
                <a:latin typeface="Arial Black" charset="0"/>
              </a:rPr>
              <a:t>position</a:t>
            </a:r>
            <a:endParaRPr lang="en-US" sz="3600" b="1" dirty="0">
              <a:solidFill>
                <a:srgbClr val="EAE8E2"/>
              </a:solidFill>
              <a:latin typeface="Arial Black"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a:solidFill>
                  <a:srgbClr val="EAE8E2"/>
                </a:solidFill>
                <a:latin typeface="Arial Black" charset="0"/>
              </a:rPr>
              <a:t>you need to do His will.</a:t>
            </a:r>
          </a:p>
        </p:txBody>
      </p:sp>
      <p:grpSp>
        <p:nvGrpSpPr>
          <p:cNvPr id="2" name="Group 1"/>
          <p:cNvGrpSpPr>
            <a:grpSpLocks/>
          </p:cNvGrpSpPr>
          <p:nvPr/>
        </p:nvGrpSpPr>
        <p:grpSpPr bwMode="auto">
          <a:xfrm>
            <a:off x="3492500" y="2590800"/>
            <a:ext cx="2519363" cy="2819400"/>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FFFF00"/>
                  </a:solidFill>
                  <a:latin typeface="Arial Black" charset="0"/>
                </a:rPr>
                <a:t>vision</a:t>
              </a: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algn="ctr" defTabSz="914400" eaLnBrk="1" hangingPunct="1">
                <a:buClrTx/>
                <a:buSzTx/>
                <a:buFontTx/>
                <a:buNone/>
                <a:defRPr/>
              </a:pPr>
              <a:r>
                <a:rPr lang="en-US" sz="2000" b="1" dirty="0">
                  <a:solidFill>
                    <a:srgbClr val="EAE8E2"/>
                  </a:solidFill>
                  <a:latin typeface="Arial Black" charset="0"/>
                </a:rPr>
                <a:t>KNOW THE FACTS</a:t>
              </a:r>
            </a:p>
          </p:txBody>
        </p:sp>
      </p:grpSp>
    </p:spTree>
    <p:extLst>
      <p:ext uri="{BB962C8B-B14F-4D97-AF65-F5344CB8AC3E}">
        <p14:creationId xmlns:p14="http://schemas.microsoft.com/office/powerpoint/2010/main" val="4438522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69427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19" y="332656"/>
            <a:ext cx="9177338" cy="610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6" name="Rectangle 1026"/>
          <p:cNvSpPr>
            <a:spLocks noGrp="1" noChangeArrowheads="1"/>
          </p:cNvSpPr>
          <p:nvPr>
            <p:ph type="title"/>
          </p:nvPr>
        </p:nvSpPr>
        <p:spPr>
          <a:xfrm>
            <a:off x="1187624" y="2461605"/>
            <a:ext cx="7128793" cy="1850802"/>
          </a:xfrm>
          <a:solidFill>
            <a:srgbClr val="B8B4A9"/>
          </a:solidFill>
          <a:effectLst/>
        </p:spPr>
        <p:txBody>
          <a:bodyPr anchor="ctr"/>
          <a:lstStyle/>
          <a:p>
            <a:pPr algn="ctr" eaLnBrk="1" hangingPunct="1">
              <a:defRPr/>
            </a:pPr>
            <a:r>
              <a:rPr lang="en-US" sz="4800" b="1" dirty="0">
                <a:solidFill>
                  <a:schemeClr val="bg2"/>
                </a:solidFill>
                <a:latin typeface="Arial Black" charset="0"/>
                <a:ea typeface="ＭＳ Ｐゴシック" charset="0"/>
                <a:cs typeface="ＭＳ Ｐゴシック" charset="0"/>
              </a:rPr>
              <a:t>When GOD guides, </a:t>
            </a:r>
            <a:br>
              <a:rPr lang="en-US" sz="4800" b="1" dirty="0">
                <a:solidFill>
                  <a:schemeClr val="bg2"/>
                </a:solidFill>
                <a:latin typeface="Arial Black" charset="0"/>
                <a:ea typeface="ＭＳ Ｐゴシック" charset="0"/>
                <a:cs typeface="ＭＳ Ｐゴシック" charset="0"/>
              </a:rPr>
            </a:br>
            <a:r>
              <a:rPr lang="en-US" sz="4800" b="1" dirty="0">
                <a:solidFill>
                  <a:schemeClr val="bg2"/>
                </a:solidFill>
                <a:latin typeface="Arial Black" charset="0"/>
                <a:ea typeface="ＭＳ Ｐゴシック" charset="0"/>
                <a:cs typeface="ＭＳ Ｐゴシック" charset="0"/>
              </a:rPr>
              <a:t>HE provides</a:t>
            </a:r>
            <a:endParaRPr lang="en-US" sz="6000" b="1" dirty="0">
              <a:solidFill>
                <a:schemeClr val="bg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09935005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5459413" y="650875"/>
            <a:ext cx="3505200" cy="4938713"/>
          </a:xfrm>
        </p:spPr>
        <p:txBody>
          <a:bodyPr anchor="ctr"/>
          <a:lstStyle/>
          <a:p>
            <a:pPr eaLnBrk="1" hangingPunct="1">
              <a:defRPr/>
            </a:pPr>
            <a:r>
              <a:rPr lang="en-US" sz="4800" b="1" dirty="0">
                <a:solidFill>
                  <a:schemeClr val="tx1"/>
                </a:solidFill>
                <a:latin typeface="Arial Black" charset="0"/>
                <a:ea typeface="ＭＳ Ｐゴシック" charset="0"/>
                <a:cs typeface="ＭＳ Ｐゴシック" charset="0"/>
              </a:rPr>
              <a:t>Where God guides, </a:t>
            </a:r>
            <a:br>
              <a:rPr lang="en-US" sz="4800" b="1" dirty="0">
                <a:solidFill>
                  <a:schemeClr val="tx1"/>
                </a:solidFill>
                <a:latin typeface="Arial Black" charset="0"/>
                <a:ea typeface="ＭＳ Ｐゴシック" charset="0"/>
                <a:cs typeface="ＭＳ Ｐゴシック" charset="0"/>
              </a:rPr>
            </a:br>
            <a:r>
              <a:rPr lang="en-US" sz="4800" b="1" dirty="0">
                <a:solidFill>
                  <a:schemeClr val="tx1"/>
                </a:solidFill>
                <a:latin typeface="Arial Black" charset="0"/>
                <a:ea typeface="ＭＳ Ｐゴシック" charset="0"/>
                <a:cs typeface="ＭＳ Ｐゴシック" charset="0"/>
              </a:rPr>
              <a:t>we must respond!</a:t>
            </a:r>
            <a:endParaRPr lang="en-US" sz="6000" b="1" dirty="0">
              <a:latin typeface="Arial Black" charset="0"/>
              <a:ea typeface="ＭＳ Ｐゴシック" charset="0"/>
              <a:cs typeface="ＭＳ Ｐゴシック" charset="0"/>
            </a:endParaRPr>
          </a:p>
        </p:txBody>
      </p:sp>
      <p:pic>
        <p:nvPicPr>
          <p:cNvPr id="69632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0307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9815090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4032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a:solidFill>
                  <a:srgbClr val="000000"/>
                </a:solidFill>
                <a:latin typeface="Arial Black" charset="0"/>
                <a:ea typeface="ＭＳ Ｐゴシック" charset="0"/>
                <a:cs typeface="ＭＳ Ｐゴシック" charset="0"/>
              </a:rPr>
              <a:t>Black</a:t>
            </a:r>
            <a:endParaRPr lang="en-US" b="1">
              <a:latin typeface="Arial Black" charset="0"/>
              <a:ea typeface="ＭＳ Ｐゴシック" charset="0"/>
              <a:cs typeface="ＭＳ Ｐゴシック" charset="0"/>
            </a:endParaRPr>
          </a:p>
        </p:txBody>
      </p:sp>
      <p:sp>
        <p:nvSpPr>
          <p:cNvPr id="698371"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pic>
        <p:nvPicPr>
          <p:cNvPr id="69837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144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416137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12188346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700418" name="Rectangle 102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440322" name="Rectangle 1026"/>
          <p:cNvSpPr>
            <a:spLocks noGrp="1" noChangeArrowheads="1"/>
          </p:cNvSpPr>
          <p:nvPr>
            <p:ph type="title"/>
          </p:nvPr>
        </p:nvSpPr>
        <p:spPr>
          <a:xfrm>
            <a:off x="395288" y="304800"/>
            <a:ext cx="8353425" cy="1828800"/>
          </a:xfrm>
        </p:spPr>
        <p:txBody>
          <a:bodyPr/>
          <a:lstStyle/>
          <a:p>
            <a:pPr algn="ctr" eaLnBrk="1" hangingPunct="1">
              <a:defRPr/>
            </a:pPr>
            <a:r>
              <a:rPr lang="en-US" sz="4000" b="1" dirty="0">
                <a:solidFill>
                  <a:srgbClr val="000000"/>
                </a:solidFill>
                <a:latin typeface="Arial Black" charset="0"/>
                <a:ea typeface="ＭＳ Ｐゴシック" charset="0"/>
                <a:cs typeface="ＭＳ Ｐゴシック" charset="0"/>
              </a:rPr>
              <a:t>What knowledge, faith, and place of influence has God given you? </a:t>
            </a:r>
            <a:endParaRPr lang="en-US" sz="4800" b="1" dirty="0">
              <a:latin typeface="Arial Black" charset="0"/>
              <a:ea typeface="ＭＳ Ｐゴシック" charset="0"/>
              <a:cs typeface="ＭＳ Ｐゴシック" charset="0"/>
            </a:endParaRPr>
          </a:p>
        </p:txBody>
      </p:sp>
      <p:pic>
        <p:nvPicPr>
          <p:cNvPr id="70042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8088" y="2389188"/>
            <a:ext cx="6172200" cy="276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26"/>
          <p:cNvSpPr txBox="1">
            <a:spLocks noChangeArrowheads="1"/>
          </p:cNvSpPr>
          <p:nvPr/>
        </p:nvSpPr>
        <p:spPr bwMode="auto">
          <a:xfrm>
            <a:off x="990600" y="4365625"/>
            <a:ext cx="7162800" cy="20875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914400" eaLnBrk="1" hangingPunct="1">
              <a:buClrTx/>
              <a:buSzTx/>
              <a:buFontTx/>
              <a:buNone/>
              <a:defRPr/>
            </a:pPr>
            <a:r>
              <a:rPr lang="en-US" sz="4000" b="1" dirty="0">
                <a:solidFill>
                  <a:srgbClr val="000000"/>
                </a:solidFill>
                <a:latin typeface="Arial Black" charset="0"/>
                <a:ea typeface="ＭＳ Ｐゴシック" charset="0"/>
                <a:cs typeface="ＭＳ Ｐゴシック" charset="0"/>
              </a:rPr>
              <a:t>What does God want you to do with it? </a:t>
            </a:r>
            <a:endParaRPr lang="en-US" sz="4800" b="1" dirty="0">
              <a:solidFill>
                <a:srgbClr val="FDBC03"/>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55122375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304800" y="2057400"/>
            <a:ext cx="8458200" cy="4800600"/>
          </a:xfrm>
          <a:prstGeom prst="rect">
            <a:avLst/>
          </a:prstGeom>
          <a:solidFill>
            <a:schemeClr val="folHlink"/>
          </a:solidFill>
          <a:ln w="12700" cap="sq">
            <a:solidFill>
              <a:schemeClr val="tx1"/>
            </a:solidFill>
            <a:miter lim="800000"/>
            <a:headEnd type="none" w="sm" len="sm"/>
            <a:tailEnd type="none" w="sm" len="sm"/>
          </a:ln>
        </p:spPr>
        <p:txBody>
          <a:bodyPr wrap="none" anchor="ctr"/>
          <a:lstStyle/>
          <a:p>
            <a:pPr algn="ctr" defTabSz="914400" eaLnBrk="1" hangingPunct="1">
              <a:buClrTx/>
              <a:buSzTx/>
              <a:buFontTx/>
              <a:buNone/>
            </a:pPr>
            <a:endParaRPr lang="en-US">
              <a:solidFill>
                <a:srgbClr val="EAE8E2"/>
              </a:solidFill>
              <a:latin typeface="Arial" charset="0"/>
              <a:cs typeface="Arial" charset="0"/>
            </a:endParaRPr>
          </a:p>
        </p:txBody>
      </p:sp>
      <p:sp>
        <p:nvSpPr>
          <p:cNvPr id="285699" name="Rectangle 3"/>
          <p:cNvSpPr>
            <a:spLocks noGrp="1" noChangeArrowheads="1"/>
          </p:cNvSpPr>
          <p:nvPr>
            <p:ph type="title"/>
          </p:nvPr>
        </p:nvSpPr>
        <p:spPr>
          <a:xfrm>
            <a:off x="838200" y="304800"/>
            <a:ext cx="7162800" cy="533400"/>
          </a:xfrm>
          <a:solidFill>
            <a:srgbClr val="000000"/>
          </a:solidFill>
        </p:spPr>
        <p:txBody>
          <a:bodyPr/>
          <a:lstStyle/>
          <a:p>
            <a:pPr eaLnBrk="1" hangingPunct="1">
              <a:defRPr/>
            </a:pPr>
            <a:r>
              <a:rPr kumimoji="1" lang="en-US" sz="3600">
                <a:ea typeface="ＭＳ Ｐゴシック" charset="0"/>
              </a:rPr>
              <a:t>Why Walls?</a:t>
            </a:r>
            <a:endParaRPr kumimoji="1" lang="en-US">
              <a:ea typeface="ＭＳ Ｐゴシック" charset="0"/>
            </a:endParaRPr>
          </a:p>
        </p:txBody>
      </p:sp>
      <p:sp>
        <p:nvSpPr>
          <p:cNvPr id="704516" name="Text Box 4"/>
          <p:cNvSpPr txBox="1">
            <a:spLocks noChangeArrowheads="1"/>
          </p:cNvSpPr>
          <p:nvPr/>
        </p:nvSpPr>
        <p:spPr bwMode="auto">
          <a:xfrm>
            <a:off x="7924800" y="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b="1" baseline="0">
                <a:solidFill>
                  <a:srgbClr val="FFFFFF"/>
                </a:solidFill>
                <a:latin typeface="Arial" charset="0"/>
                <a:cs typeface="Arial" charset="0"/>
              </a:rPr>
              <a:t>290-291</a:t>
            </a:r>
          </a:p>
        </p:txBody>
      </p:sp>
      <p:sp>
        <p:nvSpPr>
          <p:cNvPr id="285701" name="Text Box 5"/>
          <p:cNvSpPr txBox="1">
            <a:spLocks noChangeArrowheads="1"/>
          </p:cNvSpPr>
          <p:nvPr/>
        </p:nvSpPr>
        <p:spPr bwMode="auto">
          <a:xfrm>
            <a:off x="533400" y="2362200"/>
            <a:ext cx="822960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lnSpc>
                <a:spcPct val="80000"/>
              </a:lnSpc>
              <a:buClrTx/>
              <a:buSzTx/>
              <a:buFontTx/>
              <a:buNone/>
            </a:pPr>
            <a:r>
              <a:rPr lang="en-US" altLang="zh-CN" sz="2800" b="1" u="sng" baseline="0">
                <a:solidFill>
                  <a:srgbClr val="000000"/>
                </a:solidFill>
                <a:latin typeface="Arial" charset="0"/>
                <a:cs typeface="Arial" charset="0"/>
              </a:rPr>
              <a:t>Relationship to the Abrahamic Covenant</a:t>
            </a:r>
            <a:endParaRPr lang="en-US" sz="2800" b="1" baseline="0">
              <a:solidFill>
                <a:srgbClr val="000000"/>
              </a:solidFill>
              <a:latin typeface="Arial" charset="0"/>
              <a:cs typeface="Arial" charset="0"/>
            </a:endParaRPr>
          </a:p>
        </p:txBody>
      </p:sp>
      <p:sp>
        <p:nvSpPr>
          <p:cNvPr id="704518" name="Text Box 6"/>
          <p:cNvSpPr txBox="1">
            <a:spLocks noChangeArrowheads="1"/>
          </p:cNvSpPr>
          <p:nvPr/>
        </p:nvSpPr>
        <p:spPr bwMode="auto">
          <a:xfrm>
            <a:off x="914400" y="2895600"/>
            <a:ext cx="7772400" cy="355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lnSpc>
                <a:spcPct val="80000"/>
              </a:lnSpc>
              <a:buClrTx/>
              <a:buSzTx/>
              <a:buFontTx/>
              <a:buNone/>
            </a:pPr>
            <a:endParaRPr lang="en-US" altLang="zh-CN" sz="2800" b="1" baseline="0">
              <a:solidFill>
                <a:srgbClr val="000000"/>
              </a:solidFill>
              <a:latin typeface="Arial" charset="0"/>
              <a:cs typeface="Arial" charset="0"/>
            </a:endParaRPr>
          </a:p>
          <a:p>
            <a:pPr defTabSz="914400">
              <a:lnSpc>
                <a:spcPct val="80000"/>
              </a:lnSpc>
              <a:buClrTx/>
              <a:buSzTx/>
              <a:buFontTx/>
              <a:buAutoNum type="alphaLcParenR"/>
            </a:pPr>
            <a:r>
              <a:rPr lang="en-US" altLang="zh-CN" sz="2800" b="1" baseline="0">
                <a:solidFill>
                  <a:srgbClr val="000000"/>
                </a:solidFill>
                <a:latin typeface="Arial" charset="0"/>
                <a:cs typeface="Arial" charset="0"/>
              </a:rPr>
              <a:t>God promised Abraham that his descendants would </a:t>
            </a:r>
            <a:r>
              <a:rPr lang="en-US" altLang="zh-CN" sz="2800" b="1" u="sng" baseline="0">
                <a:solidFill>
                  <a:srgbClr val="000000"/>
                </a:solidFill>
                <a:latin typeface="Arial" charset="0"/>
                <a:cs typeface="Arial" charset="0"/>
              </a:rPr>
              <a:t>occupy the land</a:t>
            </a:r>
            <a:r>
              <a:rPr lang="en-US" altLang="zh-CN" sz="2800" b="1" baseline="0">
                <a:solidFill>
                  <a:srgbClr val="000000"/>
                </a:solidFill>
                <a:latin typeface="Arial" charset="0"/>
                <a:cs typeface="Arial" charset="0"/>
              </a:rPr>
              <a:t> from the River of Egypt to the Euphrates (Gen. 15:18), yet Israel in Babylon was living outside of these boundaries.  The nation needed to return to the land.</a:t>
            </a:r>
          </a:p>
          <a:p>
            <a:pPr defTabSz="914400">
              <a:lnSpc>
                <a:spcPct val="80000"/>
              </a:lnSpc>
              <a:buClrTx/>
              <a:buSzTx/>
              <a:buFontTx/>
              <a:buAutoNum type="alphaLcParenR"/>
            </a:pPr>
            <a:endParaRPr lang="en-US" altLang="zh-CN" sz="2800" b="1" baseline="0">
              <a:solidFill>
                <a:srgbClr val="000000"/>
              </a:solidFill>
              <a:latin typeface="Arial" charset="0"/>
              <a:cs typeface="Arial" charset="0"/>
            </a:endParaRPr>
          </a:p>
          <a:p>
            <a:pPr defTabSz="914400">
              <a:lnSpc>
                <a:spcPct val="80000"/>
              </a:lnSpc>
              <a:buClrTx/>
              <a:buSzTx/>
              <a:buFontTx/>
              <a:buAutoNum type="alphaLcParenR"/>
            </a:pPr>
            <a:r>
              <a:rPr lang="en-US" altLang="zh-CN" sz="2800" b="1" baseline="0">
                <a:solidFill>
                  <a:srgbClr val="000000"/>
                </a:solidFill>
                <a:latin typeface="Arial" charset="0"/>
                <a:cs typeface="Arial" charset="0"/>
              </a:rPr>
              <a:t>The </a:t>
            </a:r>
            <a:r>
              <a:rPr lang="en-US" altLang="zh-CN" sz="2800" b="1" u="sng" baseline="0">
                <a:solidFill>
                  <a:srgbClr val="000000"/>
                </a:solidFill>
                <a:latin typeface="Arial" charset="0"/>
                <a:cs typeface="Arial" charset="0"/>
              </a:rPr>
              <a:t>Messiah</a:t>
            </a:r>
            <a:r>
              <a:rPr lang="en-US" altLang="zh-CN" sz="2800" b="1" baseline="0">
                <a:solidFill>
                  <a:srgbClr val="000000"/>
                </a:solidFill>
                <a:latin typeface="Arial" charset="0"/>
                <a:cs typeface="Arial" charset="0"/>
              </a:rPr>
              <a:t> had already been prophesied to be born in Bethlehem (Micah 5:2). </a:t>
            </a:r>
            <a:endParaRPr lang="en-US" sz="2800" b="1" baseline="0">
              <a:solidFill>
                <a:srgbClr val="000000"/>
              </a:solidFill>
              <a:latin typeface="Arial" charset="0"/>
              <a:cs typeface="Arial" charset="0"/>
            </a:endParaRPr>
          </a:p>
        </p:txBody>
      </p:sp>
      <p:sp>
        <p:nvSpPr>
          <p:cNvPr id="704519" name="Rectangle 7"/>
          <p:cNvSpPr>
            <a:spLocks noChangeArrowheads="1"/>
          </p:cNvSpPr>
          <p:nvPr/>
        </p:nvSpPr>
        <p:spPr bwMode="auto">
          <a:xfrm>
            <a:off x="76200" y="838200"/>
            <a:ext cx="8839200" cy="1219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457200" indent="-457200" defTabSz="914400" eaLnBrk="1" hangingPunct="1">
              <a:lnSpc>
                <a:spcPct val="90000"/>
              </a:lnSpc>
              <a:spcBef>
                <a:spcPct val="20000"/>
              </a:spcBef>
              <a:buClr>
                <a:srgbClr val="A7C1CB"/>
              </a:buClr>
              <a:buSzPct val="80000"/>
              <a:buFont typeface="Wingdings" charset="0"/>
              <a:buNone/>
            </a:pPr>
            <a:r>
              <a:rPr lang="en-US" altLang="zh-CN" sz="2800" b="1" dirty="0">
                <a:solidFill>
                  <a:srgbClr val="FFFFFF"/>
                </a:solidFill>
                <a:latin typeface="Arial" charset="0"/>
                <a:cs typeface="Arial" charset="0"/>
              </a:rPr>
              <a:t>	The restoration to the land under Ezra &amp; </a:t>
            </a:r>
            <a:r>
              <a:rPr lang="ko-KR" altLang="en-US" sz="2800" b="1" dirty="0" err="1">
                <a:solidFill>
                  <a:srgbClr val="FFFFFF"/>
                </a:solidFill>
                <a:latin typeface="Arial" charset="0"/>
                <a:cs typeface="Arial" charset="0"/>
              </a:rPr>
              <a:t>尼希米记</a:t>
            </a:r>
            <a:r>
              <a:rPr lang="en-US" altLang="zh-CN" sz="2800" b="1" dirty="0">
                <a:solidFill>
                  <a:srgbClr val="FFFFFF"/>
                </a:solidFill>
                <a:latin typeface="Arial" charset="0"/>
                <a:cs typeface="Arial" charset="0"/>
              </a:rPr>
              <a:t> related directly to God</a:t>
            </a:r>
            <a:r>
              <a:rPr lang="fr-FR"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purposes for Israel in the promise to Abraham (Gen. 12:1-3).</a:t>
            </a:r>
          </a:p>
        </p:txBody>
      </p:sp>
    </p:spTree>
    <p:extLst>
      <p:ext uri="{BB962C8B-B14F-4D97-AF65-F5344CB8AC3E}">
        <p14:creationId xmlns:p14="http://schemas.microsoft.com/office/powerpoint/2010/main" val="20437429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285701">
                                            <p:txEl>
                                              <p:pRg st="0" end="0"/>
                                            </p:txEl>
                                          </p:spTgt>
                                        </p:tgtEl>
                                        <p:attrNameLst>
                                          <p:attrName>style.visibility</p:attrName>
                                        </p:attrNameLst>
                                      </p:cBhvr>
                                      <p:to>
                                        <p:strVal val="visible"/>
                                      </p:to>
                                    </p:set>
                                    <p:anim calcmode="lin" valueType="num">
                                      <p:cBhvr additive="base">
                                        <p:cTn id="7" dur="500" fill="hold"/>
                                        <p:tgtEl>
                                          <p:spTgt spid="28570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57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285698"/>
                                        </p:tgtEl>
                                        <p:attrNameLst>
                                          <p:attrName>style.visibility</p:attrName>
                                        </p:attrNameLst>
                                      </p:cBhvr>
                                      <p:to>
                                        <p:strVal val="visible"/>
                                      </p:to>
                                    </p:set>
                                    <p:animEffect transition="in" filter="checkerboard(across)">
                                      <p:cBhvr>
                                        <p:cTn id="13" dur="500"/>
                                        <p:tgtEl>
                                          <p:spTgt spid="285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1"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4" name="Rectangle 3"/>
          <p:cNvSpPr txBox="1">
            <a:spLocks noChangeArrowheads="1"/>
          </p:cNvSpPr>
          <p:nvPr/>
        </p:nvSpPr>
        <p:spPr bwMode="auto">
          <a:xfrm>
            <a:off x="-76200" y="0"/>
            <a:ext cx="9525000" cy="685800"/>
          </a:xfrm>
          <a:prstGeom prst="rect">
            <a:avLst/>
          </a:prstGeom>
          <a:solidFill>
            <a:srgbClr val="2A02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a:lstStyle>
          <a:p>
            <a:pPr algn="ctr" defTabSz="914400">
              <a:buClrTx/>
              <a:buSzTx/>
              <a:buFontTx/>
            </a:pPr>
            <a:r>
              <a:rPr lang="zh-CN" altLang="en-US" sz="3600" b="1" kern="0" dirty="0">
                <a:solidFill>
                  <a:srgbClr val="FFFFFF"/>
                </a:solidFill>
                <a:latin typeface="Arial" charset="0"/>
                <a:ea typeface="ＭＳ Ｐゴシック" charset="0"/>
              </a:rPr>
              <a:t>今天的墙围围着两座清真寺</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701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1443" name="Text Box 2"/>
          <p:cNvSpPr txBox="1">
            <a:spLocks noChangeArrowheads="1"/>
          </p:cNvSpPr>
          <p:nvPr/>
        </p:nvSpPr>
        <p:spPr bwMode="auto">
          <a:xfrm>
            <a:off x="685800" y="225425"/>
            <a:ext cx="7772400" cy="763588"/>
          </a:xfrm>
          <a:prstGeom prst="rect">
            <a:avLst/>
          </a:prstGeom>
          <a:solidFill>
            <a:srgbClr val="094707"/>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4400" b="1">
                <a:solidFill>
                  <a:srgbClr val="FFFFFF"/>
                </a:solidFill>
                <a:cs typeface="宋体" charset="0"/>
              </a:rPr>
              <a:t>围墙围着圣殿山</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0657" name="Title 2"/>
          <p:cNvSpPr>
            <a:spLocks noGrp="1"/>
          </p:cNvSpPr>
          <p:nvPr>
            <p:ph type="title" idx="4294967295"/>
          </p:nvPr>
        </p:nvSpPr>
        <p:spPr>
          <a:xfrm>
            <a:off x="3276600" y="990600"/>
            <a:ext cx="5295900" cy="609600"/>
          </a:xfrm>
        </p:spPr>
        <p:txBody>
          <a:bodyPr/>
          <a:lstStyle/>
          <a:p>
            <a:pPr eaLnBrk="1" hangingPunct="1"/>
            <a:r>
              <a:rPr lang="en-US">
                <a:latin typeface="Helvetica" charset="0"/>
                <a:ea typeface="Osaka" charset="0"/>
                <a:cs typeface="Osaka" charset="0"/>
              </a:rPr>
              <a:t>Title Slide</a:t>
            </a:r>
          </a:p>
        </p:txBody>
      </p:sp>
      <p:pic>
        <p:nvPicPr>
          <p:cNvPr id="710658" name="Picture 1" descr="titlesli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Text Box 4"/>
          <p:cNvSpPr txBox="1">
            <a:spLocks noChangeArrowheads="1"/>
          </p:cNvSpPr>
          <p:nvPr/>
        </p:nvSpPr>
        <p:spPr bwMode="auto">
          <a:xfrm>
            <a:off x="0" y="5529263"/>
            <a:ext cx="9144000" cy="923925"/>
          </a:xfrm>
          <a:prstGeom prst="rect">
            <a:avLst/>
          </a:prstGeom>
          <a:solidFill>
            <a:schemeClr val="hlink"/>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defRPr/>
            </a:pPr>
            <a:r>
              <a:rPr lang="en-US" sz="5400" b="1" i="1" dirty="0">
                <a:solidFill>
                  <a:srgbClr val="FFFFFF"/>
                </a:solidFill>
                <a:effectLst>
                  <a:outerShdw blurRad="38100" dist="38100" dir="2700000" algn="tl">
                    <a:srgbClr val="000000"/>
                  </a:outerShdw>
                </a:effectLst>
                <a:latin typeface="Cooper Black" charset="0"/>
              </a:rPr>
              <a:t>Wall-to-Wall People</a:t>
            </a:r>
          </a:p>
        </p:txBody>
      </p:sp>
      <p:sp>
        <p:nvSpPr>
          <p:cNvPr id="710660" name="Rectangle 4"/>
          <p:cNvSpPr txBox="1">
            <a:spLocks noChangeArrowheads="1"/>
          </p:cNvSpPr>
          <p:nvPr/>
        </p:nvSpPr>
        <p:spPr bwMode="auto">
          <a:xfrm>
            <a:off x="-36513" y="6415088"/>
            <a:ext cx="9180513" cy="469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1800" b="1" baseline="0" dirty="0">
                <a:solidFill>
                  <a:srgbClr val="FFFFFF"/>
                </a:solidFill>
                <a:latin typeface="Arial" charset="0"/>
                <a:ea typeface="Osaka" charset="0"/>
                <a:cs typeface="Osaka" charset="0"/>
              </a:rPr>
              <a:t>Rick Griffith • </a:t>
            </a:r>
            <a:r>
              <a:rPr lang="zh-CN" altLang="en-US" sz="1800" b="1" baseline="0" dirty="0">
                <a:solidFill>
                  <a:srgbClr val="FFFFFF"/>
                </a:solidFill>
                <a:latin typeface="Arial" charset="0"/>
                <a:ea typeface="Osaka" charset="0"/>
                <a:cs typeface="Osaka" charset="0"/>
              </a:rPr>
              <a:t>十字路口国际教会 </a:t>
            </a:r>
            <a:r>
              <a:rPr lang="en-US" sz="1800" b="1" baseline="0" dirty="0">
                <a:solidFill>
                  <a:srgbClr val="FFFFFF"/>
                </a:solidFill>
                <a:latin typeface="Arial" charset="0"/>
                <a:ea typeface="Osaka" charset="0"/>
                <a:cs typeface="Osaka" charset="0"/>
              </a:rPr>
              <a:t>• BibleStudyDownloads.org</a:t>
            </a:r>
            <a:endParaRPr lang="en-US" sz="1800" baseline="0" dirty="0">
              <a:solidFill>
                <a:srgbClr val="FFFFFF"/>
              </a:solidFill>
              <a:latin typeface="Arial" charset="0"/>
              <a:ea typeface="Osaka" charset="0"/>
              <a:cs typeface="Osaka" charset="0"/>
            </a:endParaRPr>
          </a:p>
        </p:txBody>
      </p:sp>
    </p:spTree>
    <p:extLst>
      <p:ext uri="{BB962C8B-B14F-4D97-AF65-F5344CB8AC3E}">
        <p14:creationId xmlns:p14="http://schemas.microsoft.com/office/powerpoint/2010/main" val="315706021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1270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2706" name="Title 1"/>
          <p:cNvSpPr>
            <a:spLocks noGrp="1"/>
          </p:cNvSpPr>
          <p:nvPr>
            <p:ph type="title"/>
          </p:nvPr>
        </p:nvSpPr>
        <p:spPr>
          <a:xfrm>
            <a:off x="15875" y="5589588"/>
            <a:ext cx="9128125" cy="1143000"/>
          </a:xfrm>
        </p:spPr>
        <p:txBody>
          <a:bodyPr/>
          <a:lstStyle/>
          <a:p>
            <a:r>
              <a:rPr lang="en-US" b="1">
                <a:solidFill>
                  <a:schemeClr val="bg1"/>
                </a:solidFill>
                <a:latin typeface="Arial" charset="0"/>
                <a:ea typeface="ＭＳ Ｐゴシック" charset="0"/>
                <a:cs typeface="ＭＳ Ｐゴシック" charset="0"/>
              </a:rPr>
              <a:t>Listen to the Sermon Series</a:t>
            </a:r>
          </a:p>
        </p:txBody>
      </p:sp>
      <p:sp>
        <p:nvSpPr>
          <p:cNvPr id="712707"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en-US" sz="2800" b="1" baseline="0" dirty="0">
                <a:solidFill>
                  <a:srgbClr val="FFFFFF"/>
                </a:solidFill>
                <a:latin typeface="Arial" charset="0"/>
              </a:rPr>
              <a:t>2013</a:t>
            </a:r>
            <a:r>
              <a:rPr lang="zh-CN" altLang="en-US" sz="2800" b="1" baseline="0" dirty="0">
                <a:solidFill>
                  <a:srgbClr val="FFFFFF"/>
                </a:solidFill>
                <a:latin typeface="Arial" charset="0"/>
              </a:rPr>
              <a:t>年</a:t>
            </a:r>
            <a:r>
              <a:rPr lang="en-US" altLang="zh-CN" sz="2800" b="1" baseline="0" dirty="0">
                <a:solidFill>
                  <a:srgbClr val="FFFFFF"/>
                </a:solidFill>
                <a:latin typeface="Arial" charset="0"/>
              </a:rPr>
              <a:t>7</a:t>
            </a:r>
            <a:r>
              <a:rPr lang="zh-CN" altLang="en-US" sz="2800" b="1" baseline="0" dirty="0">
                <a:solidFill>
                  <a:srgbClr val="FFFFFF"/>
                </a:solidFill>
                <a:latin typeface="Arial" charset="0"/>
              </a:rPr>
              <a:t>月至</a:t>
            </a:r>
            <a:r>
              <a:rPr lang="en-US" altLang="zh-CN" sz="2800" b="1" baseline="0" dirty="0">
                <a:solidFill>
                  <a:srgbClr val="FFFFFF"/>
                </a:solidFill>
                <a:latin typeface="Arial" charset="0"/>
              </a:rPr>
              <a:t>10</a:t>
            </a:r>
            <a:r>
              <a:rPr lang="zh-CN" altLang="en-US" sz="2800" b="1" baseline="0" dirty="0">
                <a:solidFill>
                  <a:srgbClr val="FFFFFF"/>
                </a:solidFill>
                <a:latin typeface="Arial" charset="0"/>
              </a:rPr>
              <a:t>月</a:t>
            </a:r>
            <a:endParaRPr lang="en-US" sz="2800" b="1" baseline="0" dirty="0">
              <a:solidFill>
                <a:srgbClr val="FFFFFF"/>
              </a:solidFill>
              <a:latin typeface="Arial" charset="0"/>
            </a:endParaRPr>
          </a:p>
        </p:txBody>
      </p:sp>
    </p:spTree>
    <p:extLst>
      <p:ext uri="{BB962C8B-B14F-4D97-AF65-F5344CB8AC3E}">
        <p14:creationId xmlns:p14="http://schemas.microsoft.com/office/powerpoint/2010/main" val="21347184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29" name="Title 2"/>
          <p:cNvSpPr>
            <a:spLocks noGrp="1"/>
          </p:cNvSpPr>
          <p:nvPr>
            <p:ph type="title" idx="4294967295"/>
          </p:nvPr>
        </p:nvSpPr>
        <p:spPr/>
        <p:txBody>
          <a:bodyPr/>
          <a:lstStyle/>
          <a:p>
            <a:pPr eaLnBrk="1" hangingPunct="1"/>
            <a:r>
              <a:rPr lang="en-US">
                <a:latin typeface="Helvetica" charset="0"/>
                <a:ea typeface="Osaka" charset="0"/>
                <a:cs typeface="Osaka" charset="0"/>
              </a:rPr>
              <a:t>Solitude</a:t>
            </a:r>
          </a:p>
        </p:txBody>
      </p:sp>
      <p:pic>
        <p:nvPicPr>
          <p:cNvPr id="713730" name="Picture 1" descr="solitu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3731" name="Title 2"/>
          <p:cNvSpPr txBox="1">
            <a:spLocks/>
          </p:cNvSpPr>
          <p:nvPr/>
        </p:nvSpPr>
        <p:spPr bwMode="auto">
          <a:xfrm>
            <a:off x="250825" y="5373688"/>
            <a:ext cx="8569325"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6000" b="1" baseline="0" dirty="0">
                <a:solidFill>
                  <a:srgbClr val="FFFFFF"/>
                </a:solidFill>
                <a:latin typeface="Helvetica" charset="0"/>
                <a:ea typeface="Osaka" charset="0"/>
                <a:cs typeface="Osaka" charset="0"/>
              </a:rPr>
              <a:t>独处</a:t>
            </a:r>
            <a:endParaRPr kumimoji="1" lang="en-US" sz="6000" b="1" baseline="0" dirty="0">
              <a:solidFill>
                <a:srgbClr val="FFFFFF"/>
              </a:solidFill>
              <a:latin typeface="Helvetica" charset="0"/>
              <a:ea typeface="Osaka" charset="0"/>
              <a:cs typeface="Osaka" charset="0"/>
            </a:endParaRPr>
          </a:p>
        </p:txBody>
      </p:sp>
      <p:sp>
        <p:nvSpPr>
          <p:cNvPr id="713732" name="Title 2"/>
          <p:cNvSpPr txBox="1">
            <a:spLocks/>
          </p:cNvSpPr>
          <p:nvPr/>
        </p:nvSpPr>
        <p:spPr bwMode="auto">
          <a:xfrm>
            <a:off x="250825" y="6165850"/>
            <a:ext cx="8642350" cy="3587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2800" baseline="0" dirty="0">
                <a:solidFill>
                  <a:srgbClr val="FFFFFF"/>
                </a:solidFill>
                <a:latin typeface="Helvetica" charset="0"/>
                <a:ea typeface="Osaka" charset="0"/>
                <a:cs typeface="Osaka" charset="0"/>
              </a:rPr>
              <a:t>停止</a:t>
            </a:r>
            <a:r>
              <a:rPr kumimoji="1" lang="en-US" sz="2800" baseline="0" dirty="0">
                <a:solidFill>
                  <a:srgbClr val="FFFFFF"/>
                </a:solidFill>
                <a:latin typeface="Helvetica" charset="0"/>
                <a:ea typeface="Osaka" charset="0"/>
                <a:cs typeface="Osaka" charset="0"/>
              </a:rPr>
              <a:t>.  </a:t>
            </a:r>
            <a:r>
              <a:rPr kumimoji="1" lang="zh-CN" altLang="en-US" sz="2800" baseline="0" dirty="0">
                <a:solidFill>
                  <a:srgbClr val="FFFFFF"/>
                </a:solidFill>
                <a:latin typeface="Helvetica" charset="0"/>
                <a:ea typeface="Osaka" charset="0"/>
                <a:cs typeface="Osaka" charset="0"/>
              </a:rPr>
              <a:t>止步</a:t>
            </a:r>
            <a:r>
              <a:rPr kumimoji="1" lang="en-US" sz="2800" baseline="0" dirty="0">
                <a:solidFill>
                  <a:srgbClr val="FFFFFF"/>
                </a:solidFill>
                <a:latin typeface="Helvetica" charset="0"/>
                <a:ea typeface="Osaka" charset="0"/>
                <a:cs typeface="Osaka" charset="0"/>
              </a:rPr>
              <a:t>.  </a:t>
            </a:r>
            <a:r>
              <a:rPr kumimoji="1" lang="zh-CN" altLang="en-US" sz="2800" baseline="0" dirty="0">
                <a:solidFill>
                  <a:srgbClr val="FFFFFF"/>
                </a:solidFill>
                <a:latin typeface="Helvetica" charset="0"/>
                <a:ea typeface="Osaka" charset="0"/>
                <a:cs typeface="Osaka" charset="0"/>
              </a:rPr>
              <a:t>享受生命的美丽</a:t>
            </a:r>
            <a:r>
              <a:rPr kumimoji="1" lang="en-US" sz="2800" baseline="0" dirty="0">
                <a:solidFill>
                  <a:srgbClr val="FFFFFF"/>
                </a:solidFill>
                <a:latin typeface="Helvetica" charset="0"/>
                <a:ea typeface="Osaka" charset="0"/>
                <a:cs typeface="Osaka" charset="0"/>
              </a:rPr>
              <a:t>.</a:t>
            </a:r>
          </a:p>
        </p:txBody>
      </p:sp>
    </p:spTree>
    <p:extLst>
      <p:ext uri="{BB962C8B-B14F-4D97-AF65-F5344CB8AC3E}">
        <p14:creationId xmlns:p14="http://schemas.microsoft.com/office/powerpoint/2010/main" val="162125891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5777" name="Title 2"/>
          <p:cNvSpPr>
            <a:spLocks noGrp="1"/>
          </p:cNvSpPr>
          <p:nvPr>
            <p:ph type="title" idx="4294967295"/>
          </p:nvPr>
        </p:nvSpPr>
        <p:spPr>
          <a:xfrm>
            <a:off x="1143000" y="1295400"/>
            <a:ext cx="8001000" cy="914400"/>
          </a:xfrm>
        </p:spPr>
        <p:txBody>
          <a:bodyPr/>
          <a:lstStyle/>
          <a:p>
            <a:pPr eaLnBrk="1" hangingPunct="1"/>
            <a:r>
              <a:rPr lang="en-US">
                <a:latin typeface="Helvetica" charset="0"/>
                <a:ea typeface="Osaka" charset="0"/>
                <a:cs typeface="Osaka" charset="0"/>
              </a:rPr>
              <a:t>Lead with Vision</a:t>
            </a:r>
          </a:p>
        </p:txBody>
      </p:sp>
      <p:pic>
        <p:nvPicPr>
          <p:cNvPr id="715778" name="Picture 1" descr="Motivational-Poster-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04800"/>
            <a:ext cx="9144000" cy="692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779" name="Rectangle 1029"/>
          <p:cNvSpPr>
            <a:spLocks noChangeArrowheads="1"/>
          </p:cNvSpPr>
          <p:nvPr/>
        </p:nvSpPr>
        <p:spPr bwMode="auto">
          <a:xfrm>
            <a:off x="2667000" y="6324600"/>
            <a:ext cx="3810000" cy="533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Tree>
    <p:extLst>
      <p:ext uri="{BB962C8B-B14F-4D97-AF65-F5344CB8AC3E}">
        <p14:creationId xmlns:p14="http://schemas.microsoft.com/office/powerpoint/2010/main" val="92574957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7825" name="Title 1"/>
          <p:cNvSpPr>
            <a:spLocks noGrp="1"/>
          </p:cNvSpPr>
          <p:nvPr>
            <p:ph type="title" idx="4294967295"/>
          </p:nvPr>
        </p:nvSpPr>
        <p:spPr/>
        <p:txBody>
          <a:bodyPr/>
          <a:lstStyle/>
          <a:p>
            <a:pPr eaLnBrk="1" hangingPunct="1"/>
            <a:r>
              <a:rPr lang="en-US">
                <a:latin typeface="Helvetica" charset="0"/>
                <a:ea typeface="Osaka" charset="0"/>
                <a:cs typeface="Osaka" charset="0"/>
              </a:rPr>
              <a:t>Motivational Posters</a:t>
            </a:r>
          </a:p>
        </p:txBody>
      </p:sp>
      <p:pic>
        <p:nvPicPr>
          <p:cNvPr id="717826" name="Picture 2" descr="determin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7848600" cy="689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827" name="Title 2"/>
          <p:cNvSpPr txBox="1">
            <a:spLocks/>
          </p:cNvSpPr>
          <p:nvPr/>
        </p:nvSpPr>
        <p:spPr bwMode="auto">
          <a:xfrm>
            <a:off x="684213" y="5949950"/>
            <a:ext cx="7559675" cy="392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baseline="0">
                <a:solidFill>
                  <a:srgbClr val="FFFFFF"/>
                </a:solidFill>
                <a:latin typeface="Helvetica" charset="0"/>
                <a:ea typeface="Osaka" charset="0"/>
                <a:cs typeface="Osaka" charset="0"/>
              </a:rPr>
              <a:t>Overcome the obstacles before they overcome you.</a:t>
            </a:r>
          </a:p>
        </p:txBody>
      </p:sp>
      <p:sp>
        <p:nvSpPr>
          <p:cNvPr id="717828" name="Title 2"/>
          <p:cNvSpPr txBox="1">
            <a:spLocks/>
          </p:cNvSpPr>
          <p:nvPr/>
        </p:nvSpPr>
        <p:spPr bwMode="auto">
          <a:xfrm>
            <a:off x="1763713" y="5229225"/>
            <a:ext cx="5472112" cy="609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4800" b="1" baseline="0">
                <a:solidFill>
                  <a:srgbClr val="FFFFFF"/>
                </a:solidFill>
                <a:latin typeface="Helvetica" charset="0"/>
                <a:ea typeface="Osaka" charset="0"/>
                <a:cs typeface="Osaka" charset="0"/>
              </a:rPr>
              <a:t>DETERMINATION</a:t>
            </a:r>
          </a:p>
        </p:txBody>
      </p:sp>
    </p:spTree>
    <p:extLst>
      <p:ext uri="{BB962C8B-B14F-4D97-AF65-F5344CB8AC3E}">
        <p14:creationId xmlns:p14="http://schemas.microsoft.com/office/powerpoint/2010/main" val="369676202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9873" name="Rectangle 3"/>
          <p:cNvSpPr>
            <a:spLocks noGrp="1" noChangeArrowheads="1"/>
          </p:cNvSpPr>
          <p:nvPr>
            <p:ph type="title" idx="4294967295"/>
          </p:nvPr>
        </p:nvSpPr>
        <p:spPr/>
        <p:txBody>
          <a:bodyPr/>
          <a:lstStyle/>
          <a:p>
            <a:r>
              <a:rPr lang="en-US">
                <a:latin typeface="Helvetica" charset="0"/>
                <a:ea typeface="Osaka" charset="0"/>
                <a:cs typeface="Osaka" charset="0"/>
              </a:rPr>
              <a:t>Persistent Steps</a:t>
            </a:r>
          </a:p>
        </p:txBody>
      </p:sp>
      <p:pic>
        <p:nvPicPr>
          <p:cNvPr id="719874" name="Picture 2" descr="persist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546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1448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68483342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21921" name="Picture 4" descr="wate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2"/>
          <p:cNvSpPr>
            <a:spLocks noGrp="1" noChangeArrowheads="1"/>
          </p:cNvSpPr>
          <p:nvPr>
            <p:ph type="title" idx="4294967295"/>
          </p:nvPr>
        </p:nvSpPr>
        <p:spPr>
          <a:xfrm>
            <a:off x="0" y="685800"/>
            <a:ext cx="9144000" cy="914400"/>
          </a:xfrm>
          <a:effectLst>
            <a:outerShdw blurRad="63500" dist="35921" dir="2700000" algn="ctr" rotWithShape="0">
              <a:schemeClr val="bg1">
                <a:alpha val="74998"/>
              </a:schemeClr>
            </a:outerShdw>
          </a:effectLst>
        </p:spPr>
        <p:txBody>
          <a:bodyPr/>
          <a:lstStyle/>
          <a:p>
            <a:pPr algn="ctr">
              <a:defRPr/>
            </a:pPr>
            <a:r>
              <a:rPr lang="en-US" sz="8000" dirty="0">
                <a:latin typeface="Times" charset="0"/>
                <a:ea typeface="Osaka" charset="0"/>
                <a:cs typeface="Osaka" charset="0"/>
              </a:rPr>
              <a:t>PERSISTENCE</a:t>
            </a:r>
            <a:endParaRPr lang="en-US" sz="4800" dirty="0">
              <a:latin typeface="Helvetica" charset="0"/>
              <a:ea typeface="Osaka" charset="0"/>
              <a:cs typeface="Osaka" charset="0"/>
            </a:endParaRPr>
          </a:p>
        </p:txBody>
      </p:sp>
      <p:sp>
        <p:nvSpPr>
          <p:cNvPr id="141315" name="Rectangle 3"/>
          <p:cNvSpPr>
            <a:spLocks noChangeArrowheads="1"/>
          </p:cNvSpPr>
          <p:nvPr/>
        </p:nvSpPr>
        <p:spPr bwMode="auto">
          <a:xfrm>
            <a:off x="304800" y="2133600"/>
            <a:ext cx="5105400" cy="45720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algn="r" defTabSz="914400">
              <a:buClrTx/>
              <a:buSzTx/>
              <a:buFontTx/>
              <a:buNone/>
              <a:defRPr/>
            </a:pPr>
            <a:r>
              <a:rPr kumimoji="1" lang="ja-JP" altLang="en-US" sz="3600" dirty="0">
                <a:solidFill>
                  <a:srgbClr val="FFFFFF"/>
                </a:solidFill>
                <a:latin typeface="Helvetica" charset="0"/>
                <a:ea typeface="Osaka" charset="0"/>
                <a:cs typeface="Osaka" charset="0"/>
              </a:rPr>
              <a:t>“</a:t>
            </a:r>
            <a:r>
              <a:rPr kumimoji="1" lang="en-US" sz="3600" dirty="0">
                <a:solidFill>
                  <a:srgbClr val="FFFFFF"/>
                </a:solidFill>
                <a:latin typeface="Helvetica" charset="0"/>
                <a:ea typeface="Osaka" charset="0"/>
                <a:cs typeface="Osaka" charset="0"/>
              </a:rPr>
              <a:t>In the confrontation between the stream and the rock, the stream always wins –– not through strength, but through persistence.</a:t>
            </a:r>
            <a:r>
              <a:rPr kumimoji="1" lang="ja-JP" altLang="en-US" sz="3600" dirty="0">
                <a:solidFill>
                  <a:srgbClr val="FFFFFF"/>
                </a:solidFill>
                <a:latin typeface="Helvetica" charset="0"/>
                <a:ea typeface="Osaka" charset="0"/>
                <a:cs typeface="Osaka" charset="0"/>
              </a:rPr>
              <a:t>”</a:t>
            </a:r>
            <a:br>
              <a:rPr kumimoji="1" lang="en-US" sz="3600" dirty="0">
                <a:solidFill>
                  <a:srgbClr val="FFFFFF"/>
                </a:solidFill>
                <a:latin typeface="Helvetica" charset="0"/>
                <a:ea typeface="Osaka" charset="0"/>
                <a:cs typeface="Osaka" charset="0"/>
              </a:rPr>
            </a:br>
            <a:br>
              <a:rPr kumimoji="1" lang="en-US" sz="3600" dirty="0">
                <a:solidFill>
                  <a:srgbClr val="FFFFFF"/>
                </a:solidFill>
                <a:latin typeface="Helvetica" charset="0"/>
                <a:ea typeface="Osaka" charset="0"/>
                <a:cs typeface="Osaka" charset="0"/>
              </a:rPr>
            </a:br>
            <a:r>
              <a:rPr kumimoji="1" lang="en-US" sz="2800" dirty="0">
                <a:solidFill>
                  <a:srgbClr val="FFFFFF"/>
                </a:solidFill>
                <a:latin typeface="Helvetica" charset="0"/>
                <a:ea typeface="Osaka" charset="0"/>
                <a:cs typeface="Osaka" charset="0"/>
              </a:rPr>
              <a:t>––</a:t>
            </a:r>
            <a:r>
              <a:rPr kumimoji="1" lang="en-US" sz="2800" i="1" dirty="0">
                <a:solidFill>
                  <a:srgbClr val="FFFFFF"/>
                </a:solidFill>
                <a:latin typeface="Helvetica" charset="0"/>
                <a:ea typeface="Osaka" charset="0"/>
                <a:cs typeface="Osaka" charset="0"/>
              </a:rPr>
              <a:t> H. Jackson Brown</a:t>
            </a:r>
            <a:endParaRPr kumimoji="1" lang="en-US" sz="360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287428778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3969" name="Title 2"/>
          <p:cNvSpPr>
            <a:spLocks noGrp="1"/>
          </p:cNvSpPr>
          <p:nvPr>
            <p:ph type="title" idx="4294967295"/>
          </p:nvPr>
        </p:nvSpPr>
        <p:spPr/>
        <p:txBody>
          <a:bodyPr/>
          <a:lstStyle/>
          <a:p>
            <a:pPr eaLnBrk="1" hangingPunct="1"/>
            <a:r>
              <a:rPr lang="en-US">
                <a:latin typeface="Helvetica" charset="0"/>
                <a:ea typeface="Osaka" charset="0"/>
                <a:cs typeface="Osaka" charset="0"/>
              </a:rPr>
              <a:t>Despair.com</a:t>
            </a:r>
          </a:p>
        </p:txBody>
      </p:sp>
      <p:pic>
        <p:nvPicPr>
          <p:cNvPr id="723970" name="Picture 1" descr="visiondespai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9128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3971" name="Title 2"/>
          <p:cNvSpPr txBox="1">
            <a:spLocks/>
          </p:cNvSpPr>
          <p:nvPr/>
        </p:nvSpPr>
        <p:spPr bwMode="auto">
          <a:xfrm>
            <a:off x="250825" y="5084763"/>
            <a:ext cx="8569325" cy="8651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a:solidFill>
                  <a:srgbClr val="FFFFFF"/>
                </a:solidFill>
                <a:latin typeface="Helvetica" charset="0"/>
                <a:ea typeface="Osaka" charset="0"/>
                <a:cs typeface="Osaka" charset="0"/>
              </a:rPr>
              <a:t>VISION</a:t>
            </a:r>
          </a:p>
        </p:txBody>
      </p:sp>
      <p:sp>
        <p:nvSpPr>
          <p:cNvPr id="723972" name="Title 2"/>
          <p:cNvSpPr txBox="1">
            <a:spLocks/>
          </p:cNvSpPr>
          <p:nvPr/>
        </p:nvSpPr>
        <p:spPr bwMode="auto">
          <a:xfrm>
            <a:off x="250825" y="5876925"/>
            <a:ext cx="8642350" cy="936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800" b="1" baseline="0">
                <a:solidFill>
                  <a:srgbClr val="FFFFFF"/>
                </a:solidFill>
                <a:latin typeface="Helvetica" charset="0"/>
                <a:ea typeface="Osaka" charset="0"/>
                <a:cs typeface="Osaka" charset="0"/>
              </a:rPr>
              <a:t>How can the future be so hard to predict when all of my worst fears keep coming true?</a:t>
            </a:r>
          </a:p>
        </p:txBody>
      </p:sp>
    </p:spTree>
    <p:extLst>
      <p:ext uri="{BB962C8B-B14F-4D97-AF65-F5344CB8AC3E}">
        <p14:creationId xmlns:p14="http://schemas.microsoft.com/office/powerpoint/2010/main" val="195096397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6017" name="Rectangle 1027"/>
          <p:cNvSpPr>
            <a:spLocks noGrp="1" noChangeArrowheads="1"/>
          </p:cNvSpPr>
          <p:nvPr>
            <p:ph type="title" idx="4294967295"/>
          </p:nvPr>
        </p:nvSpPr>
        <p:spPr>
          <a:xfrm>
            <a:off x="1371600" y="685800"/>
            <a:ext cx="7200900" cy="762000"/>
          </a:xfrm>
        </p:spPr>
        <p:txBody>
          <a:bodyPr/>
          <a:lstStyle/>
          <a:p>
            <a:r>
              <a:rPr lang="en-US">
                <a:latin typeface="Helvetica" charset="0"/>
                <a:ea typeface="Osaka" charset="0"/>
                <a:cs typeface="Osaka" charset="0"/>
              </a:rPr>
              <a:t>Success</a:t>
            </a:r>
          </a:p>
        </p:txBody>
      </p:sp>
      <p:pic>
        <p:nvPicPr>
          <p:cNvPr id="726018" name="Picture 1" descr="UniversityOfFloridaGatorsSuccessPost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5913" y="0"/>
            <a:ext cx="85232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019" name="Title 2"/>
          <p:cNvSpPr txBox="1">
            <a:spLocks/>
          </p:cNvSpPr>
          <p:nvPr/>
        </p:nvSpPr>
        <p:spPr bwMode="auto">
          <a:xfrm>
            <a:off x="-26988" y="5157788"/>
            <a:ext cx="9144001"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a:solidFill>
                  <a:srgbClr val="FFFFFF"/>
                </a:solidFill>
                <a:latin typeface="Helvetica" charset="0"/>
                <a:ea typeface="Osaka" charset="0"/>
                <a:cs typeface="Osaka" charset="0"/>
              </a:rPr>
              <a:t>SUCCESS</a:t>
            </a:r>
          </a:p>
        </p:txBody>
      </p:sp>
      <p:sp>
        <p:nvSpPr>
          <p:cNvPr id="726020" name="Title 2"/>
          <p:cNvSpPr txBox="1">
            <a:spLocks/>
          </p:cNvSpPr>
          <p:nvPr/>
        </p:nvSpPr>
        <p:spPr bwMode="auto">
          <a:xfrm>
            <a:off x="-28575" y="5949950"/>
            <a:ext cx="9145588" cy="9350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800" b="1" baseline="0">
                <a:solidFill>
                  <a:srgbClr val="FFFFFF"/>
                </a:solidFill>
                <a:latin typeface="Helvetica" charset="0"/>
                <a:ea typeface="Osaka" charset="0"/>
                <a:cs typeface="Osaka" charset="0"/>
              </a:rPr>
              <a:t>Some people dream of success, while other people live to crush those dreams.</a:t>
            </a:r>
          </a:p>
        </p:txBody>
      </p:sp>
    </p:spTree>
    <p:extLst>
      <p:ext uri="{BB962C8B-B14F-4D97-AF65-F5344CB8AC3E}">
        <p14:creationId xmlns:p14="http://schemas.microsoft.com/office/powerpoint/2010/main" val="15268492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8065" name="Title 2"/>
          <p:cNvSpPr>
            <a:spLocks noGrp="1"/>
          </p:cNvSpPr>
          <p:nvPr>
            <p:ph type="title" idx="4294967295"/>
          </p:nvPr>
        </p:nvSpPr>
        <p:spPr/>
        <p:txBody>
          <a:bodyPr/>
          <a:lstStyle/>
          <a:p>
            <a:pPr eaLnBrk="1" hangingPunct="1"/>
            <a:r>
              <a:rPr lang="en-US">
                <a:latin typeface="Helvetica" charset="0"/>
                <a:ea typeface="Osaka" charset="0"/>
                <a:cs typeface="Osaka" charset="0"/>
              </a:rPr>
              <a:t>Retards</a:t>
            </a:r>
          </a:p>
        </p:txBody>
      </p:sp>
      <p:pic>
        <p:nvPicPr>
          <p:cNvPr id="728066" name="Picture 1" descr="Retards_motivational_post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31813"/>
            <a:ext cx="9372600" cy="7010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8067" name="Title 2"/>
          <p:cNvSpPr txBox="1">
            <a:spLocks/>
          </p:cNvSpPr>
          <p:nvPr/>
        </p:nvSpPr>
        <p:spPr bwMode="auto">
          <a:xfrm>
            <a:off x="250825" y="5732463"/>
            <a:ext cx="8642350" cy="936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800" b="1" baseline="0">
                <a:solidFill>
                  <a:srgbClr val="FFFFFF"/>
                </a:solidFill>
                <a:latin typeface="Helvetica" charset="0"/>
                <a:ea typeface="Osaka" charset="0"/>
                <a:cs typeface="Osaka" charset="0"/>
              </a:rPr>
              <a:t>We all know one.</a:t>
            </a:r>
          </a:p>
        </p:txBody>
      </p:sp>
      <p:sp>
        <p:nvSpPr>
          <p:cNvPr id="728068" name="Title 2"/>
          <p:cNvSpPr txBox="1">
            <a:spLocks/>
          </p:cNvSpPr>
          <p:nvPr/>
        </p:nvSpPr>
        <p:spPr bwMode="auto">
          <a:xfrm>
            <a:off x="250825" y="5157788"/>
            <a:ext cx="8569325"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a:solidFill>
                  <a:srgbClr val="FFFFFF"/>
                </a:solidFill>
                <a:latin typeface="Helvetica" charset="0"/>
                <a:ea typeface="Osaka" charset="0"/>
                <a:cs typeface="Osaka" charset="0"/>
              </a:rPr>
              <a:t>RETARDS</a:t>
            </a:r>
          </a:p>
        </p:txBody>
      </p:sp>
    </p:spTree>
    <p:extLst>
      <p:ext uri="{BB962C8B-B14F-4D97-AF65-F5344CB8AC3E}">
        <p14:creationId xmlns:p14="http://schemas.microsoft.com/office/powerpoint/2010/main" val="235882272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281606" name="Picture 6"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0"/>
            <a:ext cx="37338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9" name="Picture 9" descr="5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48000" y="0"/>
            <a:ext cx="3429000" cy="298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0" name="Picture 10" descr="3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092450"/>
            <a:ext cx="5021263" cy="376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1" name="Picture 11" descr="2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0" y="0"/>
            <a:ext cx="3765550" cy="394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4" name="Picture 4" descr="RestartButton"/>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505200" y="3124200"/>
            <a:ext cx="5638800" cy="383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7" name="Picture 7" descr="image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953000" y="2667000"/>
            <a:ext cx="41910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p:cNvSpPr>
            <a:spLocks noGrp="1" noChangeArrowheads="1"/>
          </p:cNvSpPr>
          <p:nvPr>
            <p:ph type="title" idx="4294967295"/>
          </p:nvPr>
        </p:nvSpPr>
        <p:spPr>
          <a:xfrm>
            <a:off x="2819400" y="2438400"/>
            <a:ext cx="6096000" cy="1219200"/>
          </a:xfrm>
          <a:solidFill>
            <a:srgbClr val="000000"/>
          </a:solidFill>
        </p:spPr>
        <p:txBody>
          <a:bodyPr/>
          <a:lstStyle/>
          <a:p>
            <a:pPr eaLnBrk="1" hangingPunct="1">
              <a:defRPr/>
            </a:pPr>
            <a:r>
              <a:rPr lang="en-US" sz="3600" b="1">
                <a:solidFill>
                  <a:schemeClr val="tx1"/>
                </a:solidFill>
                <a:latin typeface="Arial Black" charset="0"/>
                <a:ea typeface="ＭＳ Ｐゴシック" charset="0"/>
                <a:cs typeface="ＭＳ Ｐゴシック" charset="0"/>
              </a:rPr>
              <a:t>Do YOU experience opposition right now?</a:t>
            </a:r>
            <a:endParaRPr lang="en-US">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05020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1606"/>
                                        </p:tgtEl>
                                        <p:attrNameLst>
                                          <p:attrName>style.visibility</p:attrName>
                                        </p:attrNameLst>
                                      </p:cBhvr>
                                      <p:to>
                                        <p:strVal val="visible"/>
                                      </p:to>
                                    </p:set>
                                    <p:animEffect transition="in" filter="dissolve">
                                      <p:cBhvr>
                                        <p:cTn id="7" dur="500"/>
                                        <p:tgtEl>
                                          <p:spTgt spid="2816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1610"/>
                                        </p:tgtEl>
                                        <p:attrNameLst>
                                          <p:attrName>style.visibility</p:attrName>
                                        </p:attrNameLst>
                                      </p:cBhvr>
                                      <p:to>
                                        <p:strVal val="visible"/>
                                      </p:to>
                                    </p:set>
                                    <p:animEffect transition="in" filter="dissolve">
                                      <p:cBhvr>
                                        <p:cTn id="12" dur="500"/>
                                        <p:tgtEl>
                                          <p:spTgt spid="2816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1611"/>
                                        </p:tgtEl>
                                        <p:attrNameLst>
                                          <p:attrName>style.visibility</p:attrName>
                                        </p:attrNameLst>
                                      </p:cBhvr>
                                      <p:to>
                                        <p:strVal val="visible"/>
                                      </p:to>
                                    </p:set>
                                    <p:animEffect transition="in" filter="dissolve">
                                      <p:cBhvr>
                                        <p:cTn id="17" dur="500"/>
                                        <p:tgtEl>
                                          <p:spTgt spid="2816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1609"/>
                                        </p:tgtEl>
                                        <p:attrNameLst>
                                          <p:attrName>style.visibility</p:attrName>
                                        </p:attrNameLst>
                                      </p:cBhvr>
                                      <p:to>
                                        <p:strVal val="visible"/>
                                      </p:to>
                                    </p:set>
                                    <p:animEffect transition="in" filter="dissolve">
                                      <p:cBhvr>
                                        <p:cTn id="22" dur="500"/>
                                        <p:tgtEl>
                                          <p:spTgt spid="28160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1604"/>
                                        </p:tgtEl>
                                        <p:attrNameLst>
                                          <p:attrName>style.visibility</p:attrName>
                                        </p:attrNameLst>
                                      </p:cBhvr>
                                      <p:to>
                                        <p:strVal val="visible"/>
                                      </p:to>
                                    </p:set>
                                    <p:animEffect transition="in" filter="dissolve">
                                      <p:cBhvr>
                                        <p:cTn id="27" dur="500"/>
                                        <p:tgtEl>
                                          <p:spTgt spid="28160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81607"/>
                                        </p:tgtEl>
                                        <p:attrNameLst>
                                          <p:attrName>style.visibility</p:attrName>
                                        </p:attrNameLst>
                                      </p:cBhvr>
                                      <p:to>
                                        <p:strVal val="visible"/>
                                      </p:to>
                                    </p:set>
                                    <p:animEffect transition="in" filter="dissolve">
                                      <p:cBhvr>
                                        <p:cTn id="32" dur="500"/>
                                        <p:tgtEl>
                                          <p:spTgt spid="2816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8204" name="Rectangle 12"/>
          <p:cNvSpPr>
            <a:spLocks noChangeArrowheads="1"/>
          </p:cNvSpPr>
          <p:nvPr/>
        </p:nvSpPr>
        <p:spPr bwMode="auto">
          <a:xfrm>
            <a:off x="1600200" y="381000"/>
            <a:ext cx="7086600" cy="1090613"/>
          </a:xfrm>
          <a:prstGeom prst="rect">
            <a:avLst/>
          </a:prstGeom>
          <a:solidFill>
            <a:schemeClr val="tx1"/>
          </a:solid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57347" name="Text Box 2"/>
          <p:cNvSpPr txBox="1">
            <a:spLocks noChangeArrowheads="1"/>
          </p:cNvSpPr>
          <p:nvPr/>
        </p:nvSpPr>
        <p:spPr bwMode="auto">
          <a:xfrm>
            <a:off x="304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1-6</a:t>
            </a:r>
          </a:p>
        </p:txBody>
      </p:sp>
      <p:sp>
        <p:nvSpPr>
          <p:cNvPr id="57348" name="Text Box 3"/>
          <p:cNvSpPr txBox="1">
            <a:spLocks noChangeArrowheads="1"/>
          </p:cNvSpPr>
          <p:nvPr/>
        </p:nvSpPr>
        <p:spPr bwMode="auto">
          <a:xfrm>
            <a:off x="5105400" y="593725"/>
            <a:ext cx="3505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尼希米记</a:t>
            </a:r>
          </a:p>
        </p:txBody>
      </p:sp>
      <p:sp>
        <p:nvSpPr>
          <p:cNvPr id="57349" name="Text Box 4"/>
          <p:cNvSpPr txBox="1">
            <a:spLocks noChangeArrowheads="1"/>
          </p:cNvSpPr>
          <p:nvPr/>
        </p:nvSpPr>
        <p:spPr bwMode="auto">
          <a:xfrm>
            <a:off x="1752600" y="593725"/>
            <a:ext cx="3200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以斯拉记</a:t>
            </a:r>
          </a:p>
        </p:txBody>
      </p:sp>
      <p:sp>
        <p:nvSpPr>
          <p:cNvPr id="8197" name="Line 5"/>
          <p:cNvSpPr>
            <a:spLocks noChangeShapeType="1"/>
          </p:cNvSpPr>
          <p:nvPr/>
        </p:nvSpPr>
        <p:spPr bwMode="auto">
          <a:xfrm flipH="1">
            <a:off x="531813" y="1473200"/>
            <a:ext cx="1069975" cy="3152775"/>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198" name="Line 6"/>
          <p:cNvSpPr>
            <a:spLocks noChangeShapeType="1"/>
          </p:cNvSpPr>
          <p:nvPr/>
        </p:nvSpPr>
        <p:spPr bwMode="auto">
          <a:xfrm flipH="1">
            <a:off x="7523163" y="1447800"/>
            <a:ext cx="1165225" cy="32067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199" name="Line 7"/>
          <p:cNvSpPr>
            <a:spLocks noChangeShapeType="1"/>
          </p:cNvSpPr>
          <p:nvPr/>
        </p:nvSpPr>
        <p:spPr bwMode="auto">
          <a:xfrm flipH="1">
            <a:off x="57705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0" name="Line 8"/>
          <p:cNvSpPr>
            <a:spLocks noChangeShapeType="1"/>
          </p:cNvSpPr>
          <p:nvPr/>
        </p:nvSpPr>
        <p:spPr bwMode="auto">
          <a:xfrm flipH="1">
            <a:off x="4017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1" name="Line 9"/>
          <p:cNvSpPr>
            <a:spLocks noChangeShapeType="1"/>
          </p:cNvSpPr>
          <p:nvPr/>
        </p:nvSpPr>
        <p:spPr bwMode="auto">
          <a:xfrm flipH="1">
            <a:off x="22653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2" name="Text Box 10"/>
          <p:cNvSpPr txBox="1">
            <a:spLocks noChangeArrowheads="1"/>
          </p:cNvSpPr>
          <p:nvPr/>
        </p:nvSpPr>
        <p:spPr bwMode="auto">
          <a:xfrm rot="-4260000">
            <a:off x="2934494" y="2348707"/>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规划 </a:t>
            </a:r>
            <a:r>
              <a:rPr lang="en-US" sz="3600" b="1">
                <a:solidFill>
                  <a:srgbClr val="FFFFFF"/>
                </a:solidFill>
              </a:rPr>
              <a:t>1-2</a:t>
            </a:r>
          </a:p>
        </p:txBody>
      </p:sp>
      <p:sp>
        <p:nvSpPr>
          <p:cNvPr id="8203" name="Text Box 11"/>
          <p:cNvSpPr txBox="1">
            <a:spLocks noChangeArrowheads="1"/>
          </p:cNvSpPr>
          <p:nvPr/>
        </p:nvSpPr>
        <p:spPr bwMode="auto">
          <a:xfrm rot="-4260000">
            <a:off x="3772694" y="2345532"/>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进展 </a:t>
            </a:r>
            <a:r>
              <a:rPr lang="en-US" sz="3600" b="1">
                <a:solidFill>
                  <a:srgbClr val="FFFFFF"/>
                </a:solidFill>
              </a:rPr>
              <a:t>3-7</a:t>
            </a:r>
          </a:p>
        </p:txBody>
      </p:sp>
      <p:sp>
        <p:nvSpPr>
          <p:cNvPr id="8205" name="Rectangle 13"/>
          <p:cNvSpPr>
            <a:spLocks noChangeArrowheads="1"/>
          </p:cNvSpPr>
          <p:nvPr/>
        </p:nvSpPr>
        <p:spPr bwMode="auto">
          <a:xfrm>
            <a:off x="533400" y="54197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06" name="Line 14"/>
          <p:cNvSpPr>
            <a:spLocks noChangeShapeType="1"/>
          </p:cNvSpPr>
          <p:nvPr/>
        </p:nvSpPr>
        <p:spPr bwMode="auto">
          <a:xfrm flipH="1">
            <a:off x="13890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7" name="Line 15"/>
          <p:cNvSpPr>
            <a:spLocks noChangeShapeType="1"/>
          </p:cNvSpPr>
          <p:nvPr/>
        </p:nvSpPr>
        <p:spPr bwMode="auto">
          <a:xfrm flipH="1">
            <a:off x="31416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8" name="Line 16"/>
          <p:cNvSpPr>
            <a:spLocks noChangeShapeType="1"/>
          </p:cNvSpPr>
          <p:nvPr/>
        </p:nvSpPr>
        <p:spPr bwMode="auto">
          <a:xfrm flipH="1">
            <a:off x="66468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9" name="Line 17"/>
          <p:cNvSpPr>
            <a:spLocks noChangeShapeType="1"/>
          </p:cNvSpPr>
          <p:nvPr/>
        </p:nvSpPr>
        <p:spPr bwMode="auto">
          <a:xfrm flipH="1">
            <a:off x="48942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57363" name="Text Box 18"/>
          <p:cNvSpPr txBox="1">
            <a:spLocks noChangeArrowheads="1"/>
          </p:cNvSpPr>
          <p:nvPr/>
        </p:nvSpPr>
        <p:spPr bwMode="auto">
          <a:xfrm rot="-4260000">
            <a:off x="1318419" y="2350294"/>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7-8</a:t>
            </a:r>
          </a:p>
        </p:txBody>
      </p:sp>
      <p:sp>
        <p:nvSpPr>
          <p:cNvPr id="57364" name="Text Box 19"/>
          <p:cNvSpPr txBox="1">
            <a:spLocks noChangeArrowheads="1"/>
          </p:cNvSpPr>
          <p:nvPr/>
        </p:nvSpPr>
        <p:spPr bwMode="auto">
          <a:xfrm rot="-4260000">
            <a:off x="2161381" y="2386807"/>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9-10 </a:t>
            </a:r>
          </a:p>
        </p:txBody>
      </p:sp>
      <p:sp>
        <p:nvSpPr>
          <p:cNvPr id="57365" name="Text Box 20"/>
          <p:cNvSpPr txBox="1">
            <a:spLocks noChangeArrowheads="1"/>
          </p:cNvSpPr>
          <p:nvPr/>
        </p:nvSpPr>
        <p:spPr bwMode="auto">
          <a:xfrm rot="-4260000">
            <a:off x="-496094" y="2348707"/>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a:t>
            </a:r>
            <a:r>
              <a:rPr lang="en-US" altLang="ja-JP" sz="3600" b="1">
                <a:solidFill>
                  <a:srgbClr val="FFFFFF"/>
                </a:solidFill>
                <a:cs typeface="宋体" charset="0"/>
              </a:rPr>
              <a:t> </a:t>
            </a:r>
            <a:r>
              <a:rPr lang="en-US" altLang="ja-JP" sz="3600" b="1">
                <a:solidFill>
                  <a:srgbClr val="FFFFFF"/>
                </a:solidFill>
              </a:rPr>
              <a:t>1-2</a:t>
            </a:r>
            <a:endParaRPr lang="en-US" sz="3600" b="1">
              <a:solidFill>
                <a:srgbClr val="FFFFFF"/>
              </a:solidFill>
            </a:endParaRPr>
          </a:p>
        </p:txBody>
      </p:sp>
      <p:sp>
        <p:nvSpPr>
          <p:cNvPr id="57366" name="Text Box 21"/>
          <p:cNvSpPr txBox="1">
            <a:spLocks noChangeArrowheads="1"/>
          </p:cNvSpPr>
          <p:nvPr/>
        </p:nvSpPr>
        <p:spPr bwMode="auto">
          <a:xfrm rot="-4260000">
            <a:off x="405606" y="2343944"/>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3-6</a:t>
            </a:r>
          </a:p>
        </p:txBody>
      </p:sp>
      <p:sp>
        <p:nvSpPr>
          <p:cNvPr id="8214" name="Text Box 22"/>
          <p:cNvSpPr txBox="1">
            <a:spLocks noChangeArrowheads="1"/>
          </p:cNvSpPr>
          <p:nvPr/>
        </p:nvSpPr>
        <p:spPr bwMode="auto">
          <a:xfrm>
            <a:off x="3733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1-7</a:t>
            </a:r>
          </a:p>
        </p:txBody>
      </p:sp>
      <p:sp>
        <p:nvSpPr>
          <p:cNvPr id="57368" name="Text Box 23"/>
          <p:cNvSpPr txBox="1">
            <a:spLocks noChangeArrowheads="1"/>
          </p:cNvSpPr>
          <p:nvPr/>
        </p:nvSpPr>
        <p:spPr bwMode="auto">
          <a:xfrm>
            <a:off x="19812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7-10</a:t>
            </a:r>
          </a:p>
        </p:txBody>
      </p:sp>
      <p:sp>
        <p:nvSpPr>
          <p:cNvPr id="8216" name="Line 24"/>
          <p:cNvSpPr>
            <a:spLocks noChangeShapeType="1"/>
          </p:cNvSpPr>
          <p:nvPr/>
        </p:nvSpPr>
        <p:spPr bwMode="auto">
          <a:xfrm>
            <a:off x="5080000" y="406400"/>
            <a:ext cx="1588" cy="1016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17" name="Text Box 25"/>
          <p:cNvSpPr txBox="1">
            <a:spLocks noChangeArrowheads="1"/>
          </p:cNvSpPr>
          <p:nvPr/>
        </p:nvSpPr>
        <p:spPr bwMode="auto">
          <a:xfrm>
            <a:off x="3962400" y="5426075"/>
            <a:ext cx="1828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尼希米记</a:t>
            </a:r>
          </a:p>
        </p:txBody>
      </p:sp>
      <p:sp>
        <p:nvSpPr>
          <p:cNvPr id="57371" name="Text Box 26"/>
          <p:cNvSpPr txBox="1">
            <a:spLocks noChangeArrowheads="1"/>
          </p:cNvSpPr>
          <p:nvPr/>
        </p:nvSpPr>
        <p:spPr bwMode="auto">
          <a:xfrm>
            <a:off x="2195513" y="5426075"/>
            <a:ext cx="18716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以斯拉记</a:t>
            </a:r>
          </a:p>
        </p:txBody>
      </p:sp>
      <p:sp>
        <p:nvSpPr>
          <p:cNvPr id="57372" name="Text Box 27"/>
          <p:cNvSpPr txBox="1">
            <a:spLocks noChangeArrowheads="1"/>
          </p:cNvSpPr>
          <p:nvPr/>
        </p:nvSpPr>
        <p:spPr bwMode="auto">
          <a:xfrm>
            <a:off x="533400" y="5426075"/>
            <a:ext cx="1752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所罗巴伯</a:t>
            </a:r>
          </a:p>
        </p:txBody>
      </p:sp>
      <p:sp>
        <p:nvSpPr>
          <p:cNvPr id="8220" name="Line 28"/>
          <p:cNvSpPr>
            <a:spLocks noChangeShapeType="1"/>
          </p:cNvSpPr>
          <p:nvPr/>
        </p:nvSpPr>
        <p:spPr bwMode="auto">
          <a:xfrm>
            <a:off x="5791200" y="4648200"/>
            <a:ext cx="1588" cy="13144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1" name="Line 29"/>
          <p:cNvSpPr>
            <a:spLocks noChangeShapeType="1"/>
          </p:cNvSpPr>
          <p:nvPr/>
        </p:nvSpPr>
        <p:spPr bwMode="auto">
          <a:xfrm>
            <a:off x="2257425" y="46482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2" name="Line 30"/>
          <p:cNvSpPr>
            <a:spLocks noChangeShapeType="1"/>
          </p:cNvSpPr>
          <p:nvPr/>
        </p:nvSpPr>
        <p:spPr bwMode="auto">
          <a:xfrm>
            <a:off x="4010025" y="46101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3" name="Rectangle 31"/>
          <p:cNvSpPr>
            <a:spLocks noChangeArrowheads="1"/>
          </p:cNvSpPr>
          <p:nvPr/>
        </p:nvSpPr>
        <p:spPr bwMode="auto">
          <a:xfrm>
            <a:off x="536575" y="4648200"/>
            <a:ext cx="7029450" cy="77152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24" name="Rectangle 32"/>
          <p:cNvSpPr>
            <a:spLocks noChangeArrowheads="1"/>
          </p:cNvSpPr>
          <p:nvPr/>
        </p:nvSpPr>
        <p:spPr bwMode="auto">
          <a:xfrm>
            <a:off x="533400" y="59531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25" name="Line 33"/>
          <p:cNvSpPr>
            <a:spLocks noChangeShapeType="1"/>
          </p:cNvSpPr>
          <p:nvPr/>
        </p:nvSpPr>
        <p:spPr bwMode="auto">
          <a:xfrm>
            <a:off x="6629400" y="5448300"/>
            <a:ext cx="1588" cy="11049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6" name="Text Box 34"/>
          <p:cNvSpPr txBox="1">
            <a:spLocks noChangeArrowheads="1"/>
          </p:cNvSpPr>
          <p:nvPr/>
        </p:nvSpPr>
        <p:spPr bwMode="auto">
          <a:xfrm>
            <a:off x="4343400" y="5943600"/>
            <a:ext cx="1828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444</a:t>
            </a:r>
          </a:p>
        </p:txBody>
      </p:sp>
      <p:sp>
        <p:nvSpPr>
          <p:cNvPr id="57380" name="Text Box 35"/>
          <p:cNvSpPr txBox="1">
            <a:spLocks noChangeArrowheads="1"/>
          </p:cNvSpPr>
          <p:nvPr/>
        </p:nvSpPr>
        <p:spPr bwMode="auto">
          <a:xfrm>
            <a:off x="22860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457</a:t>
            </a:r>
          </a:p>
        </p:txBody>
      </p:sp>
      <p:sp>
        <p:nvSpPr>
          <p:cNvPr id="57381" name="Text Box 36"/>
          <p:cNvSpPr txBox="1">
            <a:spLocks noChangeArrowheads="1"/>
          </p:cNvSpPr>
          <p:nvPr/>
        </p:nvSpPr>
        <p:spPr bwMode="auto">
          <a:xfrm>
            <a:off x="5334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537</a:t>
            </a:r>
          </a:p>
        </p:txBody>
      </p:sp>
      <p:sp>
        <p:nvSpPr>
          <p:cNvPr id="57382" name="Text Box 37"/>
          <p:cNvSpPr txBox="1">
            <a:spLocks noChangeArrowheads="1"/>
          </p:cNvSpPr>
          <p:nvPr/>
        </p:nvSpPr>
        <p:spPr bwMode="auto">
          <a:xfrm>
            <a:off x="0" y="0"/>
            <a:ext cx="152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2000" b="1">
                <a:solidFill>
                  <a:srgbClr val="FFFFFF"/>
                </a:solidFill>
                <a:cs typeface="宋体" charset="0"/>
              </a:rPr>
              <a:t>重建 </a:t>
            </a:r>
            <a:br>
              <a:rPr lang="en-US" sz="2000" b="1">
                <a:solidFill>
                  <a:srgbClr val="FFFFFF"/>
                </a:solidFill>
                <a:cs typeface="宋体" charset="0"/>
              </a:rPr>
            </a:br>
            <a:r>
              <a:rPr lang="en-US" sz="2000" b="1">
                <a:solidFill>
                  <a:srgbClr val="FFFFFF"/>
                </a:solidFill>
                <a:cs typeface="宋体" charset="0"/>
              </a:rPr>
              <a:t>(尼</a:t>
            </a:r>
            <a:r>
              <a:rPr lang="en-US" altLang="ja-JP" sz="2000" b="1">
                <a:solidFill>
                  <a:srgbClr val="FFFFFF"/>
                </a:solidFill>
              </a:rPr>
              <a:t> 1–7)</a:t>
            </a:r>
            <a:endParaRPr lang="en-US" sz="2000"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1000"/>
                                  </p:stCondLst>
                                  <p:childTnLst>
                                    <p:set>
                                      <p:cBhvr additive="repl">
                                        <p:cTn id="6" dur="1" fill="hold">
                                          <p:stCondLst>
                                            <p:cond delay="0"/>
                                          </p:stCondLst>
                                        </p:cTn>
                                        <p:tgtEl>
                                          <p:spTgt spid="8226"/>
                                        </p:tgtEl>
                                        <p:attrNameLst>
                                          <p:attrName>style.visibility</p:attrName>
                                        </p:attrNameLst>
                                      </p:cBhvr>
                                      <p:to>
                                        <p:strVal val="visible"/>
                                      </p:to>
                                    </p:set>
                                    <p:animEffect transition="in" filter="dissolve">
                                      <p:cBhvr additive="repl">
                                        <p:cTn id="7" dur="500"/>
                                        <p:tgtEl>
                                          <p:spTgt spid="8226"/>
                                        </p:tgtEl>
                                      </p:cBhvr>
                                    </p:animEffect>
                                  </p:childTnLst>
                                </p:cTn>
                              </p:par>
                            </p:childTnLst>
                          </p:cTn>
                        </p:par>
                        <p:par>
                          <p:cTn id="8" fill="hold" nodeType="afterGroup">
                            <p:stCondLst>
                              <p:cond delay="1500"/>
                            </p:stCondLst>
                            <p:childTnLst>
                              <p:par>
                                <p:cTn id="9" presetID="9" presetClass="entr" fill="hold" nodeType="afterEffect">
                                  <p:stCondLst>
                                    <p:cond delay="3000"/>
                                  </p:stCondLst>
                                  <p:childTnLst>
                                    <p:set>
                                      <p:cBhvr additive="repl">
                                        <p:cTn id="10" dur="1" fill="hold">
                                          <p:stCondLst>
                                            <p:cond delay="0"/>
                                          </p:stCondLst>
                                        </p:cTn>
                                        <p:tgtEl>
                                          <p:spTgt spid="8217"/>
                                        </p:tgtEl>
                                        <p:attrNameLst>
                                          <p:attrName>style.visibility</p:attrName>
                                        </p:attrNameLst>
                                      </p:cBhvr>
                                      <p:to>
                                        <p:strVal val="visible"/>
                                      </p:to>
                                    </p:set>
                                    <p:animEffect transition="in" filter="dissolve">
                                      <p:cBhvr additive="repl">
                                        <p:cTn id="11" dur="500"/>
                                        <p:tgtEl>
                                          <p:spTgt spid="8217"/>
                                        </p:tgtEl>
                                      </p:cBhvr>
                                    </p:animEffect>
                                  </p:childTnLst>
                                </p:cTn>
                              </p:par>
                            </p:childTnLst>
                          </p:cTn>
                        </p:par>
                        <p:par>
                          <p:cTn id="12" fill="hold" nodeType="afterGroup">
                            <p:stCondLst>
                              <p:cond delay="5000"/>
                            </p:stCondLst>
                            <p:childTnLst>
                              <p:par>
                                <p:cTn id="13" presetID="7" presetClass="entr" presetSubtype="4" fill="hold" nodeType="afterEffect">
                                  <p:stCondLst>
                                    <p:cond delay="0"/>
                                  </p:stCondLst>
                                  <p:childTnLst>
                                    <p:set>
                                      <p:cBhvr additive="repl">
                                        <p:cTn id="14" dur="1" fill="hold">
                                          <p:stCondLst>
                                            <p:cond delay="0"/>
                                          </p:stCondLst>
                                        </p:cTn>
                                        <p:tgtEl>
                                          <p:spTgt spid="8214"/>
                                        </p:tgtEl>
                                        <p:attrNameLst>
                                          <p:attrName>style.visibility</p:attrName>
                                        </p:attrNameLst>
                                      </p:cBhvr>
                                      <p:to>
                                        <p:strVal val="visible"/>
                                      </p:to>
                                    </p:set>
                                    <p:anim calcmode="lin" valueType="num">
                                      <p:cBhvr>
                                        <p:cTn id="15" dur="5000" fill="hold"/>
                                        <p:tgtEl>
                                          <p:spTgt spid="8214"/>
                                        </p:tgtEl>
                                        <p:attrNameLst>
                                          <p:attrName>ppt_x</p:attrName>
                                        </p:attrNameLst>
                                      </p:cBhvr>
                                      <p:tavLst>
                                        <p:tav tm="100000">
                                          <p:val>
                                            <p:strVal val="#ppt_x"/>
                                          </p:val>
                                        </p:tav>
                                        <p:tav>
                                          <p:val>
                                            <p:strVal val="#ppt_x"/>
                                          </p:val>
                                        </p:tav>
                                      </p:tavLst>
                                    </p:anim>
                                    <p:anim calcmode="lin" valueType="num">
                                      <p:cBhvr>
                                        <p:cTn id="16" dur="5000" fill="hold"/>
                                        <p:tgtEl>
                                          <p:spTgt spid="8214"/>
                                        </p:tgtEl>
                                        <p:attrNameLst>
                                          <p:attrName>ppt_y</p:attrName>
                                        </p:attrNameLst>
                                      </p:cBhvr>
                                      <p:tavLst>
                                        <p:tav tm="100000">
                                          <p:val>
                                            <p:strVal val="1+#ppt_h/2"/>
                                          </p:val>
                                        </p:tav>
                                        <p:tav>
                                          <p:val>
                                            <p:strVal val="#ppt_y"/>
                                          </p:val>
                                        </p:tav>
                                      </p:tavLst>
                                    </p:anim>
                                  </p:childTnLst>
                                </p:cTn>
                              </p:par>
                            </p:childTnLst>
                          </p:cTn>
                        </p:par>
                        <p:par>
                          <p:cTn id="17" fill="hold" nodeType="afterGroup">
                            <p:stCondLst>
                              <p:cond delay="13000"/>
                            </p:stCondLst>
                            <p:childTnLst>
                              <p:par>
                                <p:cTn id="18" presetID="9" presetClass="entr" fill="hold" nodeType="afterEffect">
                                  <p:stCondLst>
                                    <p:cond delay="3000"/>
                                  </p:stCondLst>
                                  <p:childTnLst>
                                    <p:set>
                                      <p:cBhvr additive="repl">
                                        <p:cTn id="19" dur="1" fill="hold">
                                          <p:stCondLst>
                                            <p:cond delay="0"/>
                                          </p:stCondLst>
                                        </p:cTn>
                                        <p:tgtEl>
                                          <p:spTgt spid="8202"/>
                                        </p:tgtEl>
                                        <p:attrNameLst>
                                          <p:attrName>style.visibility</p:attrName>
                                        </p:attrNameLst>
                                      </p:cBhvr>
                                      <p:to>
                                        <p:strVal val="visible"/>
                                      </p:to>
                                    </p:set>
                                    <p:animEffect transition="in" filter="dissolve">
                                      <p:cBhvr additive="repl">
                                        <p:cTn id="20" dur="500"/>
                                        <p:tgtEl>
                                          <p:spTgt spid="8202"/>
                                        </p:tgtEl>
                                      </p:cBhvr>
                                    </p:animEffect>
                                  </p:childTnLst>
                                </p:cTn>
                              </p:par>
                            </p:childTnLst>
                          </p:cTn>
                        </p:par>
                        <p:par>
                          <p:cTn id="21" fill="hold" nodeType="afterGroup">
                            <p:stCondLst>
                              <p:cond delay="16500"/>
                            </p:stCondLst>
                            <p:childTnLst>
                              <p:par>
                                <p:cTn id="22" presetID="9" presetClass="entr" fill="hold" nodeType="afterEffect">
                                  <p:stCondLst>
                                    <p:cond delay="2000"/>
                                  </p:stCondLst>
                                  <p:childTnLst>
                                    <p:set>
                                      <p:cBhvr additive="repl">
                                        <p:cTn id="23" dur="1" fill="hold">
                                          <p:stCondLst>
                                            <p:cond delay="0"/>
                                          </p:stCondLst>
                                        </p:cTn>
                                        <p:tgtEl>
                                          <p:spTgt spid="8203"/>
                                        </p:tgtEl>
                                        <p:attrNameLst>
                                          <p:attrName>style.visibility</p:attrName>
                                        </p:attrNameLst>
                                      </p:cBhvr>
                                      <p:to>
                                        <p:strVal val="visible"/>
                                      </p:to>
                                    </p:set>
                                    <p:animEffect transition="in" filter="dissolve">
                                      <p:cBhvr additive="repl">
                                        <p:cTn id="24" dur="500"/>
                                        <p:tgtEl>
                                          <p:spTgt spid="8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0482" name="Picture 2" descr="1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421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76200"/>
            <a:ext cx="509746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20484" name="Rectangle 4"/>
          <p:cNvSpPr>
            <a:spLocks noGrp="1" noChangeArrowheads="1"/>
          </p:cNvSpPr>
          <p:nvPr>
            <p:ph type="title" idx="4294967295"/>
          </p:nvPr>
        </p:nvSpPr>
        <p:spPr>
          <a:xfrm>
            <a:off x="2667000" y="304800"/>
            <a:ext cx="3078163" cy="641350"/>
          </a:xfrm>
          <a:gradFill rotWithShape="0">
            <a:gsLst>
              <a:gs pos="0">
                <a:schemeClr val="bg2"/>
              </a:gs>
              <a:gs pos="100000">
                <a:schemeClr val="bg2">
                  <a:gamma/>
                  <a:shade val="46275"/>
                  <a:invGamma/>
                </a:schemeClr>
              </a:gs>
            </a:gsLst>
            <a:path path="rect">
              <a:fillToRect r="100000" b="100000"/>
            </a:path>
          </a:gradFill>
          <a:effectLst/>
        </p:spPr>
        <p:txBody>
          <a:bodyPr anchor="t">
            <a:spAutoFit/>
          </a:bodyPr>
          <a:lstStyle/>
          <a:p>
            <a:pPr algn="ctr" eaLnBrk="1" hangingPunct="1">
              <a:spcBef>
                <a:spcPct val="50000"/>
              </a:spcBef>
              <a:defRPr/>
            </a:pPr>
            <a:r>
              <a:rPr kumimoji="1" lang="zh-CN" altLang="en-US" sz="3600" b="1" dirty="0">
                <a:solidFill>
                  <a:srgbClr val="FFFFFF"/>
                </a:solidFill>
                <a:latin typeface="Arial Black" pitchFamily="-65" charset="0"/>
                <a:ea typeface="Times New Roman" pitchFamily="-65" charset="0"/>
                <a:cs typeface="Times New Roman" pitchFamily="-65" charset="0"/>
              </a:rPr>
              <a:t>所罗巴伯</a:t>
            </a:r>
            <a:endParaRPr kumimoji="1" lang="en-US" sz="3600" b="1" dirty="0">
              <a:solidFill>
                <a:srgbClr val="FFFFFF"/>
              </a:solidFill>
              <a:latin typeface="Arial Black" pitchFamily="-65" charset="0"/>
              <a:ea typeface="Times New Roman" pitchFamily="-65" charset="0"/>
              <a:cs typeface="Times New Roman" pitchFamily="-65" charset="0"/>
            </a:endParaRPr>
          </a:p>
        </p:txBody>
      </p:sp>
      <p:sp>
        <p:nvSpPr>
          <p:cNvPr id="20485" name="Text Box 5"/>
          <p:cNvSpPr txBox="1">
            <a:spLocks noChangeArrowheads="1"/>
          </p:cNvSpPr>
          <p:nvPr/>
        </p:nvSpPr>
        <p:spPr bwMode="auto">
          <a:xfrm>
            <a:off x="5715000" y="5105400"/>
            <a:ext cx="3429000" cy="646331"/>
          </a:xfrm>
          <a:prstGeom prst="rect">
            <a:avLst/>
          </a:prstGeom>
          <a:gradFill rotWithShape="0">
            <a:gsLst>
              <a:gs pos="0">
                <a:schemeClr val="bg2"/>
              </a:gs>
              <a:gs pos="100000">
                <a:schemeClr val="bg2">
                  <a:gamma/>
                  <a:shade val="46275"/>
                  <a:invGamma/>
                </a:schemeClr>
              </a:gs>
            </a:gsLst>
            <a:path path="rect">
              <a:fillToRect r="100000" b="100000"/>
            </a:path>
          </a:gradFill>
          <a:ln w="12700" cap="sq">
            <a:noFill/>
            <a:miter lim="800000"/>
            <a:headEnd type="none" w="sm" len="sm"/>
            <a:tailEnd type="none" w="sm" len="sm"/>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buClrTx/>
              <a:buSzTx/>
              <a:buFontTx/>
              <a:buNone/>
              <a:defRPr/>
            </a:pPr>
            <a:r>
              <a:rPr lang="zh-CN" altLang="en-US" sz="3600" dirty="0">
                <a:solidFill>
                  <a:srgbClr val="FFFFFF"/>
                </a:solidFill>
                <a:latin typeface="Arial Black" charset="0"/>
              </a:rPr>
              <a:t>重建圣殿</a:t>
            </a:r>
            <a:endParaRPr lang="en-US" sz="3600" dirty="0">
              <a:solidFill>
                <a:srgbClr val="FFFFFF"/>
              </a:solidFill>
              <a:latin typeface="Arial Black" charset="0"/>
            </a:endParaRPr>
          </a:p>
        </p:txBody>
      </p:sp>
    </p:spTree>
    <p:extLst>
      <p:ext uri="{BB962C8B-B14F-4D97-AF65-F5344CB8AC3E}">
        <p14:creationId xmlns:p14="http://schemas.microsoft.com/office/powerpoint/2010/main" val="4949921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zh-CN" altLang="en-US" sz="2800" b="1" dirty="0">
                <a:latin typeface="Arial" charset="0"/>
                <a:ea typeface="ＭＳ Ｐゴシック" charset="0"/>
                <a:cs typeface="ＭＳ Ｐゴシック" charset="0"/>
              </a:rPr>
              <a:t>公元前</a:t>
            </a:r>
            <a:r>
              <a:rPr lang="en-US" sz="2800" b="1" dirty="0">
                <a:latin typeface="Arial" charset="0"/>
                <a:ea typeface="ＭＳ Ｐゴシック" charset="0"/>
                <a:cs typeface="ＭＳ Ｐゴシック" charset="0"/>
              </a:rPr>
              <a:t> 520 </a:t>
            </a:r>
            <a:r>
              <a:rPr lang="zh-CN" altLang="en-US" sz="2800" b="1" dirty="0">
                <a:latin typeface="Arial" charset="0"/>
                <a:ea typeface="ＭＳ Ｐゴシック" charset="0"/>
                <a:cs typeface="ＭＳ Ｐゴシック" charset="0"/>
              </a:rPr>
              <a:t>返回的犹太人庆祝完成圣殿的重建</a:t>
            </a:r>
            <a:endParaRPr lang="en-US" sz="28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6988433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eaLnBrk="1" hangingPunct="1"/>
            <a:r>
              <a:rPr lang="en-US">
                <a:latin typeface="Helvetica" charset="0"/>
                <a:ea typeface="Osaka" charset="0"/>
                <a:cs typeface="Osaka" charset="0"/>
              </a:rPr>
              <a:t>Ezra thanks God for his help</a:t>
            </a:r>
          </a:p>
        </p:txBody>
      </p:sp>
    </p:spTree>
    <p:extLst>
      <p:ext uri="{BB962C8B-B14F-4D97-AF65-F5344CB8AC3E}">
        <p14:creationId xmlns:p14="http://schemas.microsoft.com/office/powerpoint/2010/main" val="173002128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show="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en-US" sz="3200" b="1">
                <a:latin typeface="Arial" charset="0"/>
                <a:ea typeface="ＭＳ Ｐゴシック" charset="0"/>
                <a:cs typeface="ＭＳ Ｐゴシック" charset="0"/>
              </a:rPr>
              <a:t>The temple was unprotected without city walls</a:t>
            </a:r>
            <a:endParaRPr lang="en-US" b="1">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9638453"/>
      </p:ext>
    </p:extLst>
  </p:cSld>
  <p:clrMapOvr>
    <a:masterClrMapping/>
  </p:clrMapOvr>
  <p:transition spd="med">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3272425560"/>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42401" name="Picture 1" descr="prayer&amp;vision.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2402" name="Title 2"/>
          <p:cNvSpPr>
            <a:spLocks noGrp="1"/>
          </p:cNvSpPr>
          <p:nvPr>
            <p:ph type="title" idx="4294967295"/>
          </p:nvPr>
        </p:nvSpPr>
        <p:spPr>
          <a:xfrm>
            <a:off x="179388" y="5562600"/>
            <a:ext cx="8736012" cy="914400"/>
          </a:xfrm>
        </p:spPr>
        <p:txBody>
          <a:bodyPr/>
          <a:lstStyle/>
          <a:p>
            <a:pPr algn="ctr" eaLnBrk="1" hangingPunct="1"/>
            <a:r>
              <a:rPr lang="en-US" sz="4800" b="1">
                <a:latin typeface="Helvetica" charset="0"/>
                <a:ea typeface="Osaka" charset="0"/>
                <a:cs typeface="Osaka" charset="0"/>
              </a:rPr>
              <a:t>Prayer and vision</a:t>
            </a:r>
          </a:p>
        </p:txBody>
      </p:sp>
    </p:spTree>
    <p:extLst>
      <p:ext uri="{BB962C8B-B14F-4D97-AF65-F5344CB8AC3E}">
        <p14:creationId xmlns:p14="http://schemas.microsoft.com/office/powerpoint/2010/main" val="379850922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444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744450" name="Picture 1" descr="requestofthe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8200" y="0"/>
            <a:ext cx="7696200" cy="69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451" name="Title 2"/>
          <p:cNvSpPr>
            <a:spLocks noGrp="1"/>
          </p:cNvSpPr>
          <p:nvPr>
            <p:ph type="title" idx="4294967295"/>
          </p:nvPr>
        </p:nvSpPr>
        <p:spPr>
          <a:xfrm>
            <a:off x="1143000" y="2514600"/>
            <a:ext cx="3619500" cy="4343400"/>
          </a:xfrm>
        </p:spPr>
        <p:txBody>
          <a:bodyPr/>
          <a:lstStyle/>
          <a:p>
            <a:pPr eaLnBrk="1" hangingPunct="1"/>
            <a:r>
              <a:rPr lang="en-US" b="1">
                <a:solidFill>
                  <a:schemeClr val="bg1"/>
                </a:solidFill>
                <a:latin typeface="Helvetica" charset="0"/>
                <a:ea typeface="Osaka" charset="0"/>
                <a:cs typeface="Osaka" charset="0"/>
              </a:rPr>
              <a:t>King</a:t>
            </a:r>
            <a:r>
              <a:rPr lang="fr-FR" altLang="ja-JP" b="1">
                <a:solidFill>
                  <a:schemeClr val="bg1"/>
                </a:solidFill>
                <a:latin typeface="Helvetica" charset="0"/>
                <a:ea typeface="Osaka" charset="0"/>
                <a:cs typeface="Osaka" charset="0"/>
              </a:rPr>
              <a:t>'</a:t>
            </a:r>
            <a:r>
              <a:rPr lang="en-US" b="1">
                <a:solidFill>
                  <a:schemeClr val="bg1"/>
                </a:solidFill>
                <a:latin typeface="Helvetica" charset="0"/>
                <a:ea typeface="Osaka" charset="0"/>
                <a:cs typeface="Osaka" charset="0"/>
              </a:rPr>
              <a:t>s Help Granted</a:t>
            </a:r>
          </a:p>
        </p:txBody>
      </p:sp>
    </p:spTree>
    <p:extLst>
      <p:ext uri="{BB962C8B-B14F-4D97-AF65-F5344CB8AC3E}">
        <p14:creationId xmlns:p14="http://schemas.microsoft.com/office/powerpoint/2010/main" val="56479486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400993890"/>
      </p:ext>
    </p:extLst>
  </p:cSld>
  <p:clrMapOvr>
    <a:overrideClrMapping bg1="lt1" tx1="dk1" bg2="lt2" tx2="dk2" accent1="accent1" accent2="accent2" accent3="accent3" accent4="accent4" accent5="accent5" accent6="accent6" hlink="hlink" folHlink="folHlink"/>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shadow of nehemiah.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6497" name="Rectangle 1026"/>
          <p:cNvSpPr>
            <a:spLocks noGrp="1" noChangeArrowheads="1"/>
          </p:cNvSpPr>
          <p:nvPr>
            <p:ph type="ctrTitle"/>
          </p:nvPr>
        </p:nvSpPr>
        <p:spPr>
          <a:xfrm>
            <a:off x="4655889" y="405902"/>
            <a:ext cx="4262438" cy="1536625"/>
          </a:xfrm>
          <a:solidFill>
            <a:srgbClr val="000000"/>
          </a:solidFill>
        </p:spPr>
        <p:txBody>
          <a:bodyPr anchor="ctr" anchorCtr="1"/>
          <a:lstStyle/>
          <a:p>
            <a:pPr algn="ctr"/>
            <a:r>
              <a:rPr kumimoji="0" lang="zh-CN" altLang="en-US" b="1" dirty="0">
                <a:solidFill>
                  <a:srgbClr val="FFFFFF"/>
                </a:solidFill>
                <a:latin typeface="Arial Black" charset="0"/>
                <a:ea typeface="ＭＳ Ｐゴシック" charset="0"/>
                <a:cs typeface="ＭＳ Ｐゴシック" charset="0"/>
              </a:rPr>
              <a:t>尼希米</a:t>
            </a:r>
            <a:br>
              <a:rPr kumimoji="0" lang="en-US" altLang="zh-CN" b="1" dirty="0">
                <a:solidFill>
                  <a:srgbClr val="FFFFFF"/>
                </a:solidFill>
                <a:latin typeface="Arial Black" charset="0"/>
                <a:ea typeface="ＭＳ Ｐゴシック" charset="0"/>
                <a:cs typeface="ＭＳ Ｐゴシック" charset="0"/>
              </a:rPr>
            </a:br>
            <a:r>
              <a:rPr kumimoji="0" lang="en-US" b="1" dirty="0">
                <a:solidFill>
                  <a:srgbClr val="FFFFFF"/>
                </a:solidFill>
                <a:latin typeface="Arial Black" charset="0"/>
                <a:ea typeface="ＭＳ Ｐゴシック" charset="0"/>
                <a:cs typeface="ＭＳ Ｐゴシック" charset="0"/>
              </a:rPr>
              <a:t>2:11-20</a:t>
            </a:r>
          </a:p>
        </p:txBody>
      </p:sp>
      <p:sp>
        <p:nvSpPr>
          <p:cNvPr id="106499" name="Rectangle 1028"/>
          <p:cNvSpPr>
            <a:spLocks noChangeArrowheads="1"/>
          </p:cNvSpPr>
          <p:nvPr/>
        </p:nvSpPr>
        <p:spPr bwMode="auto">
          <a:xfrm>
            <a:off x="4767808" y="2924175"/>
            <a:ext cx="4038600" cy="2514600"/>
          </a:xfrm>
          <a:prstGeom prst="rect">
            <a:avLst/>
          </a:prstGeom>
          <a:solidFill>
            <a:srgbClr val="FFFFFF"/>
          </a:solidFill>
          <a:ln w="9525">
            <a:solidFill>
              <a:schemeClr val="tx1"/>
            </a:solidFill>
            <a:miter lim="800000"/>
            <a:headEnd/>
            <a:tailEnd/>
          </a:ln>
        </p:spPr>
        <p:txBody>
          <a:bodyPr anchor="ctr" anchorCtr="1"/>
          <a:lstStyle/>
          <a:p>
            <a:pPr algn="ctr" defTabSz="914400">
              <a:spcBef>
                <a:spcPct val="20000"/>
              </a:spcBef>
              <a:buClr>
                <a:srgbClr val="578963"/>
              </a:buClr>
              <a:buSzTx/>
              <a:buFont typeface="Monotype Sorts" charset="0"/>
              <a:buNone/>
            </a:pPr>
            <a:r>
              <a:rPr kumimoji="1" lang="en-US" altLang="zh-CN" sz="4400" b="1" dirty="0">
                <a:solidFill>
                  <a:srgbClr val="000000"/>
                </a:solidFill>
                <a:latin typeface="Arial Black" charset="0"/>
                <a:cs typeface="Times New Roman" charset="0"/>
              </a:rPr>
              <a:t>Restoring God's Honor</a:t>
            </a:r>
            <a:endParaRPr kumimoji="1" lang="en-US" sz="4400" b="1" dirty="0">
              <a:solidFill>
                <a:srgbClr val="000000"/>
              </a:solidFill>
              <a:latin typeface="Arial Black" charset="0"/>
              <a:cs typeface="Times New Roman" charset="0"/>
            </a:endParaRPr>
          </a:p>
        </p:txBody>
      </p:sp>
      <p:sp>
        <p:nvSpPr>
          <p:cNvPr id="106500" name="Rectangle 4"/>
          <p:cNvSpPr txBox="1">
            <a:spLocks noChangeArrowheads="1"/>
          </p:cNvSpPr>
          <p:nvPr/>
        </p:nvSpPr>
        <p:spPr bwMode="auto">
          <a:xfrm>
            <a:off x="-36513" y="5988794"/>
            <a:ext cx="9180513" cy="863600"/>
          </a:xfrm>
          <a:prstGeom prst="rect">
            <a:avLst/>
          </a:prstGeom>
          <a:noFill/>
          <a:ln>
            <a:noFill/>
          </a:ln>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buClrTx/>
              <a:buSzTx/>
              <a:buFontTx/>
              <a:buNone/>
            </a:pPr>
            <a:r>
              <a:rPr lang="en-US" b="1" dirty="0">
                <a:solidFill>
                  <a:srgbClr val="FFFFFF"/>
                </a:solidFill>
                <a:latin typeface="Arial" charset="0"/>
                <a:ea typeface="Osaka" charset="0"/>
                <a:cs typeface="Osaka" charset="0"/>
              </a:rPr>
              <a:t>Rick Griffith, </a:t>
            </a:r>
            <a:r>
              <a:rPr lang="zh-CN" altLang="en-US" b="1" dirty="0">
                <a:solidFill>
                  <a:srgbClr val="FFFFFF"/>
                </a:solidFill>
                <a:latin typeface="Arial" charset="0"/>
                <a:ea typeface="Osaka" charset="0"/>
                <a:cs typeface="Osaka" charset="0"/>
              </a:rPr>
              <a:t>十字路口国际教会</a:t>
            </a:r>
            <a:br>
              <a:rPr lang="en-US" b="1" dirty="0">
                <a:solidFill>
                  <a:srgbClr val="FFFFFF"/>
                </a:solidFill>
                <a:latin typeface="Arial" charset="0"/>
                <a:ea typeface="Osaka" charset="0"/>
                <a:cs typeface="Osaka" charset="0"/>
              </a:rPr>
            </a:br>
            <a:r>
              <a:rPr lang="en-US" b="1" dirty="0">
                <a:solidFill>
                  <a:srgbClr val="FFFFFF"/>
                </a:solidFill>
                <a:latin typeface="Arial" charset="0"/>
                <a:ea typeface="Osaka" charset="0"/>
                <a:cs typeface="Osaka" charset="0"/>
              </a:rPr>
              <a:t>BibleStudyDownloads.org</a:t>
            </a:r>
            <a:endParaRPr lang="en-US" dirty="0">
              <a:solidFill>
                <a:srgbClr val="FFFFFF"/>
              </a:solidFill>
              <a:latin typeface="Arial" charset="0"/>
              <a:ea typeface="Osaka" charset="0"/>
              <a:cs typeface="Osaka" charset="0"/>
            </a:endParaRPr>
          </a:p>
        </p:txBody>
      </p:sp>
    </p:spTree>
    <p:extLst>
      <p:ext uri="{BB962C8B-B14F-4D97-AF65-F5344CB8AC3E}">
        <p14:creationId xmlns:p14="http://schemas.microsoft.com/office/powerpoint/2010/main" val="135807870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sadness_2.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2882" name="Rectangle 2"/>
          <p:cNvSpPr>
            <a:spLocks noGrp="1" noChangeArrowheads="1"/>
          </p:cNvSpPr>
          <p:nvPr>
            <p:ph type="title"/>
          </p:nvPr>
        </p:nvSpPr>
        <p:spPr>
          <a:xfrm>
            <a:off x="5427135" y="152399"/>
            <a:ext cx="3632200" cy="2048933"/>
          </a:xfrm>
        </p:spPr>
        <p:txBody>
          <a:bodyPr/>
          <a:lstStyle/>
          <a:p>
            <a:pPr eaLnBrk="1" hangingPunct="1"/>
            <a:r>
              <a:rPr lang="nl-NL" b="1" dirty="0"/>
              <a:t>God </a:t>
            </a:r>
            <a:r>
              <a:rPr lang="nl-NL" b="1" dirty="0" err="1"/>
              <a:t>Dishonored</a:t>
            </a:r>
            <a:endParaRPr lang="nl-NL" b="1" dirty="0"/>
          </a:p>
        </p:txBody>
      </p:sp>
      <p:sp>
        <p:nvSpPr>
          <p:cNvPr id="4" name="Rectangle 2"/>
          <p:cNvSpPr txBox="1">
            <a:spLocks noChangeArrowheads="1"/>
          </p:cNvSpPr>
          <p:nvPr/>
        </p:nvSpPr>
        <p:spPr bwMode="auto">
          <a:xfrm>
            <a:off x="286932" y="152399"/>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OMG</a:t>
            </a:r>
          </a:p>
        </p:txBody>
      </p:sp>
      <p:sp>
        <p:nvSpPr>
          <p:cNvPr id="5" name="Rectangle 2"/>
          <p:cNvSpPr txBox="1">
            <a:spLocks noChangeArrowheads="1"/>
          </p:cNvSpPr>
          <p:nvPr/>
        </p:nvSpPr>
        <p:spPr bwMode="auto">
          <a:xfrm>
            <a:off x="286932" y="1287388"/>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a:t>
            </a:r>
            <a:r>
              <a:rPr lang="zh-CN" altLang="en-US" sz="5400" b="1" dirty="0"/>
              <a:t>耶稣</a:t>
            </a:r>
            <a:r>
              <a:rPr lang="nl-NL" sz="5400" b="1" dirty="0"/>
              <a:t>"</a:t>
            </a:r>
          </a:p>
        </p:txBody>
      </p:sp>
      <p:sp>
        <p:nvSpPr>
          <p:cNvPr id="6" name="Rectangle 2"/>
          <p:cNvSpPr txBox="1">
            <a:spLocks noChangeArrowheads="1"/>
          </p:cNvSpPr>
          <p:nvPr/>
        </p:nvSpPr>
        <p:spPr bwMode="auto">
          <a:xfrm>
            <a:off x="286932" y="2542466"/>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zh-CN" altLang="en-US" sz="5400" b="1" dirty="0"/>
              <a:t>婚姻</a:t>
            </a:r>
            <a:endParaRPr lang="nl-NL" sz="5400" b="1" dirty="0"/>
          </a:p>
        </p:txBody>
      </p:sp>
      <p:sp>
        <p:nvSpPr>
          <p:cNvPr id="7" name="Rectangle 2"/>
          <p:cNvSpPr txBox="1">
            <a:spLocks noChangeArrowheads="1"/>
          </p:cNvSpPr>
          <p:nvPr/>
        </p:nvSpPr>
        <p:spPr bwMode="auto">
          <a:xfrm>
            <a:off x="398006" y="3962511"/>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Pastors</a:t>
            </a:r>
          </a:p>
        </p:txBody>
      </p:sp>
      <p:pic>
        <p:nvPicPr>
          <p:cNvPr id="8" name="Picture 7" descr="Crossroads-Logo-Onl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928078" y="2542466"/>
            <a:ext cx="2642305" cy="2642305"/>
          </a:xfrm>
          <a:prstGeom prst="rect">
            <a:avLst/>
          </a:prstGeom>
        </p:spPr>
      </p:pic>
      <p:pic>
        <p:nvPicPr>
          <p:cNvPr id="9" name="Picture 8"/>
          <p:cNvPicPr>
            <a:picLocks noChangeAspect="1"/>
          </p:cNvPicPr>
          <p:nvPr/>
        </p:nvPicPr>
        <p:blipFill>
          <a:blip r:embed="rId4"/>
          <a:stretch>
            <a:fillRect/>
          </a:stretch>
        </p:blipFill>
        <p:spPr>
          <a:xfrm>
            <a:off x="758424" y="3679577"/>
            <a:ext cx="7620000" cy="3175000"/>
          </a:xfrm>
          <a:prstGeom prst="rect">
            <a:avLst/>
          </a:prstGeom>
        </p:spPr>
      </p:pic>
    </p:spTree>
    <p:extLst>
      <p:ext uri="{BB962C8B-B14F-4D97-AF65-F5344CB8AC3E}">
        <p14:creationId xmlns:p14="http://schemas.microsoft.com/office/powerpoint/2010/main" val="3967235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xit" presetSubtype="10" fill="hold" nodeType="clickEffect">
                                  <p:stCondLst>
                                    <p:cond delay="0"/>
                                  </p:stCondLst>
                                  <p:childTnLst>
                                    <p:animEffect transition="out" filter="blinds(horizontal)">
                                      <p:cBhvr>
                                        <p:cTn id="25" dur="500"/>
                                        <p:tgtEl>
                                          <p:spTgt spid="9"/>
                                        </p:tgtEl>
                                      </p:cBhvr>
                                    </p:animEffect>
                                    <p:set>
                                      <p:cBhvr>
                                        <p:cTn id="26" dur="1" fill="hold">
                                          <p:stCondLst>
                                            <p:cond delay="499"/>
                                          </p:stCondLst>
                                        </p:cTn>
                                        <p:tgtEl>
                                          <p:spTgt spid="9"/>
                                        </p:tgtEl>
                                        <p:attrNameLst>
                                          <p:attrName>style.visibility</p:attrName>
                                        </p:attrNameLst>
                                      </p:cBhvr>
                                      <p:to>
                                        <p:strVal val="hidden"/>
                                      </p:to>
                                    </p:set>
                                  </p:childTnLst>
                                </p:cTn>
                              </p:par>
                              <p:par>
                                <p:cTn id="27" presetID="14"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randombar(horizontal)">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randombar(horizontal)">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55.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2" name="Picture 1" descr="another logo over brick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14500"/>
            <a:ext cx="9144000" cy="5143500"/>
          </a:xfrm>
          <a:prstGeom prst="rect">
            <a:avLst/>
          </a:prstGeom>
        </p:spPr>
      </p:pic>
      <p:sp>
        <p:nvSpPr>
          <p:cNvPr id="406530" name="Rectangle 1026"/>
          <p:cNvSpPr>
            <a:spLocks noGrp="1" noChangeArrowheads="1"/>
          </p:cNvSpPr>
          <p:nvPr>
            <p:ph type="title"/>
          </p:nvPr>
        </p:nvSpPr>
        <p:spPr>
          <a:xfrm>
            <a:off x="0" y="5404556"/>
            <a:ext cx="9144000" cy="1185333"/>
          </a:xfrm>
          <a:noFill/>
        </p:spPr>
        <p:txBody>
          <a:bodyPr anchor="ctr"/>
          <a:lstStyle/>
          <a:p>
            <a:pPr eaLnBrk="1" hangingPunct="1">
              <a:defRPr/>
            </a:pPr>
            <a:r>
              <a:rPr lang="zh-CN" altLang="en-US" sz="7200" dirty="0">
                <a:solidFill>
                  <a:schemeClr val="tx1"/>
                </a:solidFill>
                <a:effectLst>
                  <a:glow rad="215900">
                    <a:schemeClr val="bg2"/>
                  </a:glow>
                </a:effectLst>
                <a:latin typeface="Times New Roman" charset="0"/>
                <a:ea typeface="ＭＳ Ｐゴシック" charset="0"/>
                <a:cs typeface="ＭＳ Ｐゴシック" charset="0"/>
              </a:rPr>
              <a:t>我们的需要</a:t>
            </a:r>
            <a:endParaRPr lang="en-US" sz="7200" dirty="0">
              <a:solidFill>
                <a:schemeClr val="tx1"/>
              </a:solidFill>
              <a:effectLst>
                <a:glow rad="215900">
                  <a:schemeClr val="bg2"/>
                </a:glow>
              </a:effectLst>
              <a:latin typeface="Times New Roman" charset="0"/>
              <a:ea typeface="ＭＳ Ｐゴシック" charset="0"/>
              <a:cs typeface="ＭＳ Ｐゴシック" charset="0"/>
            </a:endParaRPr>
          </a:p>
        </p:txBody>
      </p:sp>
      <p:pic>
        <p:nvPicPr>
          <p:cNvPr id="3" name="Picture 2" descr="bricks-250w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6185" y="14110"/>
            <a:ext cx="5452022" cy="3598334"/>
          </a:xfrm>
          <a:prstGeom prst="rect">
            <a:avLst/>
          </a:prstGeom>
        </p:spPr>
      </p:pic>
      <p:sp>
        <p:nvSpPr>
          <p:cNvPr id="5" name="Rectangle 1026"/>
          <p:cNvSpPr txBox="1">
            <a:spLocks noChangeArrowheads="1"/>
          </p:cNvSpPr>
          <p:nvPr/>
        </p:nvSpPr>
        <p:spPr bwMode="auto">
          <a:xfrm>
            <a:off x="4071055" y="579085"/>
            <a:ext cx="5107151" cy="2819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en-US" sz="6000" b="1" dirty="0">
                <a:solidFill>
                  <a:srgbClr val="EAE8E2"/>
                </a:solidFill>
                <a:effectLst>
                  <a:glow rad="215900">
                    <a:srgbClr val="000000"/>
                  </a:glow>
                </a:effectLst>
                <a:latin typeface="Arial Black" charset="0"/>
                <a:ea typeface="ＭＳ Ｐゴシック" charset="0"/>
                <a:cs typeface="ＭＳ Ｐゴシック" charset="0"/>
              </a:rPr>
              <a:t>How does God </a:t>
            </a:r>
            <a:r>
              <a:rPr lang="en-US" sz="6000" b="1" dirty="0">
                <a:solidFill>
                  <a:srgbClr val="FFFF00"/>
                </a:solidFill>
                <a:effectLst>
                  <a:glow rad="215900">
                    <a:srgbClr val="000000"/>
                  </a:glow>
                </a:effectLst>
                <a:latin typeface="Arial Black" charset="0"/>
                <a:ea typeface="ＭＳ Ｐゴシック" charset="0"/>
                <a:cs typeface="ＭＳ Ｐゴシック" charset="0"/>
              </a:rPr>
              <a:t>restore</a:t>
            </a:r>
            <a:r>
              <a:rPr lang="en-US" sz="6000" b="1" dirty="0">
                <a:solidFill>
                  <a:srgbClr val="EAE8E2"/>
                </a:solidFill>
                <a:effectLst>
                  <a:glow rad="215900">
                    <a:srgbClr val="000000"/>
                  </a:glow>
                </a:effectLst>
                <a:latin typeface="Arial Black" charset="0"/>
                <a:ea typeface="ＭＳ Ｐゴシック" charset="0"/>
                <a:cs typeface="ＭＳ Ｐゴシック" charset="0"/>
              </a:rPr>
              <a:t> us?</a:t>
            </a:r>
            <a:endParaRPr lang="en-US" sz="7200" dirty="0">
              <a:solidFill>
                <a:srgbClr val="EAE8E2"/>
              </a:solidFill>
              <a:effectLst>
                <a:glow rad="215900">
                  <a:srgbClr val="000000"/>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2291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5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30" grpId="0"/>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1295400" y="0"/>
            <a:ext cx="6477000" cy="1295400"/>
          </a:xfrm>
          <a:solidFill>
            <a:srgbClr val="004200"/>
          </a:solidFill>
          <a:effectLst>
            <a:outerShdw blurRad="635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112" charset="0"/>
              </a:rPr>
              <a:t>The Postexilic Era</a:t>
            </a:r>
          </a:p>
        </p:txBody>
      </p:sp>
      <p:sp>
        <p:nvSpPr>
          <p:cNvPr id="921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9220"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264197" name="Text Box 5"/>
          <p:cNvSpPr txBox="1">
            <a:spLocks noChangeArrowheads="1"/>
          </p:cNvSpPr>
          <p:nvPr/>
        </p:nvSpPr>
        <p:spPr bwMode="auto">
          <a:xfrm>
            <a:off x="8382000" y="76200"/>
            <a:ext cx="641350" cy="457200"/>
          </a:xfrm>
          <a:prstGeom prst="rect">
            <a:avLst/>
          </a:prstGeom>
          <a:noFill/>
          <a:ln w="12700" cap="sq">
            <a:noFill/>
            <a:miter lim="800000"/>
            <a:headEnd type="none" w="sm" len="sm"/>
            <a:tailEnd type="none" w="sm" len="sm"/>
          </a:ln>
          <a:effectLst>
            <a:outerShdw dist="35921" dir="2700000" algn="ctr" rotWithShape="0">
              <a:srgbClr val="808080">
                <a:alpha val="74997"/>
              </a:srgbClr>
            </a:outerShdw>
          </a:effectLst>
        </p:spPr>
        <p:txBody>
          <a:bodyPr wrap="none">
            <a:spAutoFit/>
          </a:bodyPr>
          <a:lstStyle/>
          <a:p>
            <a:pPr defTabSz="914400" eaLnBrk="1" hangingPunct="1">
              <a:buClrTx/>
              <a:buSzTx/>
              <a:buFontTx/>
              <a:buNone/>
              <a:defRPr/>
            </a:pPr>
            <a:r>
              <a:rPr lang="en-US" b="1">
                <a:solidFill>
                  <a:srgbClr val="FFFFFF"/>
                </a:solidFill>
                <a:latin typeface="Times New Roman" pitchFamily="-111" charset="0"/>
                <a:ea typeface="+mn-ea"/>
                <a:cs typeface="+mn-cs"/>
              </a:rPr>
              <a:t>560</a:t>
            </a:r>
          </a:p>
        </p:txBody>
      </p:sp>
      <p:sp>
        <p:nvSpPr>
          <p:cNvPr id="264198" name="Rectangle 6"/>
          <p:cNvSpPr>
            <a:spLocks noChangeArrowheads="1"/>
          </p:cNvSpPr>
          <p:nvPr/>
        </p:nvSpPr>
        <p:spPr bwMode="auto">
          <a:xfrm>
            <a:off x="838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586</a:t>
            </a:r>
          </a:p>
        </p:txBody>
      </p:sp>
      <p:sp>
        <p:nvSpPr>
          <p:cNvPr id="47111"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algn="ctr" defTabSz="914400" eaLnBrk="1" hangingPunct="1">
              <a:buClrTx/>
              <a:buSzTx/>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rPr>
              <a:t>被掳后时代</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endParaRPr>
          </a:p>
        </p:txBody>
      </p:sp>
      <p:sp>
        <p:nvSpPr>
          <p:cNvPr id="264200" name="Rectangle 8"/>
          <p:cNvSpPr>
            <a:spLocks noChangeArrowheads="1"/>
          </p:cNvSpPr>
          <p:nvPr/>
        </p:nvSpPr>
        <p:spPr bwMode="auto">
          <a:xfrm>
            <a:off x="2362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539</a:t>
            </a:r>
          </a:p>
        </p:txBody>
      </p:sp>
      <p:sp>
        <p:nvSpPr>
          <p:cNvPr id="264201" name="Rectangle 9"/>
          <p:cNvSpPr>
            <a:spLocks noChangeArrowheads="1"/>
          </p:cNvSpPr>
          <p:nvPr/>
        </p:nvSpPr>
        <p:spPr bwMode="auto">
          <a:xfrm>
            <a:off x="30480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536</a:t>
            </a:r>
          </a:p>
        </p:txBody>
      </p:sp>
      <p:sp>
        <p:nvSpPr>
          <p:cNvPr id="264202" name="Rectangle 10"/>
          <p:cNvSpPr>
            <a:spLocks noChangeArrowheads="1"/>
          </p:cNvSpPr>
          <p:nvPr/>
        </p:nvSpPr>
        <p:spPr bwMode="auto">
          <a:xfrm>
            <a:off x="48006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516</a:t>
            </a:r>
          </a:p>
        </p:txBody>
      </p:sp>
      <p:sp>
        <p:nvSpPr>
          <p:cNvPr id="264203" name="Rectangle 11"/>
          <p:cNvSpPr>
            <a:spLocks noChangeArrowheads="1"/>
          </p:cNvSpPr>
          <p:nvPr/>
        </p:nvSpPr>
        <p:spPr bwMode="auto">
          <a:xfrm>
            <a:off x="-76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605</a:t>
            </a:r>
          </a:p>
        </p:txBody>
      </p:sp>
      <p:sp>
        <p:nvSpPr>
          <p:cNvPr id="264204" name="Rectangle 12"/>
          <p:cNvSpPr>
            <a:spLocks noChangeArrowheads="1"/>
          </p:cNvSpPr>
          <p:nvPr/>
        </p:nvSpPr>
        <p:spPr bwMode="auto">
          <a:xfrm>
            <a:off x="4038600" y="18669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哈该</a:t>
            </a:r>
            <a:endParaRPr lang="en-US" sz="2800">
              <a:solidFill>
                <a:srgbClr val="FFFFFF"/>
              </a:solidFill>
              <a:ea typeface="Osaka" charset="0"/>
              <a:cs typeface="Osaka" charset="0"/>
            </a:endParaRPr>
          </a:p>
        </p:txBody>
      </p:sp>
      <p:sp>
        <p:nvSpPr>
          <p:cNvPr id="264205" name="Rectangle 13"/>
          <p:cNvSpPr>
            <a:spLocks noChangeArrowheads="1"/>
          </p:cNvSpPr>
          <p:nvPr/>
        </p:nvSpPr>
        <p:spPr bwMode="auto">
          <a:xfrm>
            <a:off x="4038600" y="2286000"/>
            <a:ext cx="19050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撒迦利亚</a:t>
            </a:r>
            <a:endParaRPr lang="en-US" sz="2800">
              <a:solidFill>
                <a:srgbClr val="FFFFFF"/>
              </a:solidFill>
              <a:ea typeface="Osaka" charset="0"/>
              <a:cs typeface="Osaka" charset="0"/>
            </a:endParaRPr>
          </a:p>
        </p:txBody>
      </p:sp>
      <p:sp>
        <p:nvSpPr>
          <p:cNvPr id="264206" name="Rectangle 14"/>
          <p:cNvSpPr>
            <a:spLocks noChangeArrowheads="1"/>
          </p:cNvSpPr>
          <p:nvPr/>
        </p:nvSpPr>
        <p:spPr bwMode="auto">
          <a:xfrm>
            <a:off x="7467600" y="22479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玛拉基</a:t>
            </a:r>
            <a:endParaRPr lang="en-US" sz="2800">
              <a:solidFill>
                <a:srgbClr val="FFFFFF"/>
              </a:solidFill>
              <a:ea typeface="Osaka" charset="0"/>
              <a:cs typeface="Osaka" charset="0"/>
            </a:endParaRPr>
          </a:p>
        </p:txBody>
      </p:sp>
      <p:sp>
        <p:nvSpPr>
          <p:cNvPr id="264207" name="Rectangle 15"/>
          <p:cNvSpPr>
            <a:spLocks noChangeArrowheads="1"/>
          </p:cNvSpPr>
          <p:nvPr/>
        </p:nvSpPr>
        <p:spPr bwMode="auto">
          <a:xfrm>
            <a:off x="38862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520</a:t>
            </a:r>
          </a:p>
        </p:txBody>
      </p:sp>
      <p:sp>
        <p:nvSpPr>
          <p:cNvPr id="264208" name="Rectangle 16"/>
          <p:cNvSpPr>
            <a:spLocks noChangeArrowheads="1"/>
          </p:cNvSpPr>
          <p:nvPr/>
        </p:nvSpPr>
        <p:spPr bwMode="auto">
          <a:xfrm>
            <a:off x="838200" y="1295400"/>
            <a:ext cx="2209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圣殿建造</a:t>
            </a:r>
            <a:endParaRPr lang="en-US" sz="2800">
              <a:solidFill>
                <a:srgbClr val="FFFFFF"/>
              </a:solidFill>
              <a:ea typeface="Osaka" charset="0"/>
              <a:cs typeface="Osaka" charset="0"/>
            </a:endParaRPr>
          </a:p>
        </p:txBody>
      </p:sp>
      <p:sp>
        <p:nvSpPr>
          <p:cNvPr id="264209" name="Rectangle 17"/>
          <p:cNvSpPr>
            <a:spLocks noChangeArrowheads="1"/>
          </p:cNvSpPr>
          <p:nvPr/>
        </p:nvSpPr>
        <p:spPr bwMode="auto">
          <a:xfrm>
            <a:off x="7053263" y="5105400"/>
            <a:ext cx="1304925"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以斯拉</a:t>
            </a:r>
            <a:endParaRPr lang="en-US" sz="2800">
              <a:solidFill>
                <a:srgbClr val="FFFFFF"/>
              </a:solidFill>
              <a:ea typeface="Osaka" charset="0"/>
              <a:cs typeface="Osaka" charset="0"/>
            </a:endParaRPr>
          </a:p>
        </p:txBody>
      </p:sp>
      <p:sp>
        <p:nvSpPr>
          <p:cNvPr id="264210" name="Rectangle 18"/>
          <p:cNvSpPr>
            <a:spLocks noChangeArrowheads="1"/>
          </p:cNvSpPr>
          <p:nvPr/>
        </p:nvSpPr>
        <p:spPr bwMode="auto">
          <a:xfrm>
            <a:off x="7543800" y="55626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尼希米</a:t>
            </a:r>
            <a:endParaRPr lang="en-US" sz="2800">
              <a:solidFill>
                <a:srgbClr val="FFFFFF"/>
              </a:solidFill>
              <a:ea typeface="Osaka" charset="0"/>
              <a:cs typeface="Osaka" charset="0"/>
            </a:endParaRPr>
          </a:p>
        </p:txBody>
      </p:sp>
      <p:sp>
        <p:nvSpPr>
          <p:cNvPr id="9235"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6"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7"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264214" name="Rectangle 22"/>
          <p:cNvSpPr>
            <a:spLocks noChangeArrowheads="1"/>
          </p:cNvSpPr>
          <p:nvPr/>
        </p:nvSpPr>
        <p:spPr bwMode="auto">
          <a:xfrm>
            <a:off x="2667000" y="51054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所罗巴伯</a:t>
            </a:r>
            <a:endParaRPr lang="en-US" sz="2800">
              <a:solidFill>
                <a:srgbClr val="FFFFFF"/>
              </a:solidFill>
              <a:ea typeface="Osaka" charset="0"/>
              <a:cs typeface="Osaka" charset="0"/>
            </a:endParaRPr>
          </a:p>
        </p:txBody>
      </p:sp>
      <p:sp>
        <p:nvSpPr>
          <p:cNvPr id="264215" name="Rectangle 23"/>
          <p:cNvSpPr>
            <a:spLocks noChangeArrowheads="1"/>
          </p:cNvSpPr>
          <p:nvPr/>
        </p:nvSpPr>
        <p:spPr bwMode="auto">
          <a:xfrm>
            <a:off x="7543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444-425</a:t>
            </a:r>
          </a:p>
        </p:txBody>
      </p:sp>
      <p:sp>
        <p:nvSpPr>
          <p:cNvPr id="264216" name="Rectangle 24"/>
          <p:cNvSpPr>
            <a:spLocks noChangeArrowheads="1"/>
          </p:cNvSpPr>
          <p:nvPr/>
        </p:nvSpPr>
        <p:spPr bwMode="auto">
          <a:xfrm>
            <a:off x="5867400" y="5105400"/>
            <a:ext cx="127635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以斯帖</a:t>
            </a:r>
            <a:endParaRPr lang="en-US" sz="2800">
              <a:solidFill>
                <a:srgbClr val="FFFFFF"/>
              </a:solidFill>
              <a:ea typeface="Osaka" charset="0"/>
              <a:cs typeface="Osaka" charset="0"/>
            </a:endParaRPr>
          </a:p>
        </p:txBody>
      </p:sp>
      <p:sp>
        <p:nvSpPr>
          <p:cNvPr id="264217" name="Rectangle 25"/>
          <p:cNvSpPr>
            <a:spLocks noChangeArrowheads="1"/>
          </p:cNvSpPr>
          <p:nvPr/>
        </p:nvSpPr>
        <p:spPr bwMode="auto">
          <a:xfrm>
            <a:off x="5638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483-473</a:t>
            </a:r>
          </a:p>
        </p:txBody>
      </p:sp>
      <p:sp>
        <p:nvSpPr>
          <p:cNvPr id="264218" name="Rectangle 26"/>
          <p:cNvSpPr>
            <a:spLocks noChangeArrowheads="1"/>
          </p:cNvSpPr>
          <p:nvPr/>
        </p:nvSpPr>
        <p:spPr bwMode="auto">
          <a:xfrm>
            <a:off x="76200" y="19812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先知</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19" name="Rectangle 27"/>
          <p:cNvSpPr>
            <a:spLocks noChangeArrowheads="1"/>
          </p:cNvSpPr>
          <p:nvPr/>
        </p:nvSpPr>
        <p:spPr bwMode="auto">
          <a:xfrm>
            <a:off x="76200" y="52197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其他</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0" name="Rectangle 28"/>
          <p:cNvSpPr>
            <a:spLocks noChangeArrowheads="1"/>
          </p:cNvSpPr>
          <p:nvPr/>
        </p:nvSpPr>
        <p:spPr bwMode="auto">
          <a:xfrm>
            <a:off x="0" y="6115050"/>
            <a:ext cx="2819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波斯国王</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1" name="Rectangle 29"/>
          <p:cNvSpPr>
            <a:spLocks noChangeArrowheads="1"/>
          </p:cNvSpPr>
          <p:nvPr/>
        </p:nvSpPr>
        <p:spPr bwMode="auto">
          <a:xfrm>
            <a:off x="22098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塞鲁士</a:t>
            </a:r>
            <a:endParaRPr lang="en-US" sz="2800">
              <a:solidFill>
                <a:srgbClr val="FFFFFF"/>
              </a:solidFill>
              <a:ea typeface="Osaka" charset="0"/>
              <a:cs typeface="Osaka" charset="0"/>
            </a:endParaRPr>
          </a:p>
        </p:txBody>
      </p:sp>
      <p:sp>
        <p:nvSpPr>
          <p:cNvPr id="264222" name="Rectangle 30"/>
          <p:cNvSpPr>
            <a:spLocks noChangeArrowheads="1"/>
          </p:cNvSpPr>
          <p:nvPr/>
        </p:nvSpPr>
        <p:spPr bwMode="auto">
          <a:xfrm>
            <a:off x="39624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大利乌</a:t>
            </a:r>
            <a:endParaRPr lang="en-US" sz="2800">
              <a:solidFill>
                <a:srgbClr val="FFFFFF"/>
              </a:solidFill>
              <a:ea typeface="Osaka" charset="0"/>
              <a:cs typeface="Osaka" charset="0"/>
            </a:endParaRPr>
          </a:p>
        </p:txBody>
      </p:sp>
      <p:sp>
        <p:nvSpPr>
          <p:cNvPr id="264223" name="Rectangle 31"/>
          <p:cNvSpPr>
            <a:spLocks noChangeArrowheads="1"/>
          </p:cNvSpPr>
          <p:nvPr/>
        </p:nvSpPr>
        <p:spPr bwMode="auto">
          <a:xfrm>
            <a:off x="53340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亚哈随鲁</a:t>
            </a:r>
            <a:endParaRPr lang="en-US" sz="2800">
              <a:solidFill>
                <a:srgbClr val="FFFFFF"/>
              </a:solidFill>
              <a:ea typeface="Osaka" charset="0"/>
              <a:cs typeface="Osaka" charset="0"/>
            </a:endParaRPr>
          </a:p>
        </p:txBody>
      </p:sp>
      <p:sp>
        <p:nvSpPr>
          <p:cNvPr id="264224" name="Rectangle 32"/>
          <p:cNvSpPr>
            <a:spLocks noChangeArrowheads="1"/>
          </p:cNvSpPr>
          <p:nvPr/>
        </p:nvSpPr>
        <p:spPr bwMode="auto">
          <a:xfrm>
            <a:off x="70104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亚达薛西</a:t>
            </a:r>
            <a:endParaRPr lang="en-US" sz="2800">
              <a:solidFill>
                <a:srgbClr val="FFFFFF"/>
              </a:solidFill>
              <a:ea typeface="Osaka" charset="0"/>
              <a:cs typeface="Osaka" charset="0"/>
            </a:endParaRPr>
          </a:p>
        </p:txBody>
      </p:sp>
      <p:pic>
        <p:nvPicPr>
          <p:cNvPr id="47137" name="Picture 33" descr="1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91000" y="3657600"/>
            <a:ext cx="114300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38" name="Picture 34" descr="thum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3581400"/>
            <a:ext cx="642938"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1744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4203"/>
                                        </p:tgtEl>
                                        <p:attrNameLst>
                                          <p:attrName>style.visibility</p:attrName>
                                        </p:attrNameLst>
                                      </p:cBhvr>
                                      <p:to>
                                        <p:strVal val="visible"/>
                                      </p:to>
                                    </p:set>
                                    <p:anim calcmode="lin" valueType="num">
                                      <p:cBhvr additive="base">
                                        <p:cTn id="7" dur="500" fill="hold"/>
                                        <p:tgtEl>
                                          <p:spTgt spid="264203"/>
                                        </p:tgtEl>
                                        <p:attrNameLst>
                                          <p:attrName>ppt_x</p:attrName>
                                        </p:attrNameLst>
                                      </p:cBhvr>
                                      <p:tavLst>
                                        <p:tav tm="0">
                                          <p:val>
                                            <p:strVal val="0-#ppt_w/2"/>
                                          </p:val>
                                        </p:tav>
                                        <p:tav tm="100000">
                                          <p:val>
                                            <p:strVal val="#ppt_x"/>
                                          </p:val>
                                        </p:tav>
                                      </p:tavLst>
                                    </p:anim>
                                    <p:anim calcmode="lin" valueType="num">
                                      <p:cBhvr additive="base">
                                        <p:cTn id="8" dur="500" fill="hold"/>
                                        <p:tgtEl>
                                          <p:spTgt spid="264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4198"/>
                                        </p:tgtEl>
                                        <p:attrNameLst>
                                          <p:attrName>style.visibility</p:attrName>
                                        </p:attrNameLst>
                                      </p:cBhvr>
                                      <p:to>
                                        <p:strVal val="visible"/>
                                      </p:to>
                                    </p:set>
                                    <p:anim calcmode="lin" valueType="num">
                                      <p:cBhvr additive="base">
                                        <p:cTn id="13" dur="500" fill="hold"/>
                                        <p:tgtEl>
                                          <p:spTgt spid="264198"/>
                                        </p:tgtEl>
                                        <p:attrNameLst>
                                          <p:attrName>ppt_x</p:attrName>
                                        </p:attrNameLst>
                                      </p:cBhvr>
                                      <p:tavLst>
                                        <p:tav tm="0">
                                          <p:val>
                                            <p:strVal val="0-#ppt_w/2"/>
                                          </p:val>
                                        </p:tav>
                                        <p:tav tm="100000">
                                          <p:val>
                                            <p:strVal val="#ppt_x"/>
                                          </p:val>
                                        </p:tav>
                                      </p:tavLst>
                                    </p:anim>
                                    <p:anim calcmode="lin" valueType="num">
                                      <p:cBhvr additive="base">
                                        <p:cTn id="14" dur="500" fill="hold"/>
                                        <p:tgtEl>
                                          <p:spTgt spid="264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4200"/>
                                        </p:tgtEl>
                                        <p:attrNameLst>
                                          <p:attrName>style.visibility</p:attrName>
                                        </p:attrNameLst>
                                      </p:cBhvr>
                                      <p:to>
                                        <p:strVal val="visible"/>
                                      </p:to>
                                    </p:set>
                                    <p:anim calcmode="lin" valueType="num">
                                      <p:cBhvr additive="base">
                                        <p:cTn id="19" dur="500" fill="hold"/>
                                        <p:tgtEl>
                                          <p:spTgt spid="264200"/>
                                        </p:tgtEl>
                                        <p:attrNameLst>
                                          <p:attrName>ppt_x</p:attrName>
                                        </p:attrNameLst>
                                      </p:cBhvr>
                                      <p:tavLst>
                                        <p:tav tm="0">
                                          <p:val>
                                            <p:strVal val="0-#ppt_w/2"/>
                                          </p:val>
                                        </p:tav>
                                        <p:tav tm="100000">
                                          <p:val>
                                            <p:strVal val="#ppt_x"/>
                                          </p:val>
                                        </p:tav>
                                      </p:tavLst>
                                    </p:anim>
                                    <p:anim calcmode="lin" valueType="num">
                                      <p:cBhvr additive="base">
                                        <p:cTn id="20" dur="500" fill="hold"/>
                                        <p:tgtEl>
                                          <p:spTgt spid="264200"/>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264214"/>
                                        </p:tgtEl>
                                        <p:attrNameLst>
                                          <p:attrName>style.visibility</p:attrName>
                                        </p:attrNameLst>
                                      </p:cBhvr>
                                      <p:to>
                                        <p:strVal val="visible"/>
                                      </p:to>
                                    </p:set>
                                    <p:anim calcmode="lin" valueType="num">
                                      <p:cBhvr additive="base">
                                        <p:cTn id="24" dur="500" fill="hold"/>
                                        <p:tgtEl>
                                          <p:spTgt spid="264214"/>
                                        </p:tgtEl>
                                        <p:attrNameLst>
                                          <p:attrName>ppt_x</p:attrName>
                                        </p:attrNameLst>
                                      </p:cBhvr>
                                      <p:tavLst>
                                        <p:tav tm="0">
                                          <p:val>
                                            <p:strVal val="0-#ppt_w/2"/>
                                          </p:val>
                                        </p:tav>
                                        <p:tav tm="100000">
                                          <p:val>
                                            <p:strVal val="#ppt_x"/>
                                          </p:val>
                                        </p:tav>
                                      </p:tavLst>
                                    </p:anim>
                                    <p:anim calcmode="lin" valueType="num">
                                      <p:cBhvr additive="base">
                                        <p:cTn id="25" dur="500" fill="hold"/>
                                        <p:tgtEl>
                                          <p:spTgt spid="264214"/>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64201"/>
                                        </p:tgtEl>
                                        <p:attrNameLst>
                                          <p:attrName>style.visibility</p:attrName>
                                        </p:attrNameLst>
                                      </p:cBhvr>
                                      <p:to>
                                        <p:strVal val="visible"/>
                                      </p:to>
                                    </p:set>
                                    <p:anim calcmode="lin" valueType="num">
                                      <p:cBhvr additive="base">
                                        <p:cTn id="30" dur="500" fill="hold"/>
                                        <p:tgtEl>
                                          <p:spTgt spid="264201"/>
                                        </p:tgtEl>
                                        <p:attrNameLst>
                                          <p:attrName>ppt_x</p:attrName>
                                        </p:attrNameLst>
                                      </p:cBhvr>
                                      <p:tavLst>
                                        <p:tav tm="0">
                                          <p:val>
                                            <p:strVal val="0-#ppt_w/2"/>
                                          </p:val>
                                        </p:tav>
                                        <p:tav tm="100000">
                                          <p:val>
                                            <p:strVal val="#ppt_x"/>
                                          </p:val>
                                        </p:tav>
                                      </p:tavLst>
                                    </p:anim>
                                    <p:anim calcmode="lin" valueType="num">
                                      <p:cBhvr additive="base">
                                        <p:cTn id="31" dur="500" fill="hold"/>
                                        <p:tgtEl>
                                          <p:spTgt spid="264201"/>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64207"/>
                                        </p:tgtEl>
                                        <p:attrNameLst>
                                          <p:attrName>style.visibility</p:attrName>
                                        </p:attrNameLst>
                                      </p:cBhvr>
                                      <p:to>
                                        <p:strVal val="visible"/>
                                      </p:to>
                                    </p:set>
                                    <p:anim calcmode="lin" valueType="num">
                                      <p:cBhvr additive="base">
                                        <p:cTn id="36" dur="500" fill="hold"/>
                                        <p:tgtEl>
                                          <p:spTgt spid="264207"/>
                                        </p:tgtEl>
                                        <p:attrNameLst>
                                          <p:attrName>ppt_x</p:attrName>
                                        </p:attrNameLst>
                                      </p:cBhvr>
                                      <p:tavLst>
                                        <p:tav tm="0">
                                          <p:val>
                                            <p:strVal val="0-#ppt_w/2"/>
                                          </p:val>
                                        </p:tav>
                                        <p:tav tm="100000">
                                          <p:val>
                                            <p:strVal val="#ppt_x"/>
                                          </p:val>
                                        </p:tav>
                                      </p:tavLst>
                                    </p:anim>
                                    <p:anim calcmode="lin" valueType="num">
                                      <p:cBhvr additive="base">
                                        <p:cTn id="37" dur="500" fill="hold"/>
                                        <p:tgtEl>
                                          <p:spTgt spid="264207"/>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500"/>
                            </p:stCondLst>
                            <p:childTnLst>
                              <p:par>
                                <p:cTn id="39" presetID="2" presetClass="entr" presetSubtype="8" fill="hold" grpId="0" nodeType="afterEffect">
                                  <p:stCondLst>
                                    <p:cond delay="0"/>
                                  </p:stCondLst>
                                  <p:childTnLst>
                                    <p:set>
                                      <p:cBhvr>
                                        <p:cTn id="40" dur="1" fill="hold">
                                          <p:stCondLst>
                                            <p:cond delay="0"/>
                                          </p:stCondLst>
                                        </p:cTn>
                                        <p:tgtEl>
                                          <p:spTgt spid="264204"/>
                                        </p:tgtEl>
                                        <p:attrNameLst>
                                          <p:attrName>style.visibility</p:attrName>
                                        </p:attrNameLst>
                                      </p:cBhvr>
                                      <p:to>
                                        <p:strVal val="visible"/>
                                      </p:to>
                                    </p:set>
                                    <p:anim calcmode="lin" valueType="num">
                                      <p:cBhvr additive="base">
                                        <p:cTn id="41" dur="500" fill="hold"/>
                                        <p:tgtEl>
                                          <p:spTgt spid="264204"/>
                                        </p:tgtEl>
                                        <p:attrNameLst>
                                          <p:attrName>ppt_x</p:attrName>
                                        </p:attrNameLst>
                                      </p:cBhvr>
                                      <p:tavLst>
                                        <p:tav tm="0">
                                          <p:val>
                                            <p:strVal val="0-#ppt_w/2"/>
                                          </p:val>
                                        </p:tav>
                                        <p:tav tm="100000">
                                          <p:val>
                                            <p:strVal val="#ppt_x"/>
                                          </p:val>
                                        </p:tav>
                                      </p:tavLst>
                                    </p:anim>
                                    <p:anim calcmode="lin" valueType="num">
                                      <p:cBhvr additive="base">
                                        <p:cTn id="42" dur="500" fill="hold"/>
                                        <p:tgtEl>
                                          <p:spTgt spid="26420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000"/>
                            </p:stCondLst>
                            <p:childTnLst>
                              <p:par>
                                <p:cTn id="44" presetID="2" presetClass="entr" presetSubtype="8" fill="hold" grpId="0" nodeType="afterEffect">
                                  <p:stCondLst>
                                    <p:cond delay="0"/>
                                  </p:stCondLst>
                                  <p:childTnLst>
                                    <p:set>
                                      <p:cBhvr>
                                        <p:cTn id="45" dur="1" fill="hold">
                                          <p:stCondLst>
                                            <p:cond delay="0"/>
                                          </p:stCondLst>
                                        </p:cTn>
                                        <p:tgtEl>
                                          <p:spTgt spid="264205"/>
                                        </p:tgtEl>
                                        <p:attrNameLst>
                                          <p:attrName>style.visibility</p:attrName>
                                        </p:attrNameLst>
                                      </p:cBhvr>
                                      <p:to>
                                        <p:strVal val="visible"/>
                                      </p:to>
                                    </p:set>
                                    <p:anim calcmode="lin" valueType="num">
                                      <p:cBhvr additive="base">
                                        <p:cTn id="46" dur="500" fill="hold"/>
                                        <p:tgtEl>
                                          <p:spTgt spid="264205"/>
                                        </p:tgtEl>
                                        <p:attrNameLst>
                                          <p:attrName>ppt_x</p:attrName>
                                        </p:attrNameLst>
                                      </p:cBhvr>
                                      <p:tavLst>
                                        <p:tav tm="0">
                                          <p:val>
                                            <p:strVal val="0-#ppt_w/2"/>
                                          </p:val>
                                        </p:tav>
                                        <p:tav tm="100000">
                                          <p:val>
                                            <p:strVal val="#ppt_x"/>
                                          </p:val>
                                        </p:tav>
                                      </p:tavLst>
                                    </p:anim>
                                    <p:anim calcmode="lin" valueType="num">
                                      <p:cBhvr additive="base">
                                        <p:cTn id="47" dur="500" fill="hold"/>
                                        <p:tgtEl>
                                          <p:spTgt spid="264205"/>
                                        </p:tgtEl>
                                        <p:attrNameLst>
                                          <p:attrName>ppt_y</p:attrName>
                                        </p:attrNameLst>
                                      </p:cBhvr>
                                      <p:tavLst>
                                        <p:tav tm="0">
                                          <p:val>
                                            <p:strVal val="#ppt_y"/>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64202"/>
                                        </p:tgtEl>
                                        <p:attrNameLst>
                                          <p:attrName>style.visibility</p:attrName>
                                        </p:attrNameLst>
                                      </p:cBhvr>
                                      <p:to>
                                        <p:strVal val="visible"/>
                                      </p:to>
                                    </p:set>
                                    <p:anim calcmode="lin" valueType="num">
                                      <p:cBhvr additive="base">
                                        <p:cTn id="52" dur="500" fill="hold"/>
                                        <p:tgtEl>
                                          <p:spTgt spid="264202"/>
                                        </p:tgtEl>
                                        <p:attrNameLst>
                                          <p:attrName>ppt_x</p:attrName>
                                        </p:attrNameLst>
                                      </p:cBhvr>
                                      <p:tavLst>
                                        <p:tav tm="0">
                                          <p:val>
                                            <p:strVal val="0-#ppt_w/2"/>
                                          </p:val>
                                        </p:tav>
                                        <p:tav tm="100000">
                                          <p:val>
                                            <p:strVal val="#ppt_x"/>
                                          </p:val>
                                        </p:tav>
                                      </p:tavLst>
                                    </p:anim>
                                    <p:anim calcmode="lin" valueType="num">
                                      <p:cBhvr additive="base">
                                        <p:cTn id="53" dur="500" fill="hold"/>
                                        <p:tgtEl>
                                          <p:spTgt spid="264202"/>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64217"/>
                                        </p:tgtEl>
                                        <p:attrNameLst>
                                          <p:attrName>style.visibility</p:attrName>
                                        </p:attrNameLst>
                                      </p:cBhvr>
                                      <p:to>
                                        <p:strVal val="visible"/>
                                      </p:to>
                                    </p:set>
                                    <p:anim calcmode="lin" valueType="num">
                                      <p:cBhvr additive="base">
                                        <p:cTn id="58" dur="500" fill="hold"/>
                                        <p:tgtEl>
                                          <p:spTgt spid="264217"/>
                                        </p:tgtEl>
                                        <p:attrNameLst>
                                          <p:attrName>ppt_x</p:attrName>
                                        </p:attrNameLst>
                                      </p:cBhvr>
                                      <p:tavLst>
                                        <p:tav tm="0">
                                          <p:val>
                                            <p:strVal val="0-#ppt_w/2"/>
                                          </p:val>
                                        </p:tav>
                                        <p:tav tm="100000">
                                          <p:val>
                                            <p:strVal val="#ppt_x"/>
                                          </p:val>
                                        </p:tav>
                                      </p:tavLst>
                                    </p:anim>
                                    <p:anim calcmode="lin" valueType="num">
                                      <p:cBhvr additive="base">
                                        <p:cTn id="59" dur="500" fill="hold"/>
                                        <p:tgtEl>
                                          <p:spTgt spid="264217"/>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500"/>
                            </p:stCondLst>
                            <p:childTnLst>
                              <p:par>
                                <p:cTn id="61" presetID="2" presetClass="entr" presetSubtype="8" fill="hold" grpId="0" nodeType="afterEffect">
                                  <p:stCondLst>
                                    <p:cond delay="0"/>
                                  </p:stCondLst>
                                  <p:childTnLst>
                                    <p:set>
                                      <p:cBhvr>
                                        <p:cTn id="62" dur="1" fill="hold">
                                          <p:stCondLst>
                                            <p:cond delay="0"/>
                                          </p:stCondLst>
                                        </p:cTn>
                                        <p:tgtEl>
                                          <p:spTgt spid="264216"/>
                                        </p:tgtEl>
                                        <p:attrNameLst>
                                          <p:attrName>style.visibility</p:attrName>
                                        </p:attrNameLst>
                                      </p:cBhvr>
                                      <p:to>
                                        <p:strVal val="visible"/>
                                      </p:to>
                                    </p:set>
                                    <p:anim calcmode="lin" valueType="num">
                                      <p:cBhvr additive="base">
                                        <p:cTn id="63" dur="500" fill="hold"/>
                                        <p:tgtEl>
                                          <p:spTgt spid="264216"/>
                                        </p:tgtEl>
                                        <p:attrNameLst>
                                          <p:attrName>ppt_x</p:attrName>
                                        </p:attrNameLst>
                                      </p:cBhvr>
                                      <p:tavLst>
                                        <p:tav tm="0">
                                          <p:val>
                                            <p:strVal val="0-#ppt_w/2"/>
                                          </p:val>
                                        </p:tav>
                                        <p:tav tm="100000">
                                          <p:val>
                                            <p:strVal val="#ppt_x"/>
                                          </p:val>
                                        </p:tav>
                                      </p:tavLst>
                                    </p:anim>
                                    <p:anim calcmode="lin" valueType="num">
                                      <p:cBhvr additive="base">
                                        <p:cTn id="64" dur="500" fill="hold"/>
                                        <p:tgtEl>
                                          <p:spTgt spid="26421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64215"/>
                                        </p:tgtEl>
                                        <p:attrNameLst>
                                          <p:attrName>style.visibility</p:attrName>
                                        </p:attrNameLst>
                                      </p:cBhvr>
                                      <p:to>
                                        <p:strVal val="visible"/>
                                      </p:to>
                                    </p:set>
                                    <p:anim calcmode="lin" valueType="num">
                                      <p:cBhvr additive="base">
                                        <p:cTn id="69" dur="500" fill="hold"/>
                                        <p:tgtEl>
                                          <p:spTgt spid="264215"/>
                                        </p:tgtEl>
                                        <p:attrNameLst>
                                          <p:attrName>ppt_x</p:attrName>
                                        </p:attrNameLst>
                                      </p:cBhvr>
                                      <p:tavLst>
                                        <p:tav tm="0">
                                          <p:val>
                                            <p:strVal val="0-#ppt_w/2"/>
                                          </p:val>
                                        </p:tav>
                                        <p:tav tm="100000">
                                          <p:val>
                                            <p:strVal val="#ppt_x"/>
                                          </p:val>
                                        </p:tav>
                                      </p:tavLst>
                                    </p:anim>
                                    <p:anim calcmode="lin" valueType="num">
                                      <p:cBhvr additive="base">
                                        <p:cTn id="70" dur="500" fill="hold"/>
                                        <p:tgtEl>
                                          <p:spTgt spid="264215"/>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64209"/>
                                        </p:tgtEl>
                                        <p:attrNameLst>
                                          <p:attrName>style.visibility</p:attrName>
                                        </p:attrNameLst>
                                      </p:cBhvr>
                                      <p:to>
                                        <p:strVal val="visible"/>
                                      </p:to>
                                    </p:set>
                                    <p:anim calcmode="lin" valueType="num">
                                      <p:cBhvr additive="base">
                                        <p:cTn id="75" dur="500" fill="hold"/>
                                        <p:tgtEl>
                                          <p:spTgt spid="264209"/>
                                        </p:tgtEl>
                                        <p:attrNameLst>
                                          <p:attrName>ppt_x</p:attrName>
                                        </p:attrNameLst>
                                      </p:cBhvr>
                                      <p:tavLst>
                                        <p:tav tm="0">
                                          <p:val>
                                            <p:strVal val="0-#ppt_w/2"/>
                                          </p:val>
                                        </p:tav>
                                        <p:tav tm="100000">
                                          <p:val>
                                            <p:strVal val="#ppt_x"/>
                                          </p:val>
                                        </p:tav>
                                      </p:tavLst>
                                    </p:anim>
                                    <p:anim calcmode="lin" valueType="num">
                                      <p:cBhvr additive="base">
                                        <p:cTn id="76" dur="500" fill="hold"/>
                                        <p:tgtEl>
                                          <p:spTgt spid="264209"/>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64210"/>
                                        </p:tgtEl>
                                        <p:attrNameLst>
                                          <p:attrName>style.visibility</p:attrName>
                                        </p:attrNameLst>
                                      </p:cBhvr>
                                      <p:to>
                                        <p:strVal val="visible"/>
                                      </p:to>
                                    </p:set>
                                    <p:anim calcmode="lin" valueType="num">
                                      <p:cBhvr additive="base">
                                        <p:cTn id="81" dur="500" fill="hold"/>
                                        <p:tgtEl>
                                          <p:spTgt spid="264210"/>
                                        </p:tgtEl>
                                        <p:attrNameLst>
                                          <p:attrName>ppt_x</p:attrName>
                                        </p:attrNameLst>
                                      </p:cBhvr>
                                      <p:tavLst>
                                        <p:tav tm="0">
                                          <p:val>
                                            <p:strVal val="0-#ppt_w/2"/>
                                          </p:val>
                                        </p:tav>
                                        <p:tav tm="100000">
                                          <p:val>
                                            <p:strVal val="#ppt_x"/>
                                          </p:val>
                                        </p:tav>
                                      </p:tavLst>
                                    </p:anim>
                                    <p:anim calcmode="lin" valueType="num">
                                      <p:cBhvr additive="base">
                                        <p:cTn id="82" dur="500" fill="hold"/>
                                        <p:tgtEl>
                                          <p:spTgt spid="264210"/>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64206"/>
                                        </p:tgtEl>
                                        <p:attrNameLst>
                                          <p:attrName>style.visibility</p:attrName>
                                        </p:attrNameLst>
                                      </p:cBhvr>
                                      <p:to>
                                        <p:strVal val="visible"/>
                                      </p:to>
                                    </p:set>
                                    <p:anim calcmode="lin" valueType="num">
                                      <p:cBhvr additive="base">
                                        <p:cTn id="87" dur="500" fill="hold"/>
                                        <p:tgtEl>
                                          <p:spTgt spid="264206"/>
                                        </p:tgtEl>
                                        <p:attrNameLst>
                                          <p:attrName>ppt_x</p:attrName>
                                        </p:attrNameLst>
                                      </p:cBhvr>
                                      <p:tavLst>
                                        <p:tav tm="0">
                                          <p:val>
                                            <p:strVal val="0-#ppt_w/2"/>
                                          </p:val>
                                        </p:tav>
                                        <p:tav tm="100000">
                                          <p:val>
                                            <p:strVal val="#ppt_x"/>
                                          </p:val>
                                        </p:tav>
                                      </p:tavLst>
                                    </p:anim>
                                    <p:anim calcmode="lin" valueType="num">
                                      <p:cBhvr additive="base">
                                        <p:cTn id="88" dur="500" fill="hold"/>
                                        <p:tgtEl>
                                          <p:spTgt spid="264206"/>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64221"/>
                                        </p:tgtEl>
                                        <p:attrNameLst>
                                          <p:attrName>style.visibility</p:attrName>
                                        </p:attrNameLst>
                                      </p:cBhvr>
                                      <p:to>
                                        <p:strVal val="visible"/>
                                      </p:to>
                                    </p:set>
                                    <p:anim calcmode="lin" valueType="num">
                                      <p:cBhvr additive="base">
                                        <p:cTn id="93" dur="500" fill="hold"/>
                                        <p:tgtEl>
                                          <p:spTgt spid="264221"/>
                                        </p:tgtEl>
                                        <p:attrNameLst>
                                          <p:attrName>ppt_x</p:attrName>
                                        </p:attrNameLst>
                                      </p:cBhvr>
                                      <p:tavLst>
                                        <p:tav tm="0">
                                          <p:val>
                                            <p:strVal val="0-#ppt_w/2"/>
                                          </p:val>
                                        </p:tav>
                                        <p:tav tm="100000">
                                          <p:val>
                                            <p:strVal val="#ppt_x"/>
                                          </p:val>
                                        </p:tav>
                                      </p:tavLst>
                                    </p:anim>
                                    <p:anim calcmode="lin" valueType="num">
                                      <p:cBhvr additive="base">
                                        <p:cTn id="94" dur="500" fill="hold"/>
                                        <p:tgtEl>
                                          <p:spTgt spid="264221"/>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264222"/>
                                        </p:tgtEl>
                                        <p:attrNameLst>
                                          <p:attrName>style.visibility</p:attrName>
                                        </p:attrNameLst>
                                      </p:cBhvr>
                                      <p:to>
                                        <p:strVal val="visible"/>
                                      </p:to>
                                    </p:set>
                                    <p:anim calcmode="lin" valueType="num">
                                      <p:cBhvr additive="base">
                                        <p:cTn id="99" dur="500" fill="hold"/>
                                        <p:tgtEl>
                                          <p:spTgt spid="264222"/>
                                        </p:tgtEl>
                                        <p:attrNameLst>
                                          <p:attrName>ppt_x</p:attrName>
                                        </p:attrNameLst>
                                      </p:cBhvr>
                                      <p:tavLst>
                                        <p:tav tm="0">
                                          <p:val>
                                            <p:strVal val="0-#ppt_w/2"/>
                                          </p:val>
                                        </p:tav>
                                        <p:tav tm="100000">
                                          <p:val>
                                            <p:strVal val="#ppt_x"/>
                                          </p:val>
                                        </p:tav>
                                      </p:tavLst>
                                    </p:anim>
                                    <p:anim calcmode="lin" valueType="num">
                                      <p:cBhvr additive="base">
                                        <p:cTn id="100" dur="500" fill="hold"/>
                                        <p:tgtEl>
                                          <p:spTgt spid="264222"/>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264223"/>
                                        </p:tgtEl>
                                        <p:attrNameLst>
                                          <p:attrName>style.visibility</p:attrName>
                                        </p:attrNameLst>
                                      </p:cBhvr>
                                      <p:to>
                                        <p:strVal val="visible"/>
                                      </p:to>
                                    </p:set>
                                    <p:anim calcmode="lin" valueType="num">
                                      <p:cBhvr additive="base">
                                        <p:cTn id="105" dur="500" fill="hold"/>
                                        <p:tgtEl>
                                          <p:spTgt spid="264223"/>
                                        </p:tgtEl>
                                        <p:attrNameLst>
                                          <p:attrName>ppt_x</p:attrName>
                                        </p:attrNameLst>
                                      </p:cBhvr>
                                      <p:tavLst>
                                        <p:tav tm="0">
                                          <p:val>
                                            <p:strVal val="0-#ppt_w/2"/>
                                          </p:val>
                                        </p:tav>
                                        <p:tav tm="100000">
                                          <p:val>
                                            <p:strVal val="#ppt_x"/>
                                          </p:val>
                                        </p:tav>
                                      </p:tavLst>
                                    </p:anim>
                                    <p:anim calcmode="lin" valueType="num">
                                      <p:cBhvr additive="base">
                                        <p:cTn id="106" dur="500" fill="hold"/>
                                        <p:tgtEl>
                                          <p:spTgt spid="264223"/>
                                        </p:tgtEl>
                                        <p:attrNameLst>
                                          <p:attrName>ppt_y</p:attrName>
                                        </p:attrNameLst>
                                      </p:cBhvr>
                                      <p:tavLst>
                                        <p:tav tm="0">
                                          <p:val>
                                            <p:strVal val="#ppt_y"/>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264224"/>
                                        </p:tgtEl>
                                        <p:attrNameLst>
                                          <p:attrName>style.visibility</p:attrName>
                                        </p:attrNameLst>
                                      </p:cBhvr>
                                      <p:to>
                                        <p:strVal val="visible"/>
                                      </p:to>
                                    </p:set>
                                    <p:anim calcmode="lin" valueType="num">
                                      <p:cBhvr additive="base">
                                        <p:cTn id="111" dur="500" fill="hold"/>
                                        <p:tgtEl>
                                          <p:spTgt spid="264224"/>
                                        </p:tgtEl>
                                        <p:attrNameLst>
                                          <p:attrName>ppt_x</p:attrName>
                                        </p:attrNameLst>
                                      </p:cBhvr>
                                      <p:tavLst>
                                        <p:tav tm="0">
                                          <p:val>
                                            <p:strVal val="0-#ppt_w/2"/>
                                          </p:val>
                                        </p:tav>
                                        <p:tav tm="100000">
                                          <p:val>
                                            <p:strVal val="#ppt_x"/>
                                          </p:val>
                                        </p:tav>
                                      </p:tavLst>
                                    </p:anim>
                                    <p:anim calcmode="lin" valueType="num">
                                      <p:cBhvr additive="base">
                                        <p:cTn id="112" dur="500" fill="hold"/>
                                        <p:tgtEl>
                                          <p:spTgt spid="2642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autoUpdateAnimBg="0"/>
      <p:bldP spid="264200" grpId="0" autoUpdateAnimBg="0"/>
      <p:bldP spid="264201" grpId="0" autoUpdateAnimBg="0"/>
      <p:bldP spid="264202" grpId="0" autoUpdateAnimBg="0"/>
      <p:bldP spid="264203" grpId="0" autoUpdateAnimBg="0"/>
      <p:bldP spid="264204" grpId="0" autoUpdateAnimBg="0"/>
      <p:bldP spid="264205" grpId="0" autoUpdateAnimBg="0"/>
      <p:bldP spid="264206" grpId="0" autoUpdateAnimBg="0"/>
      <p:bldP spid="264207" grpId="0" autoUpdateAnimBg="0"/>
      <p:bldP spid="264209" grpId="0" autoUpdateAnimBg="0"/>
      <p:bldP spid="264210" grpId="0" autoUpdateAnimBg="0"/>
      <p:bldP spid="264214" grpId="0" autoUpdateAnimBg="0"/>
      <p:bldP spid="264215" grpId="0" autoUpdateAnimBg="0"/>
      <p:bldP spid="264216" grpId="0" autoUpdateAnimBg="0"/>
      <p:bldP spid="264217" grpId="0" autoUpdateAnimBg="0"/>
      <p:bldP spid="264221" grpId="0" autoUpdateAnimBg="0"/>
      <p:bldP spid="264222" grpId="0" autoUpdateAnimBg="0"/>
      <p:bldP spid="264223" grpId="0" autoUpdateAnimBg="0"/>
      <p:bldP spid="264224"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55600"/>
            <a:ext cx="9144000" cy="6143625"/>
          </a:xfrm>
          <a:prstGeom prst="rect">
            <a:avLst/>
          </a:prstGeom>
        </p:spPr>
      </p:pic>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a:solidFill>
                  <a:srgbClr val="FFFFFF"/>
                </a:solidFill>
                <a:latin typeface="Arial Black" charset="0"/>
                <a:ea typeface="ＭＳ Ｐゴシック" charset="0"/>
                <a:cs typeface="ＭＳ Ｐゴシック" charset="0"/>
              </a:rPr>
              <a:t>Temple But No Walls</a:t>
            </a:r>
            <a:endParaRPr lang="en-US" sz="6000"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06385422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a:solidFill>
                  <a:srgbClr val="FFFFFF"/>
                </a:solidFill>
                <a:latin typeface="Arial Black" charset="0"/>
                <a:ea typeface="ＭＳ Ｐゴシック" charset="0"/>
                <a:cs typeface="ＭＳ Ｐゴシック" charset="0"/>
              </a:rPr>
              <a:t>Temple But No Walls</a:t>
            </a:r>
            <a:endParaRPr lang="en-US" sz="6000" b="1" dirty="0">
              <a:solidFill>
                <a:srgbClr val="FFFFFF"/>
              </a:solidFill>
              <a:latin typeface="Arial Black"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2244" y="1628800"/>
            <a:ext cx="9111756" cy="5206718"/>
          </a:xfrm>
          <a:prstGeom prst="rect">
            <a:avLst/>
          </a:prstGeom>
        </p:spPr>
      </p:pic>
    </p:spTree>
    <p:extLst>
      <p:ext uri="{BB962C8B-B14F-4D97-AF65-F5344CB8AC3E}">
        <p14:creationId xmlns:p14="http://schemas.microsoft.com/office/powerpoint/2010/main" val="343955565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171010"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16770" name="Rectangle 1026"/>
          <p:cNvSpPr>
            <a:spLocks noGrp="1" noChangeArrowheads="1"/>
          </p:cNvSpPr>
          <p:nvPr>
            <p:ph type="title"/>
          </p:nvPr>
        </p:nvSpPr>
        <p:spPr>
          <a:xfrm>
            <a:off x="838200" y="304799"/>
            <a:ext cx="7162800" cy="1587921"/>
          </a:xfrm>
          <a:solidFill>
            <a:srgbClr val="000000"/>
          </a:solidFill>
        </p:spPr>
        <p:txBody>
          <a:bodyPr anchor="ctr"/>
          <a:lstStyle/>
          <a:p>
            <a:pPr algn="ctr" eaLnBrk="1" hangingPunct="1">
              <a:defRPr/>
            </a:pPr>
            <a:r>
              <a:rPr lang="zh-CN" altLang="en-US" sz="4800" b="1" dirty="0">
                <a:solidFill>
                  <a:srgbClr val="FFFFFF"/>
                </a:solidFill>
                <a:latin typeface="Arial Black" charset="0"/>
                <a:ea typeface="ＭＳ Ｐゴシック" charset="0"/>
                <a:cs typeface="ＭＳ Ｐゴシック" charset="0"/>
              </a:rPr>
              <a:t>尼希米 </a:t>
            </a:r>
            <a:r>
              <a:rPr lang="en-US" sz="4800" b="1" dirty="0">
                <a:solidFill>
                  <a:srgbClr val="FFFFFF"/>
                </a:solidFill>
                <a:latin typeface="Arial Black" charset="0"/>
                <a:ea typeface="ＭＳ Ｐゴシック" charset="0"/>
                <a:cs typeface="ＭＳ Ｐゴシック" charset="0"/>
              </a:rPr>
              <a:t>1:1–2:10 </a:t>
            </a:r>
            <a:br>
              <a:rPr lang="en-US" sz="4800" b="1" dirty="0">
                <a:solidFill>
                  <a:srgbClr val="FFFFFF"/>
                </a:solidFill>
                <a:latin typeface="Arial Black" charset="0"/>
                <a:ea typeface="ＭＳ Ｐゴシック" charset="0"/>
                <a:cs typeface="ＭＳ Ｐゴシック" charset="0"/>
              </a:rPr>
            </a:br>
            <a:r>
              <a:rPr lang="zh-CN" altLang="en-US" sz="4800" b="1" dirty="0">
                <a:solidFill>
                  <a:srgbClr val="FFFFFF"/>
                </a:solidFill>
                <a:latin typeface="Arial Black" charset="0"/>
                <a:ea typeface="ＭＳ Ｐゴシック" charset="0"/>
                <a:cs typeface="ＭＳ Ｐゴシック" charset="0"/>
              </a:rPr>
              <a:t>总结</a:t>
            </a:r>
            <a:endParaRPr lang="en-US" sz="6000" b="1" dirty="0">
              <a:solidFill>
                <a:srgbClr val="FFFFFF"/>
              </a:solidFill>
              <a:latin typeface="Arial Black" charset="0"/>
              <a:ea typeface="ＭＳ Ｐゴシック" charset="0"/>
              <a:cs typeface="ＭＳ Ｐゴシック" charset="0"/>
            </a:endParaRPr>
          </a:p>
        </p:txBody>
      </p:sp>
      <p:pic>
        <p:nvPicPr>
          <p:cNvPr id="2" name="Picture 1" descr="broken-wall-siloutt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16194"/>
            <a:ext cx="9144000" cy="2341084"/>
          </a:xfrm>
          <a:prstGeom prst="rect">
            <a:avLst/>
          </a:prstGeom>
        </p:spPr>
      </p:pic>
      <p:sp>
        <p:nvSpPr>
          <p:cNvPr id="6" name="Rectangle 1026"/>
          <p:cNvSpPr txBox="1">
            <a:spLocks noChangeArrowheads="1"/>
          </p:cNvSpPr>
          <p:nvPr/>
        </p:nvSpPr>
        <p:spPr bwMode="auto">
          <a:xfrm rot="20886181">
            <a:off x="1008928" y="2332710"/>
            <a:ext cx="7162800" cy="2402647"/>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en-US" sz="6000" b="1" dirty="0">
                <a:solidFill>
                  <a:srgbClr val="FFFFFF"/>
                </a:solidFill>
                <a:latin typeface="Chalkduster"/>
                <a:ea typeface="ＭＳ Ｐゴシック" charset="0"/>
                <a:cs typeface="Chalkduster"/>
              </a:rPr>
              <a:t>God reproached!</a:t>
            </a:r>
          </a:p>
        </p:txBody>
      </p:sp>
    </p:spTree>
    <p:extLst>
      <p:ext uri="{BB962C8B-B14F-4D97-AF65-F5344CB8AC3E}">
        <p14:creationId xmlns:p14="http://schemas.microsoft.com/office/powerpoint/2010/main" val="1326957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1848399683"/>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5654"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Rectangle 2"/>
          <p:cNvSpPr>
            <a:spLocks noGrp="1" noChangeArrowheads="1"/>
          </p:cNvSpPr>
          <p:nvPr>
            <p:ph type="title"/>
          </p:nvPr>
        </p:nvSpPr>
        <p:spPr>
          <a:xfrm>
            <a:off x="152400" y="0"/>
            <a:ext cx="8077200" cy="990600"/>
          </a:xfrm>
          <a:solidFill>
            <a:srgbClr val="000000"/>
          </a:solidFill>
        </p:spPr>
        <p:txBody>
          <a:bodyPr/>
          <a:lstStyle/>
          <a:p>
            <a:pPr algn="ctr">
              <a:defRPr/>
            </a:pPr>
            <a:r>
              <a:rPr lang="zh-CN" altLang="en-US" i="0" dirty="0">
                <a:effectLst>
                  <a:outerShdw blurRad="38100" dist="38100" dir="2700000" algn="tl">
                    <a:srgbClr val="366B1B"/>
                  </a:outerShdw>
                </a:effectLst>
                <a:latin typeface="Arial Black" charset="0"/>
                <a:ea typeface="ＭＳ Ｐゴシック" charset="0"/>
                <a:cs typeface="Times New Roman" charset="0"/>
              </a:rPr>
              <a:t>波丝帝国地图</a:t>
            </a:r>
            <a:endParaRPr lang="en-US" sz="2000" i="0" dirty="0">
              <a:effectLst>
                <a:outerShdw blurRad="38100" dist="38100" dir="2700000" algn="tl">
                  <a:srgbClr val="366B1B"/>
                </a:outerShdw>
              </a:effectLst>
              <a:latin typeface="Arial Narrow" charset="0"/>
              <a:ea typeface="ＭＳ Ｐゴシック" charset="0"/>
              <a:cs typeface="Times New Roman" charset="0"/>
            </a:endParaRPr>
          </a:p>
        </p:txBody>
      </p:sp>
      <p:sp>
        <p:nvSpPr>
          <p:cNvPr id="155651" name="Text Box 3"/>
          <p:cNvSpPr txBox="1">
            <a:spLocks noChangeArrowheads="1"/>
          </p:cNvSpPr>
          <p:nvPr/>
        </p:nvSpPr>
        <p:spPr bwMode="auto">
          <a:xfrm>
            <a:off x="8305800" y="152400"/>
            <a:ext cx="731838" cy="457200"/>
          </a:xfrm>
          <a:prstGeom prst="rect">
            <a:avLst/>
          </a:prstGeom>
          <a:solidFill>
            <a:srgbClr val="FFFFFF"/>
          </a:solidFill>
          <a:ln w="12700">
            <a:solidFill>
              <a:schemeClr val="tx1"/>
            </a:solidFill>
            <a:miter lim="800000"/>
            <a:headEnd type="none" w="sm" len="sm"/>
            <a:tailEnd type="none" w="sm" len="sm"/>
          </a:ln>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algn="ctr" defTabSz="914400">
              <a:spcBef>
                <a:spcPct val="50000"/>
              </a:spcBef>
              <a:buClrTx/>
              <a:buSzTx/>
              <a:buFontTx/>
              <a:buNone/>
            </a:pPr>
            <a:r>
              <a:rPr lang="en-US">
                <a:latin typeface="Arial"/>
                <a:cs typeface="Arial"/>
              </a:rPr>
              <a:t>317</a:t>
            </a:r>
          </a:p>
        </p:txBody>
      </p:sp>
      <p:sp>
        <p:nvSpPr>
          <p:cNvPr id="155652" name="Rectangle 4"/>
          <p:cNvSpPr>
            <a:spLocks noChangeArrowheads="1"/>
          </p:cNvSpPr>
          <p:nvPr/>
        </p:nvSpPr>
        <p:spPr bwMode="auto">
          <a:xfrm>
            <a:off x="1933575" y="15049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155653" name="Rectangle 5"/>
          <p:cNvSpPr>
            <a:spLocks noChangeArrowheads="1"/>
          </p:cNvSpPr>
          <p:nvPr/>
        </p:nvSpPr>
        <p:spPr bwMode="auto">
          <a:xfrm>
            <a:off x="1938338" y="220027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7" name="TextBox 6"/>
          <p:cNvSpPr txBox="1"/>
          <p:nvPr/>
        </p:nvSpPr>
        <p:spPr>
          <a:xfrm>
            <a:off x="161925" y="764704"/>
            <a:ext cx="8067675" cy="400050"/>
          </a:xfrm>
          <a:prstGeom prst="rect">
            <a:avLst/>
          </a:prstGeom>
          <a:solidFill>
            <a:srgbClr val="000000"/>
          </a:solidFill>
        </p:spPr>
        <p:txBody>
          <a:bodyPr>
            <a:spAutoFit/>
          </a:bodyPr>
          <a:lstStyle>
            <a:lvl1pPr eaLnBrk="0" hangingPunct="0">
              <a:defRPr sz="2400" b="1">
                <a:solidFill>
                  <a:srgbClr val="000000"/>
                </a:solidFill>
                <a:latin typeface="Arial Narrow" charset="0"/>
                <a:ea typeface="ＭＳ Ｐゴシック" charset="0"/>
                <a:cs typeface="Times New Roman" charset="0"/>
              </a:defRPr>
            </a:lvl1pPr>
            <a:lvl2pPr marL="37931725" indent="-37474525" eaLnBrk="0" hangingPunct="0">
              <a:defRPr sz="2400" b="1">
                <a:solidFill>
                  <a:srgbClr val="000000"/>
                </a:solidFill>
                <a:latin typeface="Arial Narrow" charset="0"/>
                <a:ea typeface="Times New Roman" charset="0"/>
                <a:cs typeface="Times New Roman" charset="0"/>
              </a:defRPr>
            </a:lvl2pPr>
            <a:lvl3pPr eaLnBrk="0" hangingPunct="0">
              <a:defRPr sz="2400" b="1">
                <a:solidFill>
                  <a:srgbClr val="000000"/>
                </a:solidFill>
                <a:latin typeface="Arial Narrow" charset="0"/>
                <a:ea typeface="Times New Roman" charset="0"/>
                <a:cs typeface="Times New Roman" charset="0"/>
              </a:defRPr>
            </a:lvl3pPr>
            <a:lvl4pPr eaLnBrk="0" hangingPunct="0">
              <a:defRPr sz="2400" b="1">
                <a:solidFill>
                  <a:srgbClr val="000000"/>
                </a:solidFill>
                <a:latin typeface="Arial Narrow" charset="0"/>
                <a:ea typeface="Times New Roman" charset="0"/>
                <a:cs typeface="Times New Roman" charset="0"/>
              </a:defRPr>
            </a:lvl4pPr>
            <a:lvl5pPr eaLnBrk="0" hangingPunct="0">
              <a:defRPr sz="2400" b="1">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2400" b="1">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2400" b="1">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2400" b="1">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2400" b="1">
                <a:solidFill>
                  <a:srgbClr val="000000"/>
                </a:solidFill>
                <a:latin typeface="Arial Narrow" charset="0"/>
                <a:ea typeface="Times New Roman" charset="0"/>
                <a:cs typeface="Times New Roman" charset="0"/>
              </a:defRPr>
            </a:lvl9pPr>
          </a:lstStyle>
          <a:p>
            <a:pPr algn="ctr" defTabSz="914400" eaLnBrk="1" hangingPunct="1">
              <a:buClrTx/>
              <a:buSzTx/>
              <a:buFontTx/>
              <a:buNone/>
              <a:defRPr/>
            </a:pPr>
            <a:r>
              <a:rPr kumimoji="1" lang="en-US" altLang="zh-CN" sz="2000" dirty="0">
                <a:solidFill>
                  <a:srgbClr val="FFFFFF"/>
                </a:solidFill>
                <a:effectLst>
                  <a:outerShdw blurRad="38100" dist="38100" dir="2700000" algn="tl">
                    <a:srgbClr val="366B1B"/>
                  </a:outerShdw>
                </a:effectLst>
              </a:rPr>
              <a:t>Barry J. Beitzel, </a:t>
            </a:r>
            <a:r>
              <a:rPr kumimoji="1" lang="en-US" altLang="zh-CN" sz="2000" i="1" dirty="0">
                <a:solidFill>
                  <a:srgbClr val="FFFFFF"/>
                </a:solidFill>
                <a:effectLst>
                  <a:outerShdw blurRad="38100" dist="38100" dir="2700000" algn="tl">
                    <a:srgbClr val="366B1B"/>
                  </a:outerShdw>
                </a:effectLst>
              </a:rPr>
              <a:t>Moody Atlas of Bible Lands</a:t>
            </a:r>
            <a:r>
              <a:rPr kumimoji="1" lang="en-US" altLang="zh-CN" sz="2000" dirty="0">
                <a:solidFill>
                  <a:srgbClr val="FFFFFF"/>
                </a:solidFill>
                <a:effectLst>
                  <a:outerShdw blurRad="38100" dist="38100" dir="2700000" algn="tl">
                    <a:srgbClr val="366B1B"/>
                  </a:outerShdw>
                </a:effectLst>
              </a:rPr>
              <a:t>, 150-51</a:t>
            </a:r>
            <a:endParaRPr lang="en-US" dirty="0"/>
          </a:p>
        </p:txBody>
      </p:sp>
      <p:sp>
        <p:nvSpPr>
          <p:cNvPr id="12" name="Rectangle 3"/>
          <p:cNvSpPr>
            <a:spLocks noChangeArrowheads="1"/>
          </p:cNvSpPr>
          <p:nvPr/>
        </p:nvSpPr>
        <p:spPr bwMode="auto">
          <a:xfrm>
            <a:off x="0" y="6165304"/>
            <a:ext cx="9144000" cy="707886"/>
          </a:xfrm>
          <a:prstGeom prst="rect">
            <a:avLst/>
          </a:prstGeom>
          <a:solidFill>
            <a:schemeClr val="tx1"/>
          </a:solidFill>
          <a:ln>
            <a:noFill/>
          </a:ln>
        </p:spPr>
        <p:txBody>
          <a:bodyPr>
            <a:spAutoFit/>
          </a:bodyPr>
          <a:lstStyle/>
          <a:p>
            <a:pPr algn="ctr" defTabSz="914400" eaLnBrk="1" hangingPunct="1">
              <a:buClrTx/>
              <a:buSzTx/>
              <a:buFontTx/>
              <a:buNone/>
            </a:pPr>
            <a:r>
              <a:rPr lang="zh-CN" altLang="en-US" sz="2000" b="1" dirty="0">
                <a:solidFill>
                  <a:srgbClr val="FFFFFF"/>
                </a:solidFill>
                <a:latin typeface="Arial" charset="0"/>
                <a:cs typeface="Arial" charset="0"/>
              </a:rPr>
              <a:t>由古列王二世所开始，大利乌一世王统管的帝国边界。这边界由希腊开始直到印度。</a:t>
            </a:r>
          </a:p>
        </p:txBody>
      </p:sp>
      <p:grpSp>
        <p:nvGrpSpPr>
          <p:cNvPr id="9" name="Group 1030"/>
          <p:cNvGrpSpPr>
            <a:grpSpLocks/>
          </p:cNvGrpSpPr>
          <p:nvPr/>
        </p:nvGrpSpPr>
        <p:grpSpPr bwMode="auto">
          <a:xfrm>
            <a:off x="4259266" y="3935413"/>
            <a:ext cx="693738" cy="685800"/>
            <a:chOff x="2971" y="2623"/>
            <a:chExt cx="437" cy="432"/>
          </a:xfrm>
        </p:grpSpPr>
        <p:sp>
          <p:nvSpPr>
            <p:cNvPr id="10" name="Oval 1031"/>
            <p:cNvSpPr>
              <a:spLocks noChangeArrowheads="1"/>
            </p:cNvSpPr>
            <p:nvPr/>
          </p:nvSpPr>
          <p:spPr bwMode="auto">
            <a:xfrm>
              <a:off x="2976" y="2623"/>
              <a:ext cx="432" cy="432"/>
            </a:xfrm>
            <a:prstGeom prst="ellipse">
              <a:avLst/>
            </a:prstGeom>
            <a:solidFill>
              <a:srgbClr val="FF0000"/>
            </a:solidFill>
            <a:ln w="12700">
              <a:solidFill>
                <a:srgbClr val="000000"/>
              </a:solidFill>
              <a:miter lim="800000"/>
              <a:headEnd type="none" w="sm" len="sm"/>
              <a:tailEnd type="none" w="sm" len="sm"/>
            </a:ln>
          </p:spPr>
          <p:txBody>
            <a:bodyPr wrap="none" anchor="ctr"/>
            <a:lstStyle/>
            <a:p>
              <a:pPr defTabSz="914400" fontAlgn="auto">
                <a:spcBef>
                  <a:spcPts val="0"/>
                </a:spcBef>
                <a:spcAft>
                  <a:spcPts val="0"/>
                </a:spcAft>
                <a:buClrTx/>
                <a:buSzTx/>
                <a:buFontTx/>
                <a:buNone/>
              </a:pPr>
              <a:endParaRPr lang="en-US" sz="1800" kern="0">
                <a:solidFill>
                  <a:srgbClr val="000000"/>
                </a:solidFill>
              </a:endParaRPr>
            </a:p>
          </p:txBody>
        </p:sp>
        <p:sp>
          <p:nvSpPr>
            <p:cNvPr id="11" name="Text Box 1032"/>
            <p:cNvSpPr txBox="1">
              <a:spLocks noChangeArrowheads="1"/>
            </p:cNvSpPr>
            <p:nvPr/>
          </p:nvSpPr>
          <p:spPr bwMode="auto">
            <a:xfrm>
              <a:off x="2971" y="2767"/>
              <a:ext cx="43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fontAlgn="auto">
                <a:spcBef>
                  <a:spcPts val="0"/>
                </a:spcBef>
                <a:spcAft>
                  <a:spcPts val="0"/>
                </a:spcAft>
                <a:buClrTx/>
                <a:buSzTx/>
                <a:buFontTx/>
                <a:buNone/>
              </a:pPr>
              <a:r>
                <a:rPr lang="zh-CN" altLang="en-US" kern="0" dirty="0">
                  <a:solidFill>
                    <a:srgbClr val="FFFFFF"/>
                  </a:solidFill>
                  <a:latin typeface="Arial" charset="0"/>
                </a:rPr>
                <a:t>书珊</a:t>
              </a:r>
              <a:endParaRPr lang="en-US" kern="0" dirty="0">
                <a:solidFill>
                  <a:srgbClr val="FFFFFF"/>
                </a:solidFill>
                <a:latin typeface="Arial" charset="0"/>
              </a:endParaRPr>
            </a:p>
          </p:txBody>
        </p:sp>
      </p:grpSp>
    </p:spTree>
    <p:extLst>
      <p:ext uri="{BB962C8B-B14F-4D97-AF65-F5344CB8AC3E}">
        <p14:creationId xmlns:p14="http://schemas.microsoft.com/office/powerpoint/2010/main" val="123017964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1955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324525" cy="332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59" name="Rectangle 1027"/>
          <p:cNvSpPr>
            <a:spLocks noGrp="1" noChangeArrowheads="1"/>
          </p:cNvSpPr>
          <p:nvPr>
            <p:ph type="title"/>
          </p:nvPr>
        </p:nvSpPr>
        <p:spPr>
          <a:xfrm>
            <a:off x="3854823" y="304800"/>
            <a:ext cx="4724400" cy="1981200"/>
          </a:xfrm>
        </p:spPr>
        <p:txBody>
          <a:bodyPr/>
          <a:lstStyle/>
          <a:p>
            <a:pPr algn="ctr" eaLnBrk="1" hangingPunct="1">
              <a:defRPr/>
            </a:pPr>
            <a:r>
              <a:rPr lang="en-US" sz="4800" b="1" dirty="0">
                <a:solidFill>
                  <a:schemeClr val="tx1"/>
                </a:solidFill>
                <a:latin typeface="Arial Black" charset="0"/>
                <a:ea typeface="ＭＳ Ｐゴシック" charset="0"/>
                <a:cs typeface="ＭＳ Ｐゴシック" charset="0"/>
              </a:rPr>
              <a:t>The Cupbearer</a:t>
            </a:r>
            <a:endParaRPr lang="en-US" sz="4800"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37" y="2980515"/>
            <a:ext cx="3322688" cy="3877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027"/>
          <p:cNvSpPr txBox="1">
            <a:spLocks noChangeArrowheads="1"/>
          </p:cNvSpPr>
          <p:nvPr/>
        </p:nvSpPr>
        <p:spPr bwMode="auto">
          <a:xfrm>
            <a:off x="3324525" y="5232008"/>
            <a:ext cx="5819475" cy="1625992"/>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914400" eaLnBrk="1" hangingPunct="1">
              <a:buClrTx/>
              <a:buSzTx/>
              <a:buFontTx/>
              <a:buNone/>
              <a:defRPr/>
            </a:pPr>
            <a:r>
              <a:rPr lang="en-US" sz="4800" b="1" dirty="0">
                <a:solidFill>
                  <a:srgbClr val="EAE8E2"/>
                </a:solidFill>
                <a:latin typeface="Arial"/>
                <a:ea typeface="ＭＳ Ｐゴシック" charset="0"/>
                <a:cs typeface="Arial"/>
              </a:rPr>
              <a:t>Willing to be a foreman</a:t>
            </a:r>
            <a:endParaRPr lang="en-US" sz="4800" b="1" dirty="0">
              <a:solidFill>
                <a:srgbClr val="FDBC03"/>
              </a:solidFill>
              <a:latin typeface="Arial"/>
              <a:ea typeface="ＭＳ Ｐゴシック" charset="0"/>
              <a:cs typeface="Arial"/>
            </a:endParaRPr>
          </a:p>
        </p:txBody>
      </p:sp>
      <p:pic>
        <p:nvPicPr>
          <p:cNvPr id="2" name="Picture 1" descr="hard-hat.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01920" y="2951152"/>
            <a:ext cx="3130826" cy="2280856"/>
          </a:xfrm>
          <a:prstGeom prst="rect">
            <a:avLst/>
          </a:prstGeom>
        </p:spPr>
      </p:pic>
      <p:sp>
        <p:nvSpPr>
          <p:cNvPr id="3" name="Right Arrow 2"/>
          <p:cNvSpPr/>
          <p:nvPr/>
        </p:nvSpPr>
        <p:spPr>
          <a:xfrm>
            <a:off x="3411036" y="3324716"/>
            <a:ext cx="1780550" cy="16159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buClrTx/>
              <a:buSzTx/>
              <a:buFontTx/>
              <a:buNone/>
            </a:pPr>
            <a:endParaRPr lang="en-US" sz="1800">
              <a:solidFill>
                <a:srgbClr val="EAE8E2"/>
              </a:solidFill>
            </a:endParaRPr>
          </a:p>
        </p:txBody>
      </p:sp>
    </p:spTree>
    <p:extLst>
      <p:ext uri="{BB962C8B-B14F-4D97-AF65-F5344CB8AC3E}">
        <p14:creationId xmlns:p14="http://schemas.microsoft.com/office/powerpoint/2010/main" val="9254302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429060"/>
                                        </p:tgtEl>
                                        <p:attrNameLst>
                                          <p:attrName>style.visibility</p:attrName>
                                        </p:attrNameLst>
                                      </p:cBhvr>
                                      <p:to>
                                        <p:strVal val="visible"/>
                                      </p:to>
                                    </p:set>
                                    <p:animEffect transition="in" filter="dissolve">
                                      <p:cBhvr>
                                        <p:cTn id="7" dur="500"/>
                                        <p:tgtEl>
                                          <p:spTgt spid="4290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par>
                                <p:cTn id="13" presetID="3" presetClass="entr" presetSubtype="1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linds(horizontal)">
                                      <p:cBhvr>
                                        <p:cTn id="15" dur="500"/>
                                        <p:tgtEl>
                                          <p:spTgt spid="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en-US" sz="3600" b="1" dirty="0">
                <a:solidFill>
                  <a:schemeClr val="tx1"/>
                </a:solidFill>
                <a:latin typeface="Arial Black" charset="0"/>
                <a:ea typeface="ＭＳ Ｐゴシック" charset="0"/>
                <a:cs typeface="ＭＳ Ｐゴシック" charset="0"/>
              </a:rPr>
              <a:t>Key Idea of </a:t>
            </a:r>
            <a:r>
              <a:rPr lang="ko-KR" altLang="en-US" sz="3600" b="1" dirty="0" err="1">
                <a:solidFill>
                  <a:schemeClr val="tx1"/>
                </a:solidFill>
                <a:latin typeface="Arial Black" charset="0"/>
                <a:ea typeface="ＭＳ Ｐゴシック" charset="0"/>
                <a:cs typeface="ＭＳ Ｐゴシック" charset="0"/>
              </a:rPr>
              <a:t>尼希米记</a:t>
            </a:r>
            <a:r>
              <a:rPr lang="en-US" sz="3600" b="1" dirty="0">
                <a:solidFill>
                  <a:schemeClr val="tx1"/>
                </a:solidFill>
                <a:latin typeface="Arial Black" charset="0"/>
                <a:ea typeface="ＭＳ Ｐゴシック" charset="0"/>
                <a:cs typeface="ＭＳ Ｐゴシック" charset="0"/>
              </a:rPr>
              <a:t> 1</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EAE8E2"/>
                </a:solidFill>
                <a:latin typeface="Arial Black" charset="0"/>
              </a:rPr>
              <a:t>God gives you the</a:t>
            </a: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FFFF00"/>
                </a:solidFill>
                <a:latin typeface="Arial Black" charset="0"/>
              </a:rPr>
              <a:t>information</a:t>
            </a:r>
            <a:r>
              <a:rPr lang="en-US" sz="3600" b="1" dirty="0">
                <a:solidFill>
                  <a:srgbClr val="EAE8E2"/>
                </a:solidFill>
                <a:latin typeface="Arial Black" charset="0"/>
              </a:rPr>
              <a:t>,    </a:t>
            </a:r>
            <a:r>
              <a:rPr lang="en-US" sz="3600" b="1" dirty="0">
                <a:solidFill>
                  <a:srgbClr val="FFFF00"/>
                </a:solidFill>
                <a:latin typeface="Arial Black" charset="0"/>
              </a:rPr>
              <a:t>vision</a:t>
            </a:r>
            <a:r>
              <a:rPr lang="en-US" sz="3600" b="1" dirty="0">
                <a:solidFill>
                  <a:srgbClr val="EAE8E2"/>
                </a:solidFill>
                <a:latin typeface="Arial Black" charset="0"/>
              </a:rPr>
              <a:t>, &amp; </a:t>
            </a:r>
            <a:r>
              <a:rPr lang="en-US" sz="3600" b="1" dirty="0">
                <a:solidFill>
                  <a:srgbClr val="FFFF00"/>
                </a:solidFill>
                <a:latin typeface="Arial Black" charset="0"/>
              </a:rPr>
              <a:t>position</a:t>
            </a:r>
            <a:endParaRPr lang="en-US" sz="3600" b="1" dirty="0">
              <a:solidFill>
                <a:srgbClr val="EAE8E2"/>
              </a:solidFill>
              <a:latin typeface="Arial Black"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a:solidFill>
                  <a:srgbClr val="EAE8E2"/>
                </a:solidFill>
                <a:latin typeface="Arial Black" charset="0"/>
              </a:rPr>
              <a:t>you need to do His will.</a:t>
            </a:r>
          </a:p>
        </p:txBody>
      </p:sp>
      <p:grpSp>
        <p:nvGrpSpPr>
          <p:cNvPr id="2" name="Group 1"/>
          <p:cNvGrpSpPr>
            <a:grpSpLocks/>
          </p:cNvGrpSpPr>
          <p:nvPr/>
        </p:nvGrpSpPr>
        <p:grpSpPr bwMode="auto">
          <a:xfrm>
            <a:off x="3492500" y="2590800"/>
            <a:ext cx="2519363" cy="2819400"/>
            <a:chOff x="3491880" y="2590800"/>
            <a:chExt cx="2520280" cy="2820144"/>
          </a:xfrm>
        </p:grpSpPr>
        <p:pic>
          <p:nvPicPr>
            <p:cNvPr id="2058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algn="ctr" defTabSz="914400" eaLnBrk="1" hangingPunct="1">
                <a:buClrTx/>
                <a:buSzTx/>
                <a:buFontTx/>
                <a:buNone/>
                <a:defRPr/>
              </a:pPr>
              <a:r>
                <a:rPr lang="en-US" sz="3600" b="1" dirty="0">
                  <a:solidFill>
                    <a:srgbClr val="FFFF00"/>
                  </a:solidFill>
                  <a:latin typeface="Arial Black" charset="0"/>
                </a:rPr>
                <a:t>vision</a:t>
              </a: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2058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algn="ctr" defTabSz="914400" eaLnBrk="1" hangingPunct="1">
                <a:buClrTx/>
                <a:buSzTx/>
                <a:buFontTx/>
                <a:buNone/>
                <a:defRPr/>
              </a:pPr>
              <a:r>
                <a:rPr lang="en-US" sz="2000" b="1" dirty="0">
                  <a:solidFill>
                    <a:srgbClr val="EAE8E2"/>
                  </a:solidFill>
                  <a:latin typeface="Arial Black" charset="0"/>
                </a:rPr>
                <a:t>KNOW THE FACTS</a:t>
              </a:r>
            </a:p>
          </p:txBody>
        </p:sp>
      </p:grpSp>
    </p:spTree>
    <p:extLst>
      <p:ext uri="{BB962C8B-B14F-4D97-AF65-F5344CB8AC3E}">
        <p14:creationId xmlns:p14="http://schemas.microsoft.com/office/powerpoint/2010/main" val="3603224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63.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r>
              <a:rPr lang="ko-KR" altLang="en-US" sz="4000" b="1" dirty="0" err="1">
                <a:solidFill>
                  <a:srgbClr val="FFFFFF"/>
                </a:solidFill>
                <a:latin typeface="Arial"/>
                <a:ea typeface="Arial"/>
                <a:cs typeface="Arial"/>
              </a:rPr>
              <a:t>尼希米记</a:t>
            </a:r>
            <a:r>
              <a:rPr lang="en-US" sz="4000" b="1" dirty="0">
                <a:solidFill>
                  <a:srgbClr val="FFFFFF"/>
                </a:solidFill>
                <a:latin typeface="Arial"/>
                <a:ea typeface="Arial"/>
                <a:cs typeface="Arial"/>
              </a:rPr>
              <a:t> 2:1-10 Key Idea</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2577427" y="4800600"/>
            <a:ext cx="5416372"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buClrTx/>
              <a:buSzTx/>
              <a:buFontTx/>
              <a:buNone/>
              <a:defRPr/>
            </a:pPr>
            <a:r>
              <a:rPr lang="en-US" sz="3600" b="1" dirty="0">
                <a:solidFill>
                  <a:srgbClr val="000000">
                    <a:lumMod val="95000"/>
                    <a:lumOff val="5000"/>
                  </a:srgbClr>
                </a:solidFill>
                <a:latin typeface="Arial"/>
                <a:ea typeface="Arial"/>
                <a:cs typeface="Arial"/>
              </a:rPr>
              <a:t>God gives us a burden to make unconventional requests.</a:t>
            </a:r>
            <a:endParaRPr lang="en-US" b="1" dirty="0">
              <a:solidFill>
                <a:srgbClr val="000000">
                  <a:lumMod val="95000"/>
                  <a:lumOff val="5000"/>
                </a:srgbClr>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12724498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437586" y="1095976"/>
            <a:ext cx="6007100" cy="55626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r>
              <a:rPr lang="ko-KR" altLang="en-US" sz="4000" b="1" dirty="0" err="1">
                <a:solidFill>
                  <a:srgbClr val="FFFFFF"/>
                </a:solidFill>
                <a:latin typeface="Arial"/>
                <a:ea typeface="Arial"/>
                <a:cs typeface="Arial"/>
              </a:rPr>
              <a:t>尼希米记</a:t>
            </a:r>
            <a:r>
              <a:rPr lang="en-US" sz="4000" b="1" dirty="0">
                <a:solidFill>
                  <a:srgbClr val="FFFFFF"/>
                </a:solidFill>
                <a:latin typeface="Arial"/>
                <a:ea typeface="Arial"/>
                <a:cs typeface="Arial"/>
              </a:rPr>
              <a:t> 2:1-10 Key Idea</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0" y="4800600"/>
            <a:ext cx="9144000"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en-US" sz="3600" b="1" dirty="0">
                <a:solidFill>
                  <a:srgbClr val="FFFFFF"/>
                </a:solidFill>
                <a:effectLst>
                  <a:glow rad="228600">
                    <a:srgbClr val="000000"/>
                  </a:glow>
                </a:effectLst>
                <a:latin typeface="Arial"/>
                <a:ea typeface="Arial"/>
                <a:cs typeface="Arial"/>
              </a:rPr>
              <a:t>God also prepares others </a:t>
            </a:r>
            <a:br>
              <a:rPr lang="en-US" sz="3600" b="1" dirty="0">
                <a:solidFill>
                  <a:srgbClr val="FFFFFF"/>
                </a:solidFill>
                <a:effectLst>
                  <a:glow rad="228600">
                    <a:srgbClr val="000000"/>
                  </a:glow>
                </a:effectLst>
                <a:latin typeface="Arial"/>
                <a:ea typeface="Arial"/>
                <a:cs typeface="Arial"/>
              </a:rPr>
            </a:br>
            <a:r>
              <a:rPr lang="en-US" sz="3600" b="1" dirty="0">
                <a:solidFill>
                  <a:srgbClr val="FFFFFF"/>
                </a:solidFill>
                <a:effectLst>
                  <a:glow rad="228600">
                    <a:srgbClr val="000000"/>
                  </a:glow>
                </a:effectLst>
                <a:latin typeface="Arial"/>
                <a:ea typeface="Arial"/>
                <a:cs typeface="Arial"/>
              </a:rPr>
              <a:t>to grant our requests.</a:t>
            </a:r>
            <a:endParaRPr lang="en-US" b="1" dirty="0">
              <a:solidFill>
                <a:srgbClr val="FFFFFF"/>
              </a:solidFill>
              <a:effectLst>
                <a:glow rad="228600">
                  <a:srgbClr val="000000"/>
                </a:glow>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0386655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2713"/>
            <a:ext cx="9144000" cy="663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0" y="38100"/>
            <a:ext cx="4699000" cy="787400"/>
          </a:xfrm>
          <a:solidFill>
            <a:schemeClr val="tx1"/>
          </a:solidFill>
        </p:spPr>
        <p:txBody>
          <a:bodyPr/>
          <a:lstStyle/>
          <a:p>
            <a:pPr eaLnBrk="1" hangingPunct="1"/>
            <a:r>
              <a:rPr lang="zh-CN" altLang="en-US" sz="3600" dirty="0"/>
              <a:t>尼希米的路程</a:t>
            </a:r>
            <a:endParaRPr lang="nl-NL" sz="3600" dirty="0"/>
          </a:p>
        </p:txBody>
      </p:sp>
    </p:spTree>
    <p:extLst>
      <p:ext uri="{BB962C8B-B14F-4D97-AF65-F5344CB8AC3E}">
        <p14:creationId xmlns:p14="http://schemas.microsoft.com/office/powerpoint/2010/main" val="275054182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0"/>
            <a:ext cx="8305800" cy="1600200"/>
          </a:xfrm>
          <a:solidFill>
            <a:schemeClr val="accent1"/>
          </a:solidFill>
          <a:ln>
            <a:solidFill>
              <a:srgbClr val="000000"/>
            </a:solidFill>
            <a:miter lim="800000"/>
            <a:headEnd/>
            <a:tailEnd/>
          </a:ln>
        </p:spPr>
        <p:txBody>
          <a:bodyPr anchorCtr="1"/>
          <a:lstStyle/>
          <a:p>
            <a:pPr eaLnBrk="1" hangingPunct="1"/>
            <a:r>
              <a:rPr lang="en-US" altLang="zh-CN" sz="3200" b="1">
                <a:solidFill>
                  <a:srgbClr val="000000"/>
                </a:solidFill>
                <a:latin typeface="Arial Black" charset="0"/>
                <a:cs typeface="Times New Roman" charset="0"/>
              </a:rPr>
              <a:t>Jerusalem of the Returning Exiles</a:t>
            </a:r>
            <a:endParaRPr lang="en-US" sz="2000" b="1">
              <a:solidFill>
                <a:srgbClr val="000000"/>
              </a:solidFill>
              <a:latin typeface="Arial Narrow" charset="0"/>
              <a:cs typeface="Times New Roman" charset="0"/>
            </a:endParaRPr>
          </a:p>
        </p:txBody>
      </p:sp>
      <p:pic>
        <p:nvPicPr>
          <p:cNvPr id="116739"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16740" name="Text Box 5"/>
          <p:cNvSpPr txBox="1">
            <a:spLocks noChangeArrowheads="1"/>
          </p:cNvSpPr>
          <p:nvPr/>
        </p:nvSpPr>
        <p:spPr bwMode="auto">
          <a:xfrm>
            <a:off x="0" y="1187450"/>
            <a:ext cx="8153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buClrTx/>
              <a:buSzTx/>
              <a:buFontTx/>
              <a:buNone/>
            </a:pPr>
            <a:r>
              <a:rPr kumimoji="1" lang="en-US" altLang="zh-CN" sz="1600" b="1" i="1" dirty="0">
                <a:solidFill>
                  <a:srgbClr val="000000"/>
                </a:solidFill>
                <a:latin typeface="Arial Narrow" charset="0"/>
                <a:cs typeface="Times New Roman" charset="0"/>
              </a:rPr>
              <a:t>Bible Visual Resource Book</a:t>
            </a:r>
            <a:r>
              <a:rPr kumimoji="1" lang="en-US" altLang="zh-CN" sz="1600" b="1" dirty="0">
                <a:solidFill>
                  <a:srgbClr val="000000"/>
                </a:solidFill>
                <a:latin typeface="Arial Narrow" charset="0"/>
                <a:cs typeface="Times New Roman" charset="0"/>
              </a:rPr>
              <a:t>, 99; Gene Getz, </a:t>
            </a:r>
            <a:r>
              <a:rPr kumimoji="1" lang="ko-KR" altLang="en-US" sz="1600" b="1" dirty="0" err="1">
                <a:solidFill>
                  <a:srgbClr val="000000"/>
                </a:solidFill>
                <a:latin typeface="Arial Narrow" charset="0"/>
                <a:cs typeface="Times New Roman" charset="0"/>
              </a:rPr>
              <a:t>尼希米记</a:t>
            </a:r>
            <a:r>
              <a:rPr kumimoji="1" lang="en-US" altLang="zh-CN" sz="1600" b="1" dirty="0">
                <a:solidFill>
                  <a:srgbClr val="000000"/>
                </a:solidFill>
                <a:latin typeface="Arial Narrow" charset="0"/>
                <a:cs typeface="Times New Roman" charset="0"/>
              </a:rPr>
              <a:t>,” in </a:t>
            </a:r>
            <a:r>
              <a:rPr kumimoji="1" lang="en-US" altLang="zh-CN" sz="1600" b="1" i="1" dirty="0">
                <a:solidFill>
                  <a:srgbClr val="000000"/>
                </a:solidFill>
                <a:latin typeface="Arial Narrow" charset="0"/>
                <a:cs typeface="Times New Roman" charset="0"/>
              </a:rPr>
              <a:t>Bible Knowledge Commentary</a:t>
            </a:r>
            <a:r>
              <a:rPr kumimoji="1" lang="en-US" altLang="zh-CN" sz="1600" b="1" dirty="0">
                <a:solidFill>
                  <a:srgbClr val="000000"/>
                </a:solidFill>
                <a:latin typeface="Arial Narrow" charset="0"/>
                <a:cs typeface="Times New Roman" charset="0"/>
              </a:rPr>
              <a:t>, 1:679</a:t>
            </a:r>
            <a:endParaRPr kumimoji="1" lang="en-US" sz="1600" b="1" dirty="0">
              <a:solidFill>
                <a:srgbClr val="000000"/>
              </a:solidFill>
              <a:latin typeface="Arial Narrow" charset="0"/>
              <a:cs typeface="Times New Roman" charset="0"/>
            </a:endParaRPr>
          </a:p>
        </p:txBody>
      </p:sp>
    </p:spTree>
    <p:extLst>
      <p:ext uri="{BB962C8B-B14F-4D97-AF65-F5344CB8AC3E}">
        <p14:creationId xmlns:p14="http://schemas.microsoft.com/office/powerpoint/2010/main" val="165301255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3" name="Picture 2" descr="bricks-250wi.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59" y="2667"/>
            <a:ext cx="9192659" cy="6947598"/>
          </a:xfrm>
          <a:prstGeom prst="rect">
            <a:avLst/>
          </a:prstGeom>
        </p:spPr>
      </p:pic>
      <p:sp>
        <p:nvSpPr>
          <p:cNvPr id="406530" name="Rectangle 1026"/>
          <p:cNvSpPr>
            <a:spLocks noGrp="1" noChangeArrowheads="1"/>
          </p:cNvSpPr>
          <p:nvPr>
            <p:ph type="title"/>
          </p:nvPr>
        </p:nvSpPr>
        <p:spPr>
          <a:xfrm>
            <a:off x="-48659" y="1109867"/>
            <a:ext cx="9144000" cy="4290063"/>
          </a:xfrm>
          <a:noFill/>
        </p:spPr>
        <p:txBody>
          <a:bodyPr anchor="ctr"/>
          <a:lstStyle/>
          <a:p>
            <a:pPr algn="ctr" eaLnBrk="1" hangingPunct="1">
              <a:defRPr/>
            </a:pPr>
            <a:r>
              <a:rPr lang="en-US" sz="8000" b="1" dirty="0">
                <a:solidFill>
                  <a:schemeClr val="tx1"/>
                </a:solidFill>
                <a:effectLst>
                  <a:glow rad="215900">
                    <a:schemeClr val="bg2"/>
                  </a:glow>
                </a:effectLst>
                <a:latin typeface="Arial Black" charset="0"/>
                <a:ea typeface="ＭＳ Ｐゴシック" charset="0"/>
                <a:cs typeface="ＭＳ Ｐゴシック" charset="0"/>
              </a:rPr>
              <a:t>How does God </a:t>
            </a:r>
            <a:r>
              <a:rPr lang="en-US" sz="8000" b="1" dirty="0">
                <a:solidFill>
                  <a:srgbClr val="FFFF00"/>
                </a:solidFill>
                <a:effectLst>
                  <a:glow rad="215900">
                    <a:schemeClr val="bg2"/>
                  </a:glow>
                </a:effectLst>
                <a:latin typeface="Arial Black" charset="0"/>
                <a:ea typeface="ＭＳ Ｐゴシック" charset="0"/>
                <a:cs typeface="ＭＳ Ｐゴシック" charset="0"/>
              </a:rPr>
              <a:t>restore</a:t>
            </a:r>
            <a:r>
              <a:rPr lang="en-US" sz="8000" b="1" dirty="0">
                <a:solidFill>
                  <a:schemeClr val="tx1"/>
                </a:solidFill>
                <a:effectLst>
                  <a:glow rad="215900">
                    <a:schemeClr val="bg2"/>
                  </a:glow>
                </a:effectLst>
                <a:latin typeface="Arial Black" charset="0"/>
                <a:ea typeface="ＭＳ Ｐゴシック" charset="0"/>
                <a:cs typeface="ＭＳ Ｐゴシック" charset="0"/>
              </a:rPr>
              <a:t> us?</a:t>
            </a:r>
            <a:endParaRPr lang="en-US" sz="9600" dirty="0">
              <a:solidFill>
                <a:schemeClr val="tx1"/>
              </a:solidFill>
              <a:effectLst>
                <a:glow rad="215900">
                  <a:schemeClr val="bg2"/>
                </a:glow>
              </a:effectLst>
              <a:latin typeface="Times New Roman" charset="0"/>
              <a:ea typeface="ＭＳ Ｐゴシック" charset="0"/>
              <a:cs typeface="ＭＳ Ｐゴシック" charset="0"/>
            </a:endParaRPr>
          </a:p>
        </p:txBody>
      </p:sp>
      <p:sp>
        <p:nvSpPr>
          <p:cNvPr id="6" name="Rectangle 1026"/>
          <p:cNvSpPr txBox="1">
            <a:spLocks noChangeArrowheads="1"/>
          </p:cNvSpPr>
          <p:nvPr/>
        </p:nvSpPr>
        <p:spPr bwMode="auto">
          <a:xfrm>
            <a:off x="-48659" y="4313603"/>
            <a:ext cx="9144000" cy="263666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en-US" sz="8000" b="1" dirty="0">
                <a:solidFill>
                  <a:srgbClr val="EAE8E2"/>
                </a:solidFill>
                <a:effectLst>
                  <a:glow rad="215900">
                    <a:srgbClr val="000000"/>
                  </a:glow>
                </a:effectLst>
                <a:latin typeface="Arial Black" charset="0"/>
                <a:ea typeface="ＭＳ Ｐゴシック" charset="0"/>
                <a:cs typeface="ＭＳ Ｐゴシック" charset="0"/>
              </a:rPr>
              <a:t>(3 ways)</a:t>
            </a:r>
            <a:endParaRPr lang="en-US" sz="9600" dirty="0">
              <a:solidFill>
                <a:srgbClr val="EAE8E2"/>
              </a:solidFill>
              <a:effectLst>
                <a:glow rad="215900">
                  <a:srgbClr val="000000"/>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45871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7165"/>
            <a:ext cx="9150543" cy="6770835"/>
          </a:xfrm>
          <a:prstGeom prst="rect">
            <a:avLst/>
          </a:prstGeom>
        </p:spPr>
      </p:pic>
      <p:sp>
        <p:nvSpPr>
          <p:cNvPr id="389122" name="Rectangle 1026"/>
          <p:cNvSpPr>
            <a:spLocks noGrp="1" noChangeArrowheads="1"/>
          </p:cNvSpPr>
          <p:nvPr>
            <p:ph type="title"/>
          </p:nvPr>
        </p:nvSpPr>
        <p:spPr>
          <a:xfrm>
            <a:off x="2540122" y="39368"/>
            <a:ext cx="6603878" cy="1830592"/>
          </a:xfrm>
        </p:spPr>
        <p:txBody>
          <a:bodyPr/>
          <a:lstStyle/>
          <a:p>
            <a:pPr marL="719138" indent="-719138" eaLnBrk="1" hangingPunct="1">
              <a:defRPr/>
            </a:pPr>
            <a:r>
              <a:rPr lang="en-US" sz="3600" b="1" dirty="0">
                <a:solidFill>
                  <a:schemeClr val="bg2"/>
                </a:solidFill>
                <a:latin typeface="Arial Black" charset="0"/>
                <a:ea typeface="ＭＳ Ｐゴシック" charset="0"/>
                <a:cs typeface="ＭＳ Ｐゴシック" charset="0"/>
              </a:rPr>
              <a:t>I.	God </a:t>
            </a:r>
            <a:r>
              <a:rPr lang="en-US" sz="3600" b="1" dirty="0">
                <a:solidFill>
                  <a:srgbClr val="0000FF"/>
                </a:solidFill>
                <a:latin typeface="Arial Black" charset="0"/>
                <a:ea typeface="ＭＳ Ｐゴシック" charset="0"/>
                <a:cs typeface="ＭＳ Ｐゴシック" charset="0"/>
              </a:rPr>
              <a:t>informs</a:t>
            </a:r>
            <a:r>
              <a:rPr lang="en-US" sz="3600" b="1" dirty="0">
                <a:solidFill>
                  <a:schemeClr val="bg2"/>
                </a:solidFill>
                <a:latin typeface="Arial Black" charset="0"/>
                <a:ea typeface="ＭＳ Ｐゴシック" charset="0"/>
                <a:cs typeface="ＭＳ Ｐゴシック" charset="0"/>
              </a:rPr>
              <a:t> us of our sad state of affairs (2:11-15).</a:t>
            </a:r>
            <a:endParaRPr lang="en-US" dirty="0">
              <a:solidFill>
                <a:schemeClr val="bg2"/>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934092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5117531" y="0"/>
            <a:ext cx="3978159" cy="6858000"/>
          </a:xfrm>
        </p:spPr>
        <p:txBody>
          <a:bodyPr/>
          <a:lstStyle/>
          <a:p>
            <a:pPr algn="l" eaLnBrk="1" hangingPunct="1"/>
            <a:r>
              <a:rPr lang="nl-NL" sz="2600" baseline="30000" dirty="0">
                <a:solidFill>
                  <a:schemeClr val="bg1"/>
                </a:solidFill>
                <a:latin typeface="Arial" charset="0"/>
                <a:cs typeface="Arial" charset="0"/>
              </a:rPr>
              <a:t>“</a:t>
            </a:r>
            <a:r>
              <a:rPr lang="zh-CN" altLang="en-US" sz="2600" b="1" dirty="0">
                <a:solidFill>
                  <a:schemeClr val="bg1"/>
                </a:solidFill>
                <a:latin typeface="Arial" charset="0"/>
                <a:cs typeface="Arial" charset="0"/>
              </a:rPr>
              <a:t>我到了耶路撒冷，在那里停留了三天。 </a:t>
            </a:r>
            <a:r>
              <a:rPr lang="en-US" altLang="zh-CN" sz="2600" b="1" baseline="30000" dirty="0">
                <a:solidFill>
                  <a:schemeClr val="bg1"/>
                </a:solidFill>
                <a:latin typeface="Arial" charset="0"/>
                <a:cs typeface="Arial" charset="0"/>
              </a:rPr>
              <a:t>12</a:t>
            </a:r>
            <a:r>
              <a:rPr lang="en-US" altLang="zh-CN" sz="2600" b="1" dirty="0">
                <a:solidFill>
                  <a:schemeClr val="bg1"/>
                </a:solidFill>
                <a:latin typeface="Arial" charset="0"/>
                <a:cs typeface="Arial" charset="0"/>
              </a:rPr>
              <a:t> </a:t>
            </a:r>
            <a:r>
              <a:rPr lang="zh-CN" altLang="en-US" sz="2600" b="1" dirty="0">
                <a:solidFill>
                  <a:schemeClr val="bg1"/>
                </a:solidFill>
                <a:latin typeface="Arial" charset="0"/>
                <a:cs typeface="Arial" charset="0"/>
              </a:rPr>
              <a:t>我在夜间起来，和几个人一起出去，我没有告诉任何人我的　神使我定意要为耶路撒冷作的事，除了我所骑的一头牲口以外，没有带着别的牲口。</a:t>
            </a:r>
            <a:r>
              <a:rPr lang="nl-NL" sz="2600" b="1" dirty="0">
                <a:solidFill>
                  <a:schemeClr val="bg1"/>
                </a:solidFill>
                <a:latin typeface="Arial" charset="0"/>
                <a:cs typeface="Arial" charset="0"/>
              </a:rPr>
              <a:t>” </a:t>
            </a:r>
            <a:br>
              <a:rPr lang="nl-NL" sz="2600" b="1" dirty="0">
                <a:solidFill>
                  <a:schemeClr val="bg1"/>
                </a:solidFill>
                <a:latin typeface="Arial" charset="0"/>
                <a:cs typeface="Arial" charset="0"/>
              </a:rPr>
            </a:br>
            <a:r>
              <a:rPr lang="nl-NL" sz="2600" b="1" dirty="0">
                <a:solidFill>
                  <a:schemeClr val="bg1"/>
                </a:solidFill>
                <a:latin typeface="Arial" charset="0"/>
                <a:cs typeface="Arial" charset="0"/>
              </a:rPr>
              <a:t>(2:11-12 </a:t>
            </a:r>
            <a:r>
              <a:rPr lang="en-US" altLang="zh-CN" sz="2600" b="1" dirty="0">
                <a:solidFill>
                  <a:schemeClr val="bg1"/>
                </a:solidFill>
                <a:latin typeface="Arial" charset="0"/>
                <a:cs typeface="Arial" charset="0"/>
              </a:rPr>
              <a:t>CNVS</a:t>
            </a:r>
            <a:r>
              <a:rPr lang="nl-NL" sz="26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1" y="0"/>
            <a:ext cx="5042819" cy="6898576"/>
          </a:xfrm>
          <a:prstGeom prst="rect">
            <a:avLst/>
          </a:prstGeom>
        </p:spPr>
      </p:pic>
    </p:spTree>
    <p:extLst>
      <p:ext uri="{BB962C8B-B14F-4D97-AF65-F5344CB8AC3E}">
        <p14:creationId xmlns:p14="http://schemas.microsoft.com/office/powerpoint/2010/main" val="86797365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333399">
                    <a:lumMod val="75000"/>
                  </a:srgbClr>
                </a:solidFill>
                <a:effectLst>
                  <a:glow rad="101600">
                    <a:srgbClr val="333399">
                      <a:lumMod val="60000"/>
                      <a:lumOff val="40000"/>
                      <a:alpha val="60000"/>
                    </a:srgbClr>
                  </a:glow>
                </a:effectLst>
                <a:uLnTx/>
                <a:uFillTx/>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我们的教会应当如何</a:t>
            </a:r>
            <a:r>
              <a:rPr lang="zh-CN" altLang="en-US" sz="4000" b="1" dirty="0">
                <a:solidFill>
                  <a:srgbClr val="FFFFFF"/>
                </a:solidFill>
                <a:cs typeface="Arial" charset="0"/>
              </a:rPr>
              <a:t>更新</a:t>
            </a:r>
            <a:endParaRPr lang="en-SG" altLang="zh-CN" sz="4000" b="1" dirty="0">
              <a:solidFill>
                <a:srgbClr val="FFFFFF"/>
              </a:solidFill>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cs typeface="Arial" charset="0"/>
              </a:rPr>
              <a:t>我们对神的委身</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而跟随者必须跟从</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领袖必须</a:t>
              </a:r>
              <a:endParaRPr kumimoji="1" lang="en-SG" altLang="zh-CN" sz="5400" b="1" i="0" u="none" strike="noStrike" kern="1200" cap="none" spc="0" normalizeH="0" baseline="0" noProof="0" dirty="0">
                <a:ln>
                  <a:noFill/>
                </a:ln>
                <a:solidFill>
                  <a:srgbClr val="000000"/>
                </a:solidFill>
                <a:effectLst/>
                <a:uLnTx/>
                <a:uFillTx/>
                <a:latin typeface="Helvetica" charset="0"/>
                <a:ea typeface="Osaka" charset="0"/>
                <a:cs typeface="Osaka"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领导</a:t>
              </a: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pic>
          <p:nvPicPr>
            <p:cNvPr id="142347" name="Picture 6"/>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2123880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323736" y="0"/>
            <a:ext cx="2838921" cy="6858000"/>
          </a:xfrm>
        </p:spPr>
        <p:txBody>
          <a:bodyPr anchor="t"/>
          <a:lstStyle/>
          <a:p>
            <a:pPr algn="l" eaLnBrk="1" hangingPunct="1"/>
            <a:r>
              <a:rPr lang="nl-NL" sz="3200" b="1" dirty="0">
                <a:solidFill>
                  <a:schemeClr val="bg1"/>
                </a:solidFill>
                <a:latin typeface="Arial" charset="0"/>
                <a:cs typeface="Arial" charset="0"/>
              </a:rPr>
              <a:t>”</a:t>
            </a:r>
            <a:r>
              <a:rPr lang="zh-CN" altLang="en-US" sz="3200" b="1" dirty="0">
                <a:solidFill>
                  <a:schemeClr val="bg1"/>
                </a:solidFill>
                <a:latin typeface="Arial" charset="0"/>
                <a:cs typeface="Arial" charset="0"/>
              </a:rPr>
              <a:t> 我夜间出了谷门，向着龙泉走去，到了粪门，视察耶路撒冷破坏了的城墙和被火焚毁的城门。</a:t>
            </a:r>
            <a:r>
              <a:rPr lang="nl-NL" sz="3200" b="1" dirty="0">
                <a:solidFill>
                  <a:schemeClr val="bg1"/>
                </a:solidFill>
                <a:latin typeface="Arial" charset="0"/>
                <a:cs typeface="Arial" charset="0"/>
              </a:rPr>
              <a:t>” (2:13 </a:t>
            </a:r>
            <a:r>
              <a:rPr lang="en-US" altLang="zh-CN" sz="3200" b="1" dirty="0">
                <a:solidFill>
                  <a:schemeClr val="bg1"/>
                </a:solidFill>
                <a:latin typeface="Arial" charset="0"/>
                <a:cs typeface="Arial" charset="0"/>
              </a:rPr>
              <a:t>CNVS</a:t>
            </a:r>
            <a:r>
              <a:rPr lang="nl-NL" sz="32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3314700" y="0"/>
            <a:ext cx="5829300" cy="6858000"/>
          </a:xfrm>
          <a:prstGeom prst="rect">
            <a:avLst/>
          </a:prstGeom>
        </p:spPr>
      </p:pic>
    </p:spTree>
    <p:extLst>
      <p:ext uri="{BB962C8B-B14F-4D97-AF65-F5344CB8AC3E}">
        <p14:creationId xmlns:p14="http://schemas.microsoft.com/office/powerpoint/2010/main" val="213821398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5410200" y="0"/>
            <a:ext cx="3657600" cy="4495800"/>
          </a:xfrm>
          <a:solidFill>
            <a:srgbClr val="000000"/>
          </a:solidFill>
        </p:spPr>
        <p:txBody>
          <a:bodyPr/>
          <a:lstStyle/>
          <a:p>
            <a:pPr eaLnBrk="1" hangingPunct="1">
              <a:defRPr/>
            </a:pPr>
            <a:r>
              <a:rPr lang="ko-KR" altLang="en-US" sz="3600" b="1" dirty="0" err="1">
                <a:solidFill>
                  <a:schemeClr val="tx1"/>
                </a:solidFill>
                <a:latin typeface="Arial Black" charset="0"/>
                <a:ea typeface="ＭＳ Ｐゴシック" charset="0"/>
                <a:cs typeface="ＭＳ Ｐゴシック" charset="0"/>
              </a:rPr>
              <a:t>尼希米记</a:t>
            </a:r>
            <a:r>
              <a:rPr lang="en-US" sz="3600" b="1" dirty="0">
                <a:solidFill>
                  <a:schemeClr val="tx1"/>
                </a:solidFill>
                <a:latin typeface="Arial Black" charset="0"/>
                <a:ea typeface="ＭＳ Ｐゴシック" charset="0"/>
                <a:cs typeface="ＭＳ Ｐゴシック" charset="0"/>
              </a:rPr>
              <a:t> wisely invest</a:t>
            </a:r>
            <a:r>
              <a:rPr kumimoji="1" lang="en-US" sz="3600" b="1" dirty="0">
                <a:solidFill>
                  <a:schemeClr val="tx1"/>
                </a:solidFill>
                <a:latin typeface="Arial Black" charset="0"/>
                <a:ea typeface="ＭＳ Ｐゴシック" charset="0"/>
                <a:cs typeface="ＭＳ Ｐゴシック" charset="0"/>
              </a:rPr>
              <a:t>igated the situation before getting started</a:t>
            </a:r>
            <a:endParaRPr lang="en-US" dirty="0">
              <a:solidFill>
                <a:schemeClr val="tx1"/>
              </a:solidFill>
              <a:latin typeface="Times New Roman" charset="0"/>
              <a:ea typeface="ＭＳ Ｐゴシック" charset="0"/>
              <a:cs typeface="ＭＳ Ｐゴシック" charset="0"/>
            </a:endParaRPr>
          </a:p>
        </p:txBody>
      </p:sp>
      <p:pic>
        <p:nvPicPr>
          <p:cNvPr id="746499" name="Picture 3" descr="info Nehemiah sees the rubble in Jerusalem by Tiss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808709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6498" name="Picture 5" descr="C:\Documents and Settings\Enrico\Bureaublad\sbc\crossroads\sermons\nehemiah\Hands_and_Feet.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42875"/>
            <a:ext cx="9144000" cy="655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499" name="Rectangle 2"/>
          <p:cNvSpPr>
            <a:spLocks noGrp="1" noChangeArrowheads="1"/>
          </p:cNvSpPr>
          <p:nvPr>
            <p:ph type="ctrTitle"/>
          </p:nvPr>
        </p:nvSpPr>
        <p:spPr>
          <a:xfrm>
            <a:off x="0" y="142876"/>
            <a:ext cx="9144000" cy="1424667"/>
          </a:xfr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t" anchorCtr="0" compatLnSpc="1">
            <a:prstTxWarp prst="textNoShape">
              <a:avLst/>
            </a:prstTxWarp>
          </a:bodyPr>
          <a:lstStyle/>
          <a:p>
            <a:pPr marL="719138" indent="-719138" algn="l" eaLnBrk="1" hangingPunct="1"/>
            <a:r>
              <a:rPr lang="nl-NL" sz="3600" b="1" dirty="0">
                <a:effectLst>
                  <a:glow rad="177800">
                    <a:schemeClr val="tx1"/>
                  </a:glow>
                </a:effectLst>
                <a:latin typeface="Arial Black" charset="0"/>
                <a:cs typeface="ＭＳ Ｐゴシック" charset="0"/>
              </a:rPr>
              <a:t>II. God </a:t>
            </a:r>
            <a:r>
              <a:rPr lang="nl-NL" sz="3600" b="1" dirty="0" err="1">
                <a:solidFill>
                  <a:srgbClr val="FFFF00"/>
                </a:solidFill>
                <a:effectLst>
                  <a:glow rad="177800">
                    <a:schemeClr val="tx1"/>
                  </a:glow>
                </a:effectLst>
                <a:latin typeface="Arial Black" charset="0"/>
                <a:cs typeface="ＭＳ Ｐゴシック" charset="0"/>
              </a:rPr>
              <a:t>rallies</a:t>
            </a:r>
            <a:r>
              <a:rPr lang="nl-NL" sz="3600" b="1" dirty="0">
                <a:solidFill>
                  <a:srgbClr val="FFFF00"/>
                </a:solidFill>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us</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to</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honor</a:t>
            </a:r>
            <a:r>
              <a:rPr lang="nl-NL" sz="3600" b="1" dirty="0">
                <a:effectLst>
                  <a:glow rad="177800">
                    <a:schemeClr val="tx1"/>
                  </a:glow>
                </a:effectLst>
                <a:latin typeface="Arial Black" charset="0"/>
                <a:cs typeface="ＭＳ Ｐゴシック" charset="0"/>
              </a:rPr>
              <a:t> his name </a:t>
            </a:r>
            <a:r>
              <a:rPr lang="nl-NL" sz="3600" b="1" dirty="0" err="1">
                <a:effectLst>
                  <a:glow rad="177800">
                    <a:schemeClr val="tx1"/>
                  </a:glow>
                </a:effectLst>
                <a:latin typeface="Arial Black" charset="0"/>
                <a:cs typeface="ＭＳ Ｐゴシック" charset="0"/>
              </a:rPr>
              <a:t>once</a:t>
            </a:r>
            <a:r>
              <a:rPr lang="nl-NL" sz="3600" b="1" dirty="0">
                <a:effectLst>
                  <a:glow rad="177800">
                    <a:schemeClr val="tx1"/>
                  </a:glow>
                </a:effectLst>
                <a:latin typeface="Arial Black" charset="0"/>
                <a:cs typeface="ＭＳ Ｐゴシック" charset="0"/>
              </a:rPr>
              <a:t> </a:t>
            </a:r>
            <a:r>
              <a:rPr lang="nl-NL" sz="3600" b="1" dirty="0" err="1">
                <a:effectLst>
                  <a:glow rad="177800">
                    <a:schemeClr val="tx1"/>
                  </a:glow>
                </a:effectLst>
                <a:latin typeface="Arial Black" charset="0"/>
                <a:cs typeface="ＭＳ Ｐゴシック" charset="0"/>
              </a:rPr>
              <a:t>again</a:t>
            </a:r>
            <a:r>
              <a:rPr lang="nl-NL" sz="3600" b="1" dirty="0">
                <a:effectLst>
                  <a:glow rad="177800">
                    <a:schemeClr val="tx1"/>
                  </a:glow>
                </a:effectLst>
                <a:latin typeface="Arial Black" charset="0"/>
                <a:cs typeface="ＭＳ Ｐゴシック" charset="0"/>
              </a:rPr>
              <a:t>  (2:16-18).</a:t>
            </a:r>
          </a:p>
        </p:txBody>
      </p:sp>
      <p:sp>
        <p:nvSpPr>
          <p:cNvPr id="4" name="Rectangle 2"/>
          <p:cNvSpPr txBox="1">
            <a:spLocks noChangeArrowheads="1"/>
          </p:cNvSpPr>
          <p:nvPr/>
        </p:nvSpPr>
        <p:spPr bwMode="auto">
          <a:xfrm>
            <a:off x="0" y="5422900"/>
            <a:ext cx="9144000" cy="131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4800" b="1" dirty="0">
                <a:effectLst>
                  <a:glow rad="165100">
                    <a:srgbClr val="000000"/>
                  </a:glow>
                </a:effectLst>
                <a:latin typeface="Lucida Handwriting" charset="0"/>
              </a:rPr>
              <a:t>HANDS &amp; FEET</a:t>
            </a:r>
          </a:p>
        </p:txBody>
      </p:sp>
    </p:spTree>
    <p:extLst>
      <p:ext uri="{BB962C8B-B14F-4D97-AF65-F5344CB8AC3E}">
        <p14:creationId xmlns:p14="http://schemas.microsoft.com/office/powerpoint/2010/main" val="35650518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40752"/>
            <a:ext cx="9144000" cy="6217248"/>
          </a:xfrm>
          <a:prstGeom prst="rect">
            <a:avLst/>
          </a:prstGeom>
        </p:spPr>
      </p:pic>
      <p:sp>
        <p:nvSpPr>
          <p:cNvPr id="217091" name="TextBox 13"/>
          <p:cNvSpPr txBox="1">
            <a:spLocks noChangeArrowheads="1"/>
          </p:cNvSpPr>
          <p:nvPr/>
        </p:nvSpPr>
        <p:spPr bwMode="auto">
          <a:xfrm>
            <a:off x="0" y="752"/>
            <a:ext cx="9144000" cy="1200329"/>
          </a:xfrm>
          <a:prstGeom prst="rect">
            <a:avLst/>
          </a:prstGeom>
          <a:noFill/>
          <a:ln w="9525">
            <a:noFill/>
            <a:miter lim="800000"/>
            <a:headEnd/>
            <a:tailEnd/>
          </a:ln>
          <a:effectLst>
            <a:outerShdw blurRad="63500" dist="38099"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719138" indent="-719138" fontAlgn="base">
              <a:spcBef>
                <a:spcPct val="0"/>
              </a:spcBef>
              <a:spcAft>
                <a:spcPct val="0"/>
              </a:spcAft>
              <a:defRPr sz="3600" b="1">
                <a:solidFill>
                  <a:srgbClr val="FFFFFF"/>
                </a:solidFill>
                <a:effectLst>
                  <a:glow rad="177800">
                    <a:schemeClr val="tx1"/>
                  </a:glow>
                </a:effectLst>
                <a:latin typeface="Arial Black" charset="0"/>
                <a:ea typeface="ＭＳ Ｐゴシック" charset="0"/>
                <a:cs typeface="ＭＳ Ｐゴシック" charset="0"/>
              </a:defRPr>
            </a:lvl1pPr>
            <a:lvl2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1017588" indent="-1017588" eaLnBrk="1" hangingPunct="1">
              <a:buClrTx/>
              <a:buSzTx/>
              <a:buFontTx/>
              <a:buNone/>
            </a:pPr>
            <a:r>
              <a:rPr lang="en-US" dirty="0">
                <a:effectLst>
                  <a:glow rad="177800">
                    <a:srgbClr val="000000"/>
                  </a:glow>
                </a:effectLst>
              </a:rPr>
              <a:t>III.	God </a:t>
            </a:r>
            <a:r>
              <a:rPr lang="en-US" dirty="0">
                <a:solidFill>
                  <a:srgbClr val="FFFF00"/>
                </a:solidFill>
                <a:effectLst>
                  <a:glow rad="177800">
                    <a:srgbClr val="000000"/>
                  </a:glow>
                </a:effectLst>
              </a:rPr>
              <a:t>defends</a:t>
            </a:r>
            <a:r>
              <a:rPr lang="en-US" dirty="0">
                <a:effectLst>
                  <a:glow rad="177800">
                    <a:srgbClr val="000000"/>
                  </a:glow>
                </a:effectLst>
              </a:rPr>
              <a:t> us against potential setbacks (2:19-20).</a:t>
            </a:r>
          </a:p>
        </p:txBody>
      </p:sp>
    </p:spTree>
    <p:extLst>
      <p:ext uri="{BB962C8B-B14F-4D97-AF65-F5344CB8AC3E}">
        <p14:creationId xmlns:p14="http://schemas.microsoft.com/office/powerpoint/2010/main" val="107842874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48250215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en-US" sz="4000" b="1" dirty="0">
                <a:solidFill>
                  <a:srgbClr val="FFFFFF"/>
                </a:solidFill>
                <a:latin typeface="Arial" charset="0"/>
                <a:ea typeface="ＭＳ Ｐゴシック" charset="0"/>
                <a:cs typeface="ＭＳ Ｐゴシック" charset="0"/>
              </a:rPr>
              <a:t>Enemies in </a:t>
            </a:r>
            <a:r>
              <a:rPr lang="ko-KR" altLang="en-US" sz="4000" b="1" dirty="0" err="1">
                <a:solidFill>
                  <a:srgbClr val="FFFFFF"/>
                </a:solidFill>
                <a:latin typeface="Arial" charset="0"/>
                <a:ea typeface="ＭＳ Ｐゴシック" charset="0"/>
                <a:cs typeface="ＭＳ Ｐゴシック" charset="0"/>
              </a:rPr>
              <a:t>尼希米记</a:t>
            </a:r>
            <a:r>
              <a:rPr lang="fr-FR" altLang="ja-JP" sz="4000" b="1" dirty="0">
                <a:solidFill>
                  <a:srgbClr val="FFFFFF"/>
                </a:solidFill>
                <a:latin typeface="Arial" charset="0"/>
                <a:ea typeface="ＭＳ Ｐゴシック" charset="0"/>
                <a:cs typeface="ＭＳ Ｐゴシック" charset="0"/>
              </a:rPr>
              <a:t>'</a:t>
            </a:r>
            <a:r>
              <a:rPr lang="en-US" sz="4000" b="1" dirty="0">
                <a:solidFill>
                  <a:srgbClr val="FFFFFF"/>
                </a:solidFill>
                <a:latin typeface="Arial" charset="0"/>
                <a:ea typeface="ＭＳ Ｐゴシック" charset="0"/>
                <a:cs typeface="ＭＳ Ｐゴシック" charset="0"/>
              </a:rPr>
              <a:t>s Time</a:t>
            </a:r>
            <a:endParaRPr lang="en-US" sz="4000" b="1" dirty="0">
              <a:latin typeface="Times New Roman" charset="0"/>
              <a:ea typeface="ＭＳ Ｐゴシック" charset="0"/>
              <a:cs typeface="ＭＳ Ｐゴシック"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lgn="ctr" defTabSz="914400">
              <a:buClrTx/>
              <a:buSzTx/>
              <a:buFontTx/>
              <a:buNone/>
              <a:defRPr/>
            </a:pPr>
            <a:r>
              <a:rPr kumimoji="1" lang="en-US" sz="3200" b="1" dirty="0" err="1">
                <a:solidFill>
                  <a:srgbClr val="FFFFFF"/>
                </a:solidFill>
                <a:effectLst>
                  <a:outerShdw blurRad="38100" dist="38100" dir="2700000" algn="tl">
                    <a:srgbClr val="000000"/>
                  </a:outerShdw>
                </a:effectLst>
                <a:latin typeface="Arial" charset="0"/>
              </a:rPr>
              <a:t>Geshom</a:t>
            </a:r>
            <a:r>
              <a:rPr kumimoji="1" lang="en-US" sz="3200" b="1" dirty="0">
                <a:solidFill>
                  <a:srgbClr val="FFFFFF"/>
                </a:solidFill>
                <a:effectLst>
                  <a:outerShdw blurRad="38100" dist="38100" dir="2700000" algn="tl">
                    <a:srgbClr val="000000"/>
                  </a:outerShdw>
                </a:effectLst>
                <a:latin typeface="Arial" charset="0"/>
              </a:rPr>
              <a:t> </a:t>
            </a:r>
            <a:br>
              <a:rPr kumimoji="1" lang="en-US" sz="3200" b="1" dirty="0">
                <a:solidFill>
                  <a:srgbClr val="FFFFFF"/>
                </a:solidFill>
                <a:effectLst>
                  <a:outerShdw blurRad="38100" dist="38100" dir="2700000" algn="tl">
                    <a:srgbClr val="000000"/>
                  </a:outerShdw>
                </a:effectLst>
                <a:latin typeface="Arial" charset="0"/>
              </a:rPr>
            </a:br>
            <a:r>
              <a:rPr kumimoji="1" lang="en-US" sz="3200" b="1" dirty="0">
                <a:solidFill>
                  <a:srgbClr val="FFFFFF"/>
                </a:solidFill>
                <a:effectLst>
                  <a:outerShdw blurRad="38100" dist="38100" dir="2700000" algn="tl">
                    <a:srgbClr val="000000"/>
                  </a:outerShdw>
                </a:effectLst>
                <a:latin typeface="Arial" charset="0"/>
              </a:rPr>
              <a:t>the Arab</a:t>
            </a:r>
            <a:endParaRPr kumimoji="1" lang="en-US" sz="3200" b="1" dirty="0">
              <a:solidFill>
                <a:srgbClr val="FFFFFF"/>
              </a:solidFill>
              <a:latin typeface="Arial"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lgn="ctr" defTabSz="914400">
              <a:buClrTx/>
              <a:buSzTx/>
              <a:buFontTx/>
              <a:buNone/>
              <a:defRPr/>
            </a:pPr>
            <a:r>
              <a:rPr kumimoji="1" lang="en-US" sz="3200" b="1" dirty="0" err="1">
                <a:solidFill>
                  <a:srgbClr val="FFFFFF"/>
                </a:solidFill>
                <a:effectLst>
                  <a:outerShdw blurRad="38100" dist="38100" dir="2700000" algn="tl">
                    <a:srgbClr val="000000"/>
                  </a:outerShdw>
                </a:effectLst>
                <a:latin typeface="Arial" charset="0"/>
              </a:rPr>
              <a:t>Sanballat</a:t>
            </a:r>
            <a:r>
              <a:rPr kumimoji="1" lang="en-US" sz="3200" b="1" dirty="0">
                <a:solidFill>
                  <a:srgbClr val="FFFFFF"/>
                </a:solidFill>
                <a:effectLst>
                  <a:outerShdw blurRad="38100" dist="38100" dir="2700000" algn="tl">
                    <a:srgbClr val="000000"/>
                  </a:outerShdw>
                </a:effectLst>
                <a:latin typeface="Arial" charset="0"/>
              </a:rPr>
              <a:t> </a:t>
            </a:r>
            <a:br>
              <a:rPr kumimoji="1" lang="en-US" sz="3200" b="1" dirty="0">
                <a:solidFill>
                  <a:srgbClr val="FFFFFF"/>
                </a:solidFill>
                <a:effectLst>
                  <a:outerShdw blurRad="38100" dist="38100" dir="2700000" algn="tl">
                    <a:srgbClr val="000000"/>
                  </a:outerShdw>
                </a:effectLst>
                <a:latin typeface="Arial" charset="0"/>
              </a:rPr>
            </a:br>
            <a:r>
              <a:rPr kumimoji="1" lang="en-US" sz="3200" b="1" dirty="0">
                <a:solidFill>
                  <a:srgbClr val="FFFFFF"/>
                </a:solidFill>
                <a:effectLst>
                  <a:outerShdw blurRad="38100" dist="38100" dir="2700000" algn="tl">
                    <a:srgbClr val="000000"/>
                  </a:outerShdw>
                </a:effectLst>
                <a:latin typeface="Arial" charset="0"/>
              </a:rPr>
              <a:t>the Samaritan</a:t>
            </a:r>
            <a:endParaRPr kumimoji="1" lang="en-US" sz="3200" b="1" dirty="0">
              <a:solidFill>
                <a:srgbClr val="FFFFFF"/>
              </a:solidFill>
              <a:latin typeface="Arial"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lgn="ctr" defTabSz="914400">
              <a:buClrTx/>
              <a:buSzTx/>
              <a:buFontTx/>
              <a:buNone/>
              <a:defRPr/>
            </a:pPr>
            <a:r>
              <a:rPr kumimoji="1" lang="en-US" sz="3200" b="1" dirty="0" err="1">
                <a:solidFill>
                  <a:srgbClr val="FFFFFF"/>
                </a:solidFill>
                <a:effectLst>
                  <a:outerShdw blurRad="38100" dist="38100" dir="2700000" algn="tl">
                    <a:srgbClr val="000000"/>
                  </a:outerShdw>
                </a:effectLst>
                <a:latin typeface="Arial" charset="0"/>
              </a:rPr>
              <a:t>Tobiah</a:t>
            </a:r>
            <a:r>
              <a:rPr kumimoji="1" lang="en-US" sz="3200" b="1" dirty="0">
                <a:solidFill>
                  <a:srgbClr val="FFFFFF"/>
                </a:solidFill>
                <a:effectLst>
                  <a:outerShdw blurRad="38100" dist="38100" dir="2700000" algn="tl">
                    <a:srgbClr val="000000"/>
                  </a:outerShdw>
                </a:effectLst>
                <a:latin typeface="Arial" charset="0"/>
              </a:rPr>
              <a:t> </a:t>
            </a:r>
            <a:br>
              <a:rPr kumimoji="1" lang="en-US" sz="3200" b="1" dirty="0">
                <a:solidFill>
                  <a:srgbClr val="FFFFFF"/>
                </a:solidFill>
                <a:effectLst>
                  <a:outerShdw blurRad="38100" dist="38100" dir="2700000" algn="tl">
                    <a:srgbClr val="000000"/>
                  </a:outerShdw>
                </a:effectLst>
                <a:latin typeface="Arial" charset="0"/>
              </a:rPr>
            </a:br>
            <a:r>
              <a:rPr kumimoji="1" lang="en-US" sz="3200" b="1" dirty="0">
                <a:solidFill>
                  <a:srgbClr val="FFFFFF"/>
                </a:solidFill>
                <a:effectLst>
                  <a:outerShdw blurRad="38100" dist="38100" dir="2700000" algn="tl">
                    <a:srgbClr val="000000"/>
                  </a:outerShdw>
                </a:effectLst>
                <a:latin typeface="Arial" charset="0"/>
              </a:rPr>
              <a:t>the Ammonite</a:t>
            </a:r>
            <a:endParaRPr kumimoji="1" lang="en-US" sz="3200" b="1" dirty="0">
              <a:solidFill>
                <a:srgbClr val="FFFFFF"/>
              </a:solidFill>
              <a:latin typeface="Arial"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8551" name="Text Box 10"/>
          <p:cNvSpPr txBox="1">
            <a:spLocks noChangeArrowheads="1"/>
          </p:cNvSpPr>
          <p:nvPr/>
        </p:nvSpPr>
        <p:spPr bwMode="auto">
          <a:xfrm>
            <a:off x="4837113" y="2743200"/>
            <a:ext cx="1420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r>
              <a:rPr lang="ko-KR" altLang="en-US" b="1" baseline="0" dirty="0" err="1">
                <a:solidFill>
                  <a:srgbClr val="000000"/>
                </a:solidFill>
                <a:latin typeface="Arial" charset="0"/>
              </a:rPr>
              <a:t>尼希米记</a:t>
            </a:r>
            <a:endParaRPr lang="en-US" b="1" baseline="0" dirty="0">
              <a:solidFill>
                <a:srgbClr val="000000"/>
              </a:solidFill>
              <a:latin typeface="Arial" charset="0"/>
            </a:endParaRPr>
          </a:p>
        </p:txBody>
      </p:sp>
    </p:spTree>
    <p:extLst>
      <p:ext uri="{BB962C8B-B14F-4D97-AF65-F5344CB8AC3E}">
        <p14:creationId xmlns:p14="http://schemas.microsoft.com/office/powerpoint/2010/main" val="7810241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0593"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360037"/>
            <a:ext cx="9144000" cy="2497963"/>
          </a:xfrm>
        </p:spPr>
        <p:txBody>
          <a:bodyPr/>
          <a:lstStyle/>
          <a:p>
            <a:pPr algn="ctr">
              <a:defRPr/>
            </a:pPr>
            <a:r>
              <a:rPr lang="en-US" sz="4800" b="1" dirty="0">
                <a:effectLst>
                  <a:glow rad="228600">
                    <a:schemeClr val="bg1">
                      <a:lumMod val="95000"/>
                      <a:lumOff val="5000"/>
                      <a:alpha val="99000"/>
                    </a:schemeClr>
                  </a:glow>
                </a:effectLst>
              </a:rPr>
              <a:t>How does God help us serve Him when we’re </a:t>
            </a:r>
            <a:r>
              <a:rPr lang="en-US" sz="4800" b="1" dirty="0">
                <a:solidFill>
                  <a:srgbClr val="FFFF00"/>
                </a:solidFill>
                <a:effectLst>
                  <a:glow rad="228600">
                    <a:schemeClr val="bg1">
                      <a:lumMod val="95000"/>
                      <a:lumOff val="5000"/>
                      <a:alpha val="99000"/>
                    </a:schemeClr>
                  </a:glow>
                </a:effectLst>
              </a:rPr>
              <a:t>opposed</a:t>
            </a:r>
            <a:r>
              <a:rPr lang="en-US" sz="4800" b="1" dirty="0">
                <a:effectLst>
                  <a:glow rad="228600">
                    <a:schemeClr val="bg1">
                      <a:lumMod val="95000"/>
                      <a:lumOff val="5000"/>
                      <a:alpha val="99000"/>
                    </a:schemeClr>
                  </a:glow>
                </a:effectLst>
              </a:rPr>
              <a:t>?</a:t>
            </a:r>
          </a:p>
        </p:txBody>
      </p:sp>
    </p:spTree>
    <p:extLst>
      <p:ext uri="{BB962C8B-B14F-4D97-AF65-F5344CB8AC3E}">
        <p14:creationId xmlns:p14="http://schemas.microsoft.com/office/powerpoint/2010/main" val="335925244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4608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4609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4609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1549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b="1" baseline="30000" dirty="0">
                <a:solidFill>
                  <a:srgbClr val="FFFFFF"/>
                </a:solidFill>
                <a:latin typeface="Arial" pitchFamily="-65" charset="0"/>
                <a:ea typeface="ＭＳ Ｐゴシック" pitchFamily="-65" charset="-128"/>
                <a:cs typeface="ＭＳ Ｐゴシック" pitchFamily="-65" charset="-128"/>
              </a:rPr>
              <a:t>1</a:t>
            </a:r>
            <a:r>
              <a:rPr lang="zh-CN" altLang="en-US" b="1" dirty="0">
                <a:solidFill>
                  <a:srgbClr val="FFFFFF"/>
                </a:solidFill>
                <a:latin typeface="Arial" pitchFamily="-65" charset="0"/>
                <a:ea typeface="ＭＳ Ｐゴシック" pitchFamily="-65" charset="-128"/>
                <a:cs typeface="ＭＳ Ｐゴシック" pitchFamily="-65" charset="-128"/>
              </a:rPr>
              <a:t>那时，大祭司以利亚实起来，和他一起作祭司的众兄弟都起来，重建了羊门；他们装上门扇，就把它分别为圣，又建造城墙，直到哈米亚城楼和哈楠业城楼，把城分别为圣； </a:t>
            </a:r>
            <a:r>
              <a:rPr lang="en-US" altLang="zh-CN" b="1" baseline="30000" dirty="0">
                <a:solidFill>
                  <a:srgbClr val="FFFFFF"/>
                </a:solidFill>
                <a:latin typeface="Arial" pitchFamily="-65" charset="0"/>
                <a:ea typeface="ＭＳ Ｐゴシック" pitchFamily="-65" charset="-128"/>
                <a:cs typeface="ＭＳ Ｐゴシック" pitchFamily="-65" charset="-128"/>
              </a:rPr>
              <a:t>2</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接着的一段由耶利哥人建造；再接着的一段由音利的儿子撒刻建造。</a:t>
            </a:r>
            <a:endParaRPr lang="en-US" b="1" dirty="0">
              <a:solidFill>
                <a:srgbClr val="FFFFFF"/>
              </a:solidFill>
              <a:latin typeface="Arial" pitchFamily="-65" charset="0"/>
              <a:ea typeface="ＭＳ Ｐゴシック" pitchFamily="-65" charset="-128"/>
              <a:cs typeface="ＭＳ Ｐゴシック" pitchFamily="-65" charset="-128"/>
            </a:endParaRP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7602585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366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366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366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366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4813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4813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3:3-5)</a:t>
            </a:r>
            <a:endParaRPr lang="en-US" dirty="0">
              <a:latin typeface="Helvetica" charset="0"/>
              <a:ea typeface="Osaka" charset="0"/>
              <a:cs typeface="Osaka" charset="0"/>
            </a:endParaRPr>
          </a:p>
        </p:txBody>
      </p:sp>
      <p:sp>
        <p:nvSpPr>
          <p:cNvPr id="4813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4813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4813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4814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4815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48156" name="Text Box 28"/>
          <p:cNvSpPr txBox="1">
            <a:spLocks noChangeArrowheads="1"/>
          </p:cNvSpPr>
          <p:nvPr/>
        </p:nvSpPr>
        <p:spPr bwMode="auto">
          <a:xfrm>
            <a:off x="152400" y="1752600"/>
            <a:ext cx="3581400" cy="452431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b="1" baseline="30000" dirty="0">
                <a:solidFill>
                  <a:srgbClr val="FFFFFF"/>
                </a:solidFill>
                <a:latin typeface="Arial" pitchFamily="-65" charset="0"/>
                <a:ea typeface="ＭＳ Ｐゴシック" pitchFamily="-65" charset="-128"/>
                <a:cs typeface="ＭＳ Ｐゴシック" pitchFamily="-65" charset="-128"/>
              </a:rPr>
              <a:t>3</a:t>
            </a:r>
            <a:r>
              <a:rPr lang="zh-CN" altLang="en-US" b="1" dirty="0">
                <a:solidFill>
                  <a:srgbClr val="FFFFFF"/>
                </a:solidFill>
                <a:latin typeface="Arial" pitchFamily="-65" charset="0"/>
                <a:ea typeface="ＭＳ Ｐゴシック" pitchFamily="-65" charset="-128"/>
                <a:cs typeface="ＭＳ Ｐゴシック" pitchFamily="-65" charset="-128"/>
              </a:rPr>
              <a:t>哈西拿的子孙建造鱼门，他们安置横梁，装上门扇、门插和门闩。 </a:t>
            </a:r>
            <a:r>
              <a:rPr lang="en-US" altLang="zh-CN" b="1" baseline="30000" dirty="0">
                <a:solidFill>
                  <a:srgbClr val="FFFFFF"/>
                </a:solidFill>
                <a:latin typeface="Arial" pitchFamily="-65" charset="0"/>
                <a:ea typeface="ＭＳ Ｐゴシック" pitchFamily="-65" charset="-128"/>
                <a:cs typeface="ＭＳ Ｐゴシック" pitchFamily="-65" charset="-128"/>
              </a:rPr>
              <a:t>4</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接着的一段由哈哥斯的孙子、乌利亚的儿子米利末修筑；再接着的一段由米示萨别的孙子、比利迦的儿子米书兰修筑；再接着的一段由巴拿的儿子撒督修筑。 </a:t>
            </a:r>
            <a:r>
              <a:rPr lang="en-US" altLang="zh-CN" b="1" baseline="30000" dirty="0">
                <a:solidFill>
                  <a:srgbClr val="FFFFFF"/>
                </a:solidFill>
                <a:latin typeface="Arial" pitchFamily="-65" charset="0"/>
                <a:ea typeface="ＭＳ Ｐゴシック" pitchFamily="-65" charset="-128"/>
                <a:cs typeface="ＭＳ Ｐゴシック" pitchFamily="-65" charset="-128"/>
              </a:rPr>
              <a:t>5</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接着这一段的是由提哥亚人修筑；但是他们的贵族不愿肩负他们的主的工作。</a:t>
            </a:r>
            <a:endParaRPr lang="en-US" b="1" dirty="0">
              <a:solidFill>
                <a:srgbClr val="FFFFFF"/>
              </a:solidFill>
              <a:latin typeface="Arial" pitchFamily="-65" charset="0"/>
              <a:ea typeface="ＭＳ Ｐゴシック" pitchFamily="-65" charset="-128"/>
              <a:cs typeface="ＭＳ Ｐゴシック" pitchFamily="-65" charset="-128"/>
            </a:endParaRPr>
          </a:p>
        </p:txBody>
      </p:sp>
      <p:sp>
        <p:nvSpPr>
          <p:cNvPr id="753678"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48158" name="Freeform 30"/>
          <p:cNvSpPr>
            <a:spLocks/>
          </p:cNvSpPr>
          <p:nvPr/>
        </p:nvSpPr>
        <p:spPr bwMode="auto">
          <a:xfrm>
            <a:off x="5064125" y="2314575"/>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9322770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140"/>
                                        </p:tgtEl>
                                        <p:attrNameLst>
                                          <p:attrName>style.visibility</p:attrName>
                                        </p:attrNameLst>
                                      </p:cBhvr>
                                      <p:to>
                                        <p:strVal val="visible"/>
                                      </p:to>
                                    </p:set>
                                    <p:animEffect transition="in" filter="dissolve">
                                      <p:cBhvr>
                                        <p:cTn id="7" dur="500"/>
                                        <p:tgtEl>
                                          <p:spTgt spid="48140"/>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58"/>
                                        </p:tgtEl>
                                        <p:attrNameLst>
                                          <p:attrName>style.visibility</p:attrName>
                                        </p:attrNameLst>
                                      </p:cBhvr>
                                      <p:to>
                                        <p:strVal val="visible"/>
                                      </p:to>
                                    </p:set>
                                    <p:animEffect transition="in" filter="wipe(up)">
                                      <p:cBhvr>
                                        <p:cTn id="11" dur="500"/>
                                        <p:tgtEl>
                                          <p:spTgt spid="48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0" grpId="0" animBg="1" autoUpdateAnimBg="0"/>
      <p:bldP spid="48158" grpId="0" animBg="1"/>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571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571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571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571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4279"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54280"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3:6-7)</a:t>
            </a:r>
            <a:endParaRPr lang="en-US" dirty="0">
              <a:latin typeface="Helvetica" charset="0"/>
              <a:ea typeface="Osaka" charset="0"/>
              <a:cs typeface="Osaka" charset="0"/>
            </a:endParaRPr>
          </a:p>
        </p:txBody>
      </p:sp>
      <p:sp>
        <p:nvSpPr>
          <p:cNvPr id="5428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54282"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54283"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5428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54285"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5429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4300" name="Text Box 28"/>
          <p:cNvSpPr txBox="1">
            <a:spLocks noChangeArrowheads="1"/>
          </p:cNvSpPr>
          <p:nvPr/>
        </p:nvSpPr>
        <p:spPr bwMode="auto">
          <a:xfrm>
            <a:off x="179388" y="1773238"/>
            <a:ext cx="3313112" cy="3416320"/>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b="1" baseline="30000" dirty="0">
                <a:solidFill>
                  <a:srgbClr val="FFFFFF"/>
                </a:solidFill>
              </a:rPr>
              <a:t>6</a:t>
            </a:r>
            <a:r>
              <a:rPr lang="zh-CN" altLang="en-US" b="1" dirty="0">
                <a:solidFill>
                  <a:srgbClr val="FFFFFF"/>
                </a:solidFill>
              </a:rPr>
              <a:t>巴西亚的儿子耶何耶大和比所玳的儿子米书兰修筑古门；他们安置横梁，装上门扇、门插和门闩。 </a:t>
            </a:r>
            <a:r>
              <a:rPr lang="en-US" altLang="zh-CN" b="1" baseline="30000" dirty="0">
                <a:solidFill>
                  <a:srgbClr val="FFFFFF"/>
                </a:solidFill>
              </a:rPr>
              <a:t>7</a:t>
            </a:r>
            <a:r>
              <a:rPr lang="en-US" altLang="zh-CN" b="1" dirty="0">
                <a:solidFill>
                  <a:srgbClr val="FFFFFF"/>
                </a:solidFill>
              </a:rPr>
              <a:t> </a:t>
            </a:r>
            <a:r>
              <a:rPr lang="zh-CN" altLang="en-US" b="1" dirty="0">
                <a:solidFill>
                  <a:srgbClr val="FFFFFF"/>
                </a:solidFill>
              </a:rPr>
              <a:t>接着的一段由基遍人米拉提、米仑人雅顿、基遍人和河西那边省长所管辖的米斯巴人修筑。</a:t>
            </a:r>
            <a:endParaRPr lang="en-US" b="1" dirty="0">
              <a:solidFill>
                <a:srgbClr val="FFFFFF"/>
              </a:solidFill>
            </a:endParaRPr>
          </a:p>
        </p:txBody>
      </p:sp>
      <p:sp>
        <p:nvSpPr>
          <p:cNvPr id="75572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572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1699" name="Freeform 1043"/>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0659403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1699"/>
                                        </p:tgtEl>
                                        <p:attrNameLst>
                                          <p:attrName>style.visibility</p:attrName>
                                        </p:attrNameLst>
                                      </p:cBhvr>
                                      <p:to>
                                        <p:strVal val="visible"/>
                                      </p:to>
                                    </p:set>
                                    <p:animEffect transition="in" filter="wipe(up)">
                                      <p:cBhvr>
                                        <p:cTn id="7" dur="500"/>
                                        <p:tgtEl>
                                          <p:spTgt spid="71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那位重建我们的神</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配受我们殷勤的</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服事</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敬拜</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7958298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632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3:8-10)</a:t>
            </a:r>
            <a:endParaRPr lang="en-US" dirty="0">
              <a:latin typeface="Helvetica" charset="0"/>
              <a:ea typeface="Osaka" charset="0"/>
              <a:cs typeface="Osaka" charset="0"/>
            </a:endParaRP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5633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5633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5633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9537" y="1677830"/>
            <a:ext cx="3743325" cy="4093428"/>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sz="2000" b="1" baseline="30000" dirty="0">
                <a:solidFill>
                  <a:srgbClr val="FFFFFF"/>
                </a:solidFill>
              </a:rPr>
              <a:t>8</a:t>
            </a:r>
            <a:r>
              <a:rPr lang="zh-CN" altLang="en-US" sz="2000" b="1" dirty="0">
                <a:solidFill>
                  <a:srgbClr val="FFFFFF"/>
                </a:solidFill>
              </a:rPr>
              <a:t>再接着的一段由金匠哈海雅的儿子乌薛修筑。接着这一段的是由作香料的哈拿尼雅修筑。他们修葺耶路撒冷的城墙，直到宽墙。 </a:t>
            </a:r>
            <a:r>
              <a:rPr lang="en-US" altLang="zh-CN" sz="2000" b="1" baseline="30000" dirty="0">
                <a:solidFill>
                  <a:srgbClr val="FFFFFF"/>
                </a:solidFill>
              </a:rPr>
              <a:t>9</a:t>
            </a:r>
            <a:r>
              <a:rPr lang="en-US" altLang="zh-CN" sz="2000" b="1" dirty="0">
                <a:solidFill>
                  <a:srgbClr val="FFFFFF"/>
                </a:solidFill>
              </a:rPr>
              <a:t> </a:t>
            </a:r>
            <a:r>
              <a:rPr lang="zh-CN" altLang="en-US" sz="2000" b="1" dirty="0">
                <a:solidFill>
                  <a:srgbClr val="FFFFFF"/>
                </a:solidFill>
              </a:rPr>
              <a:t>接着的一段由管理半个耶路撒冷的区长，户珥的儿子利法雅修筑。 </a:t>
            </a:r>
            <a:r>
              <a:rPr lang="en-US" altLang="zh-CN" sz="2000" b="1" baseline="30000" dirty="0">
                <a:solidFill>
                  <a:srgbClr val="FFFFFF"/>
                </a:solidFill>
              </a:rPr>
              <a:t>10</a:t>
            </a:r>
            <a:r>
              <a:rPr lang="en-US" altLang="zh-CN" sz="2000" b="1" dirty="0">
                <a:solidFill>
                  <a:srgbClr val="FFFFFF"/>
                </a:solidFill>
              </a:rPr>
              <a:t> </a:t>
            </a:r>
            <a:r>
              <a:rPr lang="zh-CN" altLang="en-US" sz="2000" b="1" dirty="0">
                <a:solidFill>
                  <a:srgbClr val="FFFFFF"/>
                </a:solidFill>
              </a:rPr>
              <a:t>再接着的一段由哈路抹的儿子耶大雅修筑，就是他自己房屋对面的那段。接着这一段的是由哈沙尼的儿子哈突修筑。 </a:t>
            </a:r>
            <a:r>
              <a:rPr lang="en-US" altLang="zh-CN" sz="2000" b="1" baseline="30000" dirty="0">
                <a:solidFill>
                  <a:srgbClr val="FFFFFF"/>
                </a:solidFill>
              </a:rPr>
              <a:t>11</a:t>
            </a:r>
            <a:r>
              <a:rPr lang="en-US" altLang="zh-CN" sz="2000" b="1" dirty="0">
                <a:solidFill>
                  <a:srgbClr val="FFFFFF"/>
                </a:solidFill>
              </a:rPr>
              <a:t> </a:t>
            </a:r>
            <a:r>
              <a:rPr lang="zh-CN" altLang="en-US" sz="2000" b="1" dirty="0">
                <a:solidFill>
                  <a:srgbClr val="FFFFFF"/>
                </a:solidFill>
              </a:rPr>
              <a:t>哈琳的儿子玛基雅和巴哈．摩押的儿子哈述修筑另一段城墙和炉楼。</a:t>
            </a:r>
            <a:endParaRPr lang="en-US" sz="2000" dirty="0">
              <a:solidFill>
                <a:srgbClr val="FFFFFF"/>
              </a:solidFill>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2726119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334"/>
                                        </p:tgtEl>
                                        <p:attrNameLst>
                                          <p:attrName>style.visibility</p:attrName>
                                        </p:attrNameLst>
                                      </p:cBhvr>
                                      <p:to>
                                        <p:strVal val="visible"/>
                                      </p:to>
                                    </p:set>
                                    <p:animEffect transition="in" filter="dissolve">
                                      <p:cBhvr>
                                        <p:cTn id="7" dur="500"/>
                                        <p:tgtEl>
                                          <p:spTgt spid="563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3751"/>
                                        </p:tgtEl>
                                        <p:attrNameLst>
                                          <p:attrName>style.visibility</p:attrName>
                                        </p:attrNameLst>
                                      </p:cBhvr>
                                      <p:to>
                                        <p:strVal val="visible"/>
                                      </p:to>
                                    </p:set>
                                    <p:animEffect transition="in" filter="wipe(up)">
                                      <p:cBhvr>
                                        <p:cTn id="12" dur="500"/>
                                        <p:tgtEl>
                                          <p:spTgt spid="73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34" grpId="0" animBg="1" autoUpdateAnimBg="0"/>
      <p:bldP spid="73751" grpId="0" animBg="1"/>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en-US" sz="4400" b="1">
                <a:solidFill>
                  <a:schemeClr val="tx1"/>
                </a:solidFill>
                <a:latin typeface="Helvetica" charset="0"/>
                <a:ea typeface="Osaka" charset="0"/>
                <a:cs typeface="Osaka" charset="0"/>
              </a:rPr>
              <a:t>The Two Broad Walls</a:t>
            </a:r>
            <a:endParaRPr lang="en-US" sz="4400">
              <a:solidFill>
                <a:schemeClr val="tx1"/>
              </a:solidFill>
              <a:latin typeface="Helvetica" charset="0"/>
              <a:ea typeface="Osaka" charset="0"/>
              <a:cs typeface="Osaka"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3200" b="1" baseline="0" dirty="0">
                <a:solidFill>
                  <a:srgbClr val="FFFFFF"/>
                </a:solidFill>
                <a:latin typeface="Helvetica" charset="0"/>
                <a:ea typeface="Osaka" charset="0"/>
                <a:cs typeface="Osaka" charset="0"/>
              </a:rPr>
              <a:t>Hezekiah's was an earlier western extension before </a:t>
            </a:r>
            <a:r>
              <a:rPr kumimoji="1" lang="ko-KR" altLang="en-US" sz="3200" b="1" baseline="0" dirty="0" err="1">
                <a:solidFill>
                  <a:srgbClr val="FFFFFF"/>
                </a:solidFill>
                <a:latin typeface="Helvetica" charset="0"/>
                <a:ea typeface="Osaka" charset="0"/>
                <a:cs typeface="Osaka" charset="0"/>
              </a:rPr>
              <a:t>尼希米记</a:t>
            </a:r>
            <a:r>
              <a:rPr kumimoji="1" lang="en-US" sz="3200" b="1" baseline="0" dirty="0">
                <a:solidFill>
                  <a:srgbClr val="FFFFFF"/>
                </a:solidFill>
                <a:latin typeface="Helvetica" charset="0"/>
                <a:ea typeface="Osaka" charset="0"/>
                <a:cs typeface="Osaka" charset="0"/>
              </a:rPr>
              <a:t>'s broad wall</a:t>
            </a:r>
            <a:endParaRPr kumimoji="1" lang="en-US" sz="3200" baseline="0" dirty="0">
              <a:solidFill>
                <a:srgbClr val="FFFFFF"/>
              </a:solidFill>
              <a:latin typeface="Helvetica" charset="0"/>
              <a:ea typeface="Osaka" charset="0"/>
              <a:cs typeface="Osaka"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FFFFFF"/>
                </a:solidFill>
                <a:latin typeface="Helvetica" charset="0"/>
                <a:ea typeface="Osaka" charset="0"/>
                <a:cs typeface="Osaka" charset="0"/>
              </a:rPr>
              <a:t>http://www.generationword.com/jerusalem101/24-broad-wall.html</a:t>
            </a:r>
            <a:endParaRPr kumimoji="1" lang="en-US" sz="2000" baseline="0">
              <a:solidFill>
                <a:srgbClr val="FFFFFF"/>
              </a:solidFill>
              <a:latin typeface="Helvetica" charset="0"/>
              <a:ea typeface="Osaka" charset="0"/>
              <a:cs typeface="Osaka" charset="0"/>
            </a:endParaRP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600" b="1" baseline="0">
                <a:solidFill>
                  <a:srgbClr val="000000"/>
                </a:solidFill>
                <a:latin typeface="Helvetica" charset="0"/>
                <a:ea typeface="Osaka" charset="0"/>
                <a:cs typeface="Osaka" charset="0"/>
              </a:rPr>
              <a:t>Western Side of Jerusalem</a:t>
            </a:r>
            <a:endParaRPr kumimoji="1" lang="en-US" sz="1600" baseline="0">
              <a:solidFill>
                <a:srgbClr val="000000"/>
              </a:solidFill>
              <a:latin typeface="Helvetica" charset="0"/>
              <a:ea typeface="Osaka" charset="0"/>
              <a:cs typeface="Osaka"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Middle Gate</a:t>
            </a:r>
            <a:r>
              <a:rPr kumimoji="1" lang="en-US" sz="1600" b="1" baseline="0">
                <a:solidFill>
                  <a:srgbClr val="000000"/>
                </a:solidFill>
                <a:latin typeface="Helvetica" charset="0"/>
                <a:ea typeface="Osaka" charset="0"/>
                <a:cs typeface="Osaka" charset="0"/>
              </a:rPr>
              <a:t> </a:t>
            </a:r>
            <a:br>
              <a:rPr kumimoji="1" lang="en-US" sz="1600" b="1" baseline="0">
                <a:solidFill>
                  <a:srgbClr val="000000"/>
                </a:solidFill>
                <a:latin typeface="Helvetica" charset="0"/>
                <a:ea typeface="Osaka" charset="0"/>
                <a:cs typeface="Osaka" charset="0"/>
              </a:rPr>
            </a:br>
            <a:r>
              <a:rPr kumimoji="1" lang="en-US" sz="1600" b="1" baseline="0">
                <a:solidFill>
                  <a:srgbClr val="000000"/>
                </a:solidFill>
                <a:latin typeface="Helvetica" charset="0"/>
                <a:ea typeface="Osaka" charset="0"/>
                <a:cs typeface="Osaka" charset="0"/>
              </a:rPr>
              <a:t>of Jeremiah 39:3</a:t>
            </a:r>
            <a:endParaRPr kumimoji="1" lang="en-US" sz="1600" baseline="0">
              <a:solidFill>
                <a:srgbClr val="000000"/>
              </a:solidFill>
              <a:latin typeface="Helvetica" charset="0"/>
              <a:ea typeface="Osaka" charset="0"/>
              <a:cs typeface="Osaka"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Temple Mount</a:t>
            </a:r>
            <a:endParaRPr kumimoji="1" lang="en-US" sz="2000" baseline="0">
              <a:solidFill>
                <a:srgbClr val="000000"/>
              </a:solidFill>
              <a:latin typeface="Helvetica" charset="0"/>
              <a:ea typeface="Osaka" charset="0"/>
              <a:cs typeface="Osaka"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Ophel</a:t>
            </a:r>
            <a:endParaRPr kumimoji="1" lang="en-US" sz="1100" baseline="0">
              <a:solidFill>
                <a:srgbClr val="000000"/>
              </a:solidFill>
              <a:latin typeface="Helvetica" charset="0"/>
              <a:ea typeface="Osaka" charset="0"/>
              <a:cs typeface="Osaka"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City of David</a:t>
            </a:r>
            <a:endParaRPr kumimoji="1" lang="en-US" sz="1100" baseline="0">
              <a:solidFill>
                <a:srgbClr val="000000"/>
              </a:solidFill>
              <a:latin typeface="Helvetica" charset="0"/>
              <a:ea typeface="Osaka" charset="0"/>
              <a:cs typeface="Osaka"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Gihon Spring</a:t>
            </a:r>
            <a:endParaRPr kumimoji="1" lang="en-US" sz="1100" baseline="0">
              <a:solidFill>
                <a:srgbClr val="000000"/>
              </a:solidFill>
              <a:latin typeface="Helvetica" charset="0"/>
              <a:ea typeface="Osaka" charset="0"/>
              <a:cs typeface="Osaka"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Traditional Pool of Siloam (part of water channel)</a:t>
            </a:r>
            <a:endParaRPr kumimoji="1" lang="en-US" sz="1100" baseline="0">
              <a:solidFill>
                <a:srgbClr val="000000"/>
              </a:solidFill>
              <a:latin typeface="Helvetica" charset="0"/>
              <a:ea typeface="Osaka" charset="0"/>
              <a:cs typeface="Osaka"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Hinnom Valley</a:t>
            </a:r>
            <a:endParaRPr kumimoji="1" lang="en-US" sz="1100" baseline="0">
              <a:solidFill>
                <a:srgbClr val="000000"/>
              </a:solidFill>
              <a:latin typeface="Helvetica" charset="0"/>
              <a:ea typeface="Osaka" charset="0"/>
              <a:cs typeface="Osaka"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Hezekiah's Tunnel</a:t>
            </a:r>
            <a:endParaRPr kumimoji="1" lang="en-US" sz="1100" baseline="0">
              <a:solidFill>
                <a:srgbClr val="000000"/>
              </a:solidFill>
              <a:latin typeface="Helvetica" charset="0"/>
              <a:ea typeface="Osaka" charset="0"/>
              <a:cs typeface="Osaka"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Pool of Siloam</a:t>
            </a:r>
            <a:endParaRPr kumimoji="1" lang="en-US" sz="1100" baseline="0">
              <a:solidFill>
                <a:srgbClr val="000000"/>
              </a:solidFill>
              <a:latin typeface="Helvetica" charset="0"/>
              <a:ea typeface="Osaka" charset="0"/>
              <a:cs typeface="Osaka"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Hezekiah's Broad Wall</a:t>
            </a:r>
            <a:endParaRPr kumimoji="1" lang="en-US" sz="2000" baseline="0">
              <a:solidFill>
                <a:srgbClr val="000000"/>
              </a:solidFill>
              <a:latin typeface="Helvetica" charset="0"/>
              <a:ea typeface="Osaka" charset="0"/>
              <a:cs typeface="Osaka" charset="0"/>
            </a:endParaRPr>
          </a:p>
        </p:txBody>
      </p:sp>
    </p:spTree>
    <p:extLst>
      <p:ext uri="{BB962C8B-B14F-4D97-AF65-F5344CB8AC3E}">
        <p14:creationId xmlns:p14="http://schemas.microsoft.com/office/powerpoint/2010/main" val="365591890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618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333375"/>
            <a:ext cx="9144000" cy="622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1858" name="Title 2"/>
          <p:cNvSpPr>
            <a:spLocks noGrp="1"/>
          </p:cNvSpPr>
          <p:nvPr>
            <p:ph type="title" idx="4294967295"/>
          </p:nvPr>
        </p:nvSpPr>
        <p:spPr>
          <a:xfrm>
            <a:off x="381000" y="0"/>
            <a:ext cx="6351588" cy="692150"/>
          </a:xfrm>
          <a:solidFill>
            <a:srgbClr val="FFFFFF"/>
          </a:solidFill>
        </p:spPr>
        <p:txBody>
          <a:bodyPr/>
          <a:lstStyle/>
          <a:p>
            <a:pPr algn="ctr" eaLnBrk="1" hangingPunct="1"/>
            <a:r>
              <a:rPr lang="en-US" b="1">
                <a:solidFill>
                  <a:srgbClr val="000000"/>
                </a:solidFill>
                <a:latin typeface="Helvetica" charset="0"/>
                <a:ea typeface="Osaka" charset="0"/>
                <a:cs typeface="Osaka" charset="0"/>
              </a:rPr>
              <a:t>Hezekiah's Broad Wall</a:t>
            </a:r>
            <a:endParaRPr lang="en-US">
              <a:solidFill>
                <a:srgbClr val="000000"/>
              </a:solidFill>
              <a:latin typeface="Helvetica" charset="0"/>
              <a:ea typeface="Osaka" charset="0"/>
              <a:cs typeface="Osaka" charset="0"/>
            </a:endParaRPr>
          </a:p>
        </p:txBody>
      </p:sp>
    </p:spTree>
    <p:extLst>
      <p:ext uri="{BB962C8B-B14F-4D97-AF65-F5344CB8AC3E}">
        <p14:creationId xmlns:p14="http://schemas.microsoft.com/office/powerpoint/2010/main" val="138608020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63905"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906" name="Title 2"/>
          <p:cNvSpPr>
            <a:spLocks noGrp="1"/>
          </p:cNvSpPr>
          <p:nvPr>
            <p:ph type="title" idx="4294967295"/>
          </p:nvPr>
        </p:nvSpPr>
        <p:spPr>
          <a:xfrm>
            <a:off x="0" y="203200"/>
            <a:ext cx="3556000" cy="1712913"/>
          </a:xfrm>
        </p:spPr>
        <p:txBody>
          <a:bodyPr/>
          <a:lstStyle/>
          <a:p>
            <a:pPr algn="ctr" eaLnBrk="1" hangingPunct="1"/>
            <a:r>
              <a:rPr lang="en-US" sz="4400" b="1">
                <a:solidFill>
                  <a:schemeClr val="tx1"/>
                </a:solidFill>
                <a:latin typeface="Helvetica" charset="0"/>
                <a:ea typeface="Osaka" charset="0"/>
                <a:cs typeface="Osaka" charset="0"/>
              </a:rPr>
              <a:t>The Two Broad Walls</a:t>
            </a:r>
            <a:endParaRPr lang="en-US" sz="4400">
              <a:solidFill>
                <a:schemeClr val="tx1"/>
              </a:solidFill>
              <a:latin typeface="Helvetica" charset="0"/>
              <a:ea typeface="Osaka" charset="0"/>
              <a:cs typeface="Osaka" charset="0"/>
            </a:endParaRPr>
          </a:p>
        </p:txBody>
      </p:sp>
      <p:sp>
        <p:nvSpPr>
          <p:cNvPr id="763907"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3200" b="1" baseline="0" dirty="0">
                <a:solidFill>
                  <a:srgbClr val="FFFFFF"/>
                </a:solidFill>
                <a:latin typeface="Helvetica" charset="0"/>
                <a:ea typeface="Osaka" charset="0"/>
                <a:cs typeface="Osaka" charset="0"/>
              </a:rPr>
              <a:t>Hezekiah's was an earlier western extension before </a:t>
            </a:r>
            <a:r>
              <a:rPr kumimoji="1" lang="ko-KR" altLang="en-US" sz="3200" b="1" baseline="0" dirty="0" err="1">
                <a:solidFill>
                  <a:srgbClr val="FFFFFF"/>
                </a:solidFill>
                <a:latin typeface="Helvetica" charset="0"/>
                <a:ea typeface="Osaka" charset="0"/>
                <a:cs typeface="Osaka" charset="0"/>
              </a:rPr>
              <a:t>尼希米记</a:t>
            </a:r>
            <a:r>
              <a:rPr kumimoji="1" lang="en-US" sz="3200" b="1" baseline="0" dirty="0">
                <a:solidFill>
                  <a:srgbClr val="FFFFFF"/>
                </a:solidFill>
                <a:latin typeface="Helvetica" charset="0"/>
                <a:ea typeface="Osaka" charset="0"/>
                <a:cs typeface="Osaka" charset="0"/>
              </a:rPr>
              <a:t>'s broad wall</a:t>
            </a:r>
            <a:endParaRPr kumimoji="1" lang="en-US" sz="3200" baseline="0" dirty="0">
              <a:solidFill>
                <a:srgbClr val="FFFFFF"/>
              </a:solidFill>
              <a:latin typeface="Helvetica" charset="0"/>
              <a:ea typeface="Osaka" charset="0"/>
              <a:cs typeface="Osaka" charset="0"/>
            </a:endParaRPr>
          </a:p>
        </p:txBody>
      </p:sp>
      <p:sp>
        <p:nvSpPr>
          <p:cNvPr id="763908"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FFFFFF"/>
                </a:solidFill>
                <a:latin typeface="Helvetica" charset="0"/>
                <a:ea typeface="Osaka" charset="0"/>
                <a:cs typeface="Osaka" charset="0"/>
              </a:rPr>
              <a:t>http://www.generationword.com/jerusalem101/24-broad-wall.html</a:t>
            </a:r>
            <a:endParaRPr kumimoji="1" lang="en-US" sz="2000" baseline="0">
              <a:solidFill>
                <a:srgbClr val="FFFFFF"/>
              </a:solidFill>
              <a:latin typeface="Helvetica" charset="0"/>
              <a:ea typeface="Osaka" charset="0"/>
              <a:cs typeface="Osaka" charset="0"/>
            </a:endParaRPr>
          </a:p>
        </p:txBody>
      </p:sp>
      <p:sp>
        <p:nvSpPr>
          <p:cNvPr id="763909"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600" b="1" baseline="0">
                <a:solidFill>
                  <a:srgbClr val="000000"/>
                </a:solidFill>
                <a:latin typeface="Helvetica" charset="0"/>
                <a:ea typeface="Osaka" charset="0"/>
                <a:cs typeface="Osaka" charset="0"/>
              </a:rPr>
              <a:t>Western Side of Jerusalem</a:t>
            </a:r>
            <a:endParaRPr kumimoji="1" lang="en-US" sz="1600" baseline="0">
              <a:solidFill>
                <a:srgbClr val="000000"/>
              </a:solidFill>
              <a:latin typeface="Helvetica" charset="0"/>
              <a:ea typeface="Osaka" charset="0"/>
              <a:cs typeface="Osaka" charset="0"/>
            </a:endParaRPr>
          </a:p>
        </p:txBody>
      </p:sp>
      <p:sp>
        <p:nvSpPr>
          <p:cNvPr id="763910"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Middle Gate</a:t>
            </a:r>
            <a:r>
              <a:rPr kumimoji="1" lang="en-US" sz="1600" b="1" baseline="0">
                <a:solidFill>
                  <a:srgbClr val="000000"/>
                </a:solidFill>
                <a:latin typeface="Helvetica" charset="0"/>
                <a:ea typeface="Osaka" charset="0"/>
                <a:cs typeface="Osaka" charset="0"/>
              </a:rPr>
              <a:t> </a:t>
            </a:r>
            <a:br>
              <a:rPr kumimoji="1" lang="en-US" sz="1600" b="1" baseline="0">
                <a:solidFill>
                  <a:srgbClr val="000000"/>
                </a:solidFill>
                <a:latin typeface="Helvetica" charset="0"/>
                <a:ea typeface="Osaka" charset="0"/>
                <a:cs typeface="Osaka" charset="0"/>
              </a:rPr>
            </a:br>
            <a:r>
              <a:rPr kumimoji="1" lang="en-US" sz="1600" b="1" baseline="0">
                <a:solidFill>
                  <a:srgbClr val="000000"/>
                </a:solidFill>
                <a:latin typeface="Helvetica" charset="0"/>
                <a:ea typeface="Osaka" charset="0"/>
                <a:cs typeface="Osaka" charset="0"/>
              </a:rPr>
              <a:t>of Jeremiah 39:3</a:t>
            </a:r>
            <a:endParaRPr kumimoji="1" lang="en-US" sz="1600" baseline="0">
              <a:solidFill>
                <a:srgbClr val="000000"/>
              </a:solidFill>
              <a:latin typeface="Helvetica" charset="0"/>
              <a:ea typeface="Osaka" charset="0"/>
              <a:cs typeface="Osaka" charset="0"/>
            </a:endParaRPr>
          </a:p>
        </p:txBody>
      </p:sp>
      <p:sp>
        <p:nvSpPr>
          <p:cNvPr id="763911"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Temple Mount</a:t>
            </a:r>
            <a:endParaRPr kumimoji="1" lang="en-US" sz="2000" baseline="0">
              <a:solidFill>
                <a:srgbClr val="000000"/>
              </a:solidFill>
              <a:latin typeface="Helvetica" charset="0"/>
              <a:ea typeface="Osaka" charset="0"/>
              <a:cs typeface="Osaka" charset="0"/>
            </a:endParaRPr>
          </a:p>
        </p:txBody>
      </p:sp>
      <p:sp>
        <p:nvSpPr>
          <p:cNvPr id="763912"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Ophel</a:t>
            </a:r>
            <a:endParaRPr kumimoji="1" lang="en-US" sz="1100" baseline="0">
              <a:solidFill>
                <a:srgbClr val="000000"/>
              </a:solidFill>
              <a:latin typeface="Helvetica" charset="0"/>
              <a:ea typeface="Osaka" charset="0"/>
              <a:cs typeface="Osaka" charset="0"/>
            </a:endParaRPr>
          </a:p>
        </p:txBody>
      </p:sp>
      <p:grpSp>
        <p:nvGrpSpPr>
          <p:cNvPr id="763913" name="Group 16"/>
          <p:cNvGrpSpPr>
            <a:grpSpLocks/>
          </p:cNvGrpSpPr>
          <p:nvPr/>
        </p:nvGrpSpPr>
        <p:grpSpPr bwMode="auto">
          <a:xfrm>
            <a:off x="4787900" y="3068638"/>
            <a:ext cx="4356100" cy="3616325"/>
            <a:chOff x="4788024" y="3068960"/>
            <a:chExt cx="4355976" cy="3615504"/>
          </a:xfrm>
        </p:grpSpPr>
        <p:sp>
          <p:nvSpPr>
            <p:cNvPr id="7639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grpSp>
      <p:sp>
        <p:nvSpPr>
          <p:cNvPr id="763914"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City of David</a:t>
            </a:r>
            <a:endParaRPr kumimoji="1" lang="en-US" sz="1100" baseline="0">
              <a:solidFill>
                <a:srgbClr val="000000"/>
              </a:solidFill>
              <a:latin typeface="Helvetica" charset="0"/>
              <a:ea typeface="Osaka" charset="0"/>
              <a:cs typeface="Osaka" charset="0"/>
            </a:endParaRPr>
          </a:p>
        </p:txBody>
      </p:sp>
      <p:sp>
        <p:nvSpPr>
          <p:cNvPr id="763915"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Gihon Spring</a:t>
            </a:r>
            <a:endParaRPr kumimoji="1" lang="en-US" sz="1100" baseline="0">
              <a:solidFill>
                <a:srgbClr val="000000"/>
              </a:solidFill>
              <a:latin typeface="Helvetica" charset="0"/>
              <a:ea typeface="Osaka" charset="0"/>
              <a:cs typeface="Osaka" charset="0"/>
            </a:endParaRPr>
          </a:p>
        </p:txBody>
      </p:sp>
      <p:sp>
        <p:nvSpPr>
          <p:cNvPr id="763916"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Traditional Pool of Siloam (part of water channel)</a:t>
            </a:r>
            <a:endParaRPr kumimoji="1" lang="en-US" sz="1100" baseline="0">
              <a:solidFill>
                <a:srgbClr val="000000"/>
              </a:solidFill>
              <a:latin typeface="Helvetica" charset="0"/>
              <a:ea typeface="Osaka" charset="0"/>
              <a:cs typeface="Osaka" charset="0"/>
            </a:endParaRPr>
          </a:p>
        </p:txBody>
      </p:sp>
      <p:sp>
        <p:nvSpPr>
          <p:cNvPr id="763917"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Hinnom Valley</a:t>
            </a:r>
            <a:endParaRPr kumimoji="1" lang="en-US" sz="1100" baseline="0">
              <a:solidFill>
                <a:srgbClr val="000000"/>
              </a:solidFill>
              <a:latin typeface="Helvetica" charset="0"/>
              <a:ea typeface="Osaka" charset="0"/>
              <a:cs typeface="Osaka" charset="0"/>
            </a:endParaRPr>
          </a:p>
        </p:txBody>
      </p:sp>
      <p:sp>
        <p:nvSpPr>
          <p:cNvPr id="763918"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Hezekiah's Tunnel</a:t>
            </a:r>
            <a:endParaRPr kumimoji="1" lang="en-US" sz="1100" baseline="0">
              <a:solidFill>
                <a:srgbClr val="000000"/>
              </a:solidFill>
              <a:latin typeface="Helvetica" charset="0"/>
              <a:ea typeface="Osaka" charset="0"/>
              <a:cs typeface="Osaka" charset="0"/>
            </a:endParaRPr>
          </a:p>
        </p:txBody>
      </p:sp>
      <p:sp>
        <p:nvSpPr>
          <p:cNvPr id="763919"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Pool of Siloam</a:t>
            </a:r>
            <a:endParaRPr kumimoji="1" lang="en-US" sz="1100" baseline="0">
              <a:solidFill>
                <a:srgbClr val="000000"/>
              </a:solidFill>
              <a:latin typeface="Helvetica" charset="0"/>
              <a:ea typeface="Osaka" charset="0"/>
              <a:cs typeface="Osaka" charset="0"/>
            </a:endParaRPr>
          </a:p>
        </p:txBody>
      </p:sp>
      <p:grpSp>
        <p:nvGrpSpPr>
          <p:cNvPr id="33" name="Group 32"/>
          <p:cNvGrpSpPr>
            <a:grpSpLocks/>
          </p:cNvGrpSpPr>
          <p:nvPr/>
        </p:nvGrpSpPr>
        <p:grpSpPr bwMode="auto">
          <a:xfrm>
            <a:off x="6300788" y="1787525"/>
            <a:ext cx="1655762" cy="1425575"/>
            <a:chOff x="6300192" y="1787533"/>
            <a:chExt cx="1656184" cy="1425443"/>
          </a:xfrm>
        </p:grpSpPr>
        <p:sp>
          <p:nvSpPr>
            <p:cNvPr id="763924" name="Title 2"/>
            <p:cNvSpPr txBox="1">
              <a:spLocks/>
            </p:cNvSpPr>
            <p:nvPr/>
          </p:nvSpPr>
          <p:spPr bwMode="auto">
            <a:xfrm>
              <a:off x="6300192" y="2564904"/>
              <a:ext cx="1656184" cy="64807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ko-KR" altLang="en-US" sz="2000" b="1" baseline="0" dirty="0" err="1">
                  <a:solidFill>
                    <a:srgbClr val="000000"/>
                  </a:solidFill>
                  <a:latin typeface="Helvetica" charset="0"/>
                  <a:ea typeface="Osaka" charset="0"/>
                  <a:cs typeface="Osaka" charset="0"/>
                </a:rPr>
                <a:t>尼希米记</a:t>
              </a:r>
              <a:r>
                <a:rPr kumimoji="1" lang="en-US" sz="2000" b="1" baseline="0" dirty="0">
                  <a:solidFill>
                    <a:srgbClr val="000000"/>
                  </a:solidFill>
                  <a:latin typeface="Helvetica" charset="0"/>
                  <a:ea typeface="Osaka" charset="0"/>
                  <a:cs typeface="Osaka" charset="0"/>
                </a:rPr>
                <a:t>'s Broad Wall</a:t>
              </a:r>
              <a:endParaRPr kumimoji="1" lang="en-US" sz="2000" baseline="0" dirty="0">
                <a:solidFill>
                  <a:srgbClr val="000000"/>
                </a:solidFill>
                <a:latin typeface="Helvetica" charset="0"/>
                <a:ea typeface="Osaka" charset="0"/>
                <a:cs typeface="Osaka" charset="0"/>
              </a:endParaRPr>
            </a:p>
          </p:txBody>
        </p:sp>
        <p:sp>
          <p:nvSpPr>
            <p:cNvPr id="763925" name="Rectangle 25"/>
            <p:cNvSpPr>
              <a:spLocks noChangeArrowheads="1"/>
            </p:cNvSpPr>
            <p:nvPr/>
          </p:nvSpPr>
          <p:spPr bwMode="auto">
            <a:xfrm rot="-2175920">
              <a:off x="7498721" y="1787533"/>
              <a:ext cx="96785" cy="432048"/>
            </a:xfrm>
            <a:prstGeom prst="rect">
              <a:avLst/>
            </a:prstGeom>
            <a:solidFill>
              <a:schemeClr val="accent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26" name="Right Arrow 28"/>
            <p:cNvSpPr>
              <a:spLocks noChangeArrowheads="1"/>
            </p:cNvSpPr>
            <p:nvPr/>
          </p:nvSpPr>
          <p:spPr bwMode="auto">
            <a:xfrm rot="-4875006">
              <a:off x="7236954" y="2187835"/>
              <a:ext cx="504056" cy="288032"/>
            </a:xfrm>
            <a:prstGeom prst="rightArrow">
              <a:avLst>
                <a:gd name="adj1" fmla="val 50000"/>
                <a:gd name="adj2" fmla="val 49997"/>
              </a:avLst>
            </a:prstGeom>
            <a:solidFill>
              <a:schemeClr val="bg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grpSp>
      <p:sp>
        <p:nvSpPr>
          <p:cNvPr id="763921"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22"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63923"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000000"/>
                </a:solidFill>
                <a:latin typeface="Helvetica" charset="0"/>
                <a:ea typeface="Osaka" charset="0"/>
                <a:cs typeface="Osaka" charset="0"/>
              </a:rPr>
              <a:t>Hezekiah's Broad Wall</a:t>
            </a:r>
            <a:endParaRPr kumimoji="1" lang="en-US" sz="2000" baseline="0">
              <a:solidFill>
                <a:srgbClr val="000000"/>
              </a:solidFill>
              <a:latin typeface="Helvetica" charset="0"/>
              <a:ea typeface="Osaka" charset="0"/>
              <a:cs typeface="Osaka" charset="0"/>
            </a:endParaRPr>
          </a:p>
        </p:txBody>
      </p:sp>
    </p:spTree>
    <p:extLst>
      <p:ext uri="{BB962C8B-B14F-4D97-AF65-F5344CB8AC3E}">
        <p14:creationId xmlns:p14="http://schemas.microsoft.com/office/powerpoint/2010/main" val="8212542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linds(horizontal)">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2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Mount of Olives</a:t>
            </a: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3:9-10)</a:t>
            </a:r>
            <a:endParaRPr lang="en-US" dirty="0">
              <a:latin typeface="Helvetica" charset="0"/>
              <a:ea typeface="Osaka" charset="0"/>
              <a:cs typeface="Osaka" charset="0"/>
            </a:endParaRP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Sheep Gate</a:t>
            </a:r>
          </a:p>
        </p:txBody>
      </p:sp>
      <p:sp>
        <p:nvSpPr>
          <p:cNvPr id="5633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Tower of 100</a:t>
            </a:r>
          </a:p>
        </p:txBody>
      </p:sp>
      <p:sp>
        <p:nvSpPr>
          <p:cNvPr id="5633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Tower of Hananel</a:t>
            </a: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Fish Gate</a:t>
            </a:r>
          </a:p>
        </p:txBody>
      </p:sp>
      <p:sp>
        <p:nvSpPr>
          <p:cNvPr id="5633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Jeshanah (Old Gate?)</a:t>
            </a: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Broad Wall</a:t>
            </a: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7950" y="1557338"/>
            <a:ext cx="3743325" cy="3016211"/>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GB" altLang="zh-CN" sz="1900" b="1" i="0" u="none" strike="noStrike" kern="1200" cap="none" spc="0" normalizeH="0" baseline="30000" noProof="0" dirty="0">
                <a:ln>
                  <a:noFill/>
                </a:ln>
                <a:solidFill>
                  <a:srgbClr val="FFFFFF"/>
                </a:solidFill>
                <a:effectLst/>
                <a:uLnTx/>
                <a:uFillTx/>
                <a:latin typeface="Arial" charset="0"/>
                <a:ea typeface="ＭＳ Ｐゴシック" charset="0"/>
              </a:rPr>
              <a:t>9</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Rephaiah son of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Hur</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the </a:t>
            </a:r>
            <a:r>
              <a:rPr kumimoji="0" lang="en-GB" altLang="zh-CN" sz="1900" b="1" i="0" u="none" strike="noStrike" kern="1200" cap="none" spc="0" normalizeH="0" baseline="0" noProof="0" dirty="0">
                <a:ln>
                  <a:noFill/>
                </a:ln>
                <a:solidFill>
                  <a:srgbClr val="FFFF00"/>
                </a:solidFill>
                <a:effectLst/>
                <a:uLnTx/>
                <a:uFillTx/>
                <a:latin typeface="Arial" charset="0"/>
                <a:ea typeface="ＭＳ Ｐゴシック" charset="0"/>
              </a:rPr>
              <a:t>leader </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of half the district of Jerusalem, was next to them on the wall and next to him was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Hattush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son of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Hashabneiah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GB" altLang="zh-CN" sz="1900" b="0"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GB" altLang="zh-CN" sz="1900" b="1" i="0" u="none" strike="noStrike" kern="1200" cap="none" spc="0" normalizeH="0" baseline="30000" noProof="0" dirty="0">
                <a:ln>
                  <a:noFill/>
                </a:ln>
                <a:solidFill>
                  <a:srgbClr val="FFFFFF"/>
                </a:solidFill>
                <a:effectLst/>
                <a:uLnTx/>
                <a:uFillTx/>
                <a:latin typeface="Arial" charset="0"/>
                <a:ea typeface="ＭＳ Ｐゴシック" charset="0"/>
              </a:rPr>
              <a:t>10</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Next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Jedaiah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son of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Harumaph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repaired the wall </a:t>
            </a:r>
            <a:r>
              <a:rPr kumimoji="0" lang="en-GB" altLang="zh-CN" sz="1900" b="1" i="0" u="none" strike="noStrike" kern="1200" cap="none" spc="0" normalizeH="0" baseline="0" noProof="0" dirty="0">
                <a:ln>
                  <a:noFill/>
                </a:ln>
                <a:solidFill>
                  <a:srgbClr val="FFFF00"/>
                </a:solidFill>
                <a:effectLst/>
                <a:uLnTx/>
                <a:uFillTx/>
                <a:latin typeface="Arial" charset="0"/>
                <a:ea typeface="ＭＳ Ｐゴシック" charset="0"/>
              </a:rPr>
              <a:t>across from his own house</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and next to him was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Hattush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 son of </a:t>
            </a:r>
            <a:r>
              <a:rPr kumimoji="0" lang="en-GB" altLang="zh-CN" sz="1900" b="1" i="0" u="none" strike="noStrike" kern="1200" cap="none" spc="0" normalizeH="0" baseline="0" noProof="0" dirty="0" err="1">
                <a:ln>
                  <a:noFill/>
                </a:ln>
                <a:solidFill>
                  <a:srgbClr val="FFFFFF"/>
                </a:solidFill>
                <a:effectLst/>
                <a:uLnTx/>
                <a:uFillTx/>
                <a:latin typeface="Arial" charset="0"/>
                <a:ea typeface="ＭＳ Ｐゴシック" charset="0"/>
              </a:rPr>
              <a:t>Hashabneiah</a:t>
            </a:r>
            <a:r>
              <a:rPr kumimoji="0" lang="en-GB" altLang="zh-CN" sz="19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GB" altLang="zh-CN" sz="1900" b="0" i="0" u="none" strike="noStrike" kern="1200" cap="none" spc="0" normalizeH="0" baseline="0" noProof="0" dirty="0">
                <a:ln>
                  <a:noFill/>
                </a:ln>
                <a:solidFill>
                  <a:srgbClr val="FFFFFF"/>
                </a:solidFill>
                <a:effectLst/>
                <a:uLnTx/>
                <a:uFillTx/>
                <a:latin typeface="Arial" charset="0"/>
                <a:ea typeface="ＭＳ Ｐゴシック" charset="0"/>
              </a:rPr>
              <a:t> </a:t>
            </a:r>
            <a:endParaRPr kumimoji="0" lang="en-US" sz="19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46395967"/>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659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6595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6595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6595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837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5837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3:11-12)</a:t>
            </a:r>
            <a:endParaRPr lang="en-US" dirty="0">
              <a:latin typeface="Helvetica" charset="0"/>
              <a:ea typeface="Osaka" charset="0"/>
              <a:cs typeface="Osaka" charset="0"/>
            </a:endParaRPr>
          </a:p>
        </p:txBody>
      </p:sp>
      <p:sp>
        <p:nvSpPr>
          <p:cNvPr id="5837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5837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5837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5838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5838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5838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5838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5839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8396" name="Text Box 28"/>
          <p:cNvSpPr txBox="1">
            <a:spLocks noChangeArrowheads="1"/>
          </p:cNvSpPr>
          <p:nvPr/>
        </p:nvSpPr>
        <p:spPr bwMode="auto">
          <a:xfrm>
            <a:off x="223838" y="1855788"/>
            <a:ext cx="3124200" cy="4185761"/>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GB" altLang="zh-CN" sz="2800" b="1" baseline="30000" dirty="0">
                <a:solidFill>
                  <a:srgbClr val="FFFFFF"/>
                </a:solidFill>
                <a:latin typeface="Arial" pitchFamily="-65" charset="0"/>
                <a:ea typeface="ＭＳ Ｐゴシック" pitchFamily="-65" charset="-128"/>
                <a:cs typeface="ＭＳ Ｐゴシック" pitchFamily="-65" charset="-128"/>
              </a:rPr>
              <a:t>11</a:t>
            </a:r>
            <a:r>
              <a:rPr lang="zh-CN" altLang="en-US" sz="2800" b="1" dirty="0">
                <a:solidFill>
                  <a:srgbClr val="FFFFFF"/>
                </a:solidFill>
                <a:latin typeface="Arial" pitchFamily="-65" charset="0"/>
                <a:ea typeface="ＭＳ Ｐゴシック" pitchFamily="-65" charset="-128"/>
                <a:cs typeface="ＭＳ Ｐゴシック" pitchFamily="-65" charset="-128"/>
              </a:rPr>
              <a:t>哈琳的儿子玛基雅和巴哈．摩押的儿子哈述修筑另一段城墙和炉楼。 </a:t>
            </a:r>
            <a:endParaRPr lang="en-US" altLang="zh-CN" sz="2800" b="1" dirty="0">
              <a:solidFill>
                <a:srgbClr val="FFFFFF"/>
              </a:solidFill>
              <a:latin typeface="Arial" pitchFamily="-65" charset="0"/>
              <a:ea typeface="ＭＳ Ｐゴシック" pitchFamily="-65" charset="-128"/>
              <a:cs typeface="ＭＳ Ｐゴシック" pitchFamily="-65" charset="-128"/>
            </a:endParaRPr>
          </a:p>
          <a:p>
            <a:pPr algn="ctr" defTabSz="914400" eaLnBrk="1" hangingPunct="1">
              <a:spcBef>
                <a:spcPct val="50000"/>
              </a:spcBef>
              <a:buClrTx/>
              <a:buSzTx/>
              <a:buFontTx/>
              <a:buNone/>
              <a:defRPr/>
            </a:pPr>
            <a:r>
              <a:rPr lang="en-US" altLang="zh-CN" sz="2800" b="1" baseline="30000" dirty="0">
                <a:solidFill>
                  <a:srgbClr val="FFFFFF"/>
                </a:solidFill>
                <a:latin typeface="Arial" pitchFamily="-65" charset="0"/>
                <a:ea typeface="ＭＳ Ｐゴシック" pitchFamily="-65" charset="-128"/>
                <a:cs typeface="ＭＳ Ｐゴシック" pitchFamily="-65" charset="-128"/>
              </a:rPr>
              <a:t>12</a:t>
            </a:r>
            <a:r>
              <a:rPr lang="en-US" altLang="zh-CN" sz="2800" b="1" dirty="0">
                <a:solidFill>
                  <a:srgbClr val="FFFFFF"/>
                </a:solidFill>
                <a:latin typeface="Arial" pitchFamily="-65" charset="0"/>
                <a:ea typeface="ＭＳ Ｐゴシック" pitchFamily="-65" charset="-128"/>
                <a:cs typeface="ＭＳ Ｐゴシック" pitchFamily="-65" charset="-128"/>
              </a:rPr>
              <a:t> </a:t>
            </a:r>
            <a:r>
              <a:rPr lang="zh-CN" altLang="en-US" sz="2800" b="1" dirty="0">
                <a:solidFill>
                  <a:srgbClr val="FFFFFF"/>
                </a:solidFill>
                <a:latin typeface="Arial" pitchFamily="-65" charset="0"/>
                <a:ea typeface="ＭＳ Ｐゴシック" pitchFamily="-65" charset="-128"/>
                <a:cs typeface="ＭＳ Ｐゴシック" pitchFamily="-65" charset="-128"/>
              </a:rPr>
              <a:t>接着的一段由管理半个耶路撒冷的区长哈罗黑的儿子沙龙和他的女儿们修筑。</a:t>
            </a:r>
            <a:endParaRPr lang="en-GB" altLang="zh-CN" sz="2800" b="1" dirty="0">
              <a:solidFill>
                <a:srgbClr val="FFFFFF"/>
              </a:solidFill>
              <a:latin typeface="Arial" pitchFamily="-65" charset="0"/>
              <a:ea typeface="ＭＳ Ｐゴシック" pitchFamily="-65" charset="-128"/>
              <a:cs typeface="ＭＳ Ｐゴシック" pitchFamily="-65" charset="-128"/>
            </a:endParaRPr>
          </a:p>
        </p:txBody>
      </p:sp>
      <p:sp>
        <p:nvSpPr>
          <p:cNvPr id="7659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59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5971" name="Freeform 1044"/>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97" name="Freeform 1045"/>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18245435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83"/>
                                        </p:tgtEl>
                                        <p:attrNameLst>
                                          <p:attrName>style.visibility</p:attrName>
                                        </p:attrNameLst>
                                      </p:cBhvr>
                                      <p:to>
                                        <p:strVal val="visible"/>
                                      </p:to>
                                    </p:set>
                                    <p:animEffect transition="in" filter="dissolve">
                                      <p:cBhvr>
                                        <p:cTn id="7" dur="500"/>
                                        <p:tgtEl>
                                          <p:spTgt spid="583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5797"/>
                                        </p:tgtEl>
                                        <p:attrNameLst>
                                          <p:attrName>style.visibility</p:attrName>
                                        </p:attrNameLst>
                                      </p:cBhvr>
                                      <p:to>
                                        <p:strVal val="visible"/>
                                      </p:to>
                                    </p:set>
                                    <p:animEffect transition="in" filter="wipe(up)">
                                      <p:cBhvr>
                                        <p:cTn id="12" dur="500"/>
                                        <p:tgtEl>
                                          <p:spTgt spid="75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3" grpId="0" animBg="1" autoUpdateAnimBg="0"/>
      <p:bldP spid="75797"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6800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6800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6800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6800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042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0424" name="Rectangle 8"/>
          <p:cNvSpPr>
            <a:spLocks noGrp="1" noChangeArrowheads="1"/>
          </p:cNvSpPr>
          <p:nvPr>
            <p:ph type="title" idx="4294967295"/>
          </p:nvPr>
        </p:nvSpPr>
        <p:spPr>
          <a:xfrm>
            <a:off x="-76200" y="0"/>
            <a:ext cx="5867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3:13-14)</a:t>
            </a:r>
            <a:endParaRPr lang="en-US" dirty="0">
              <a:latin typeface="Helvetica" charset="0"/>
              <a:ea typeface="Osaka" charset="0"/>
              <a:cs typeface="Osaka" charset="0"/>
            </a:endParaRPr>
          </a:p>
        </p:txBody>
      </p:sp>
      <p:sp>
        <p:nvSpPr>
          <p:cNvPr id="6042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042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042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042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042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043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043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043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043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044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0444" name="Text Box 28"/>
          <p:cNvSpPr txBox="1">
            <a:spLocks noChangeArrowheads="1"/>
          </p:cNvSpPr>
          <p:nvPr/>
        </p:nvSpPr>
        <p:spPr bwMode="auto">
          <a:xfrm>
            <a:off x="179388" y="1700213"/>
            <a:ext cx="3168650"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GB" altLang="zh-CN" b="1" baseline="30000" dirty="0">
                <a:solidFill>
                  <a:srgbClr val="FFFFFF"/>
                </a:solidFill>
                <a:latin typeface="Arial" pitchFamily="-65" charset="0"/>
                <a:ea typeface="ＭＳ Ｐゴシック" pitchFamily="-65" charset="-128"/>
                <a:cs typeface="ＭＳ Ｐゴシック" pitchFamily="-65" charset="-128"/>
              </a:rPr>
              <a:t>13</a:t>
            </a:r>
            <a:r>
              <a:rPr lang="zh-CN" altLang="en-US" b="1" dirty="0">
                <a:solidFill>
                  <a:srgbClr val="FFFFFF"/>
                </a:solidFill>
                <a:latin typeface="Arial" pitchFamily="-65" charset="0"/>
                <a:ea typeface="ＭＳ Ｐゴシック" pitchFamily="-65" charset="-128"/>
                <a:cs typeface="ＭＳ Ｐゴシック" pitchFamily="-65" charset="-128"/>
              </a:rPr>
              <a:t>哈嫩和撒挪亚城的居民修筑谷门。他们重建那门，装上门扇、门插和门闩；又修筑城墙四百四十公尺，直至粪门。 </a:t>
            </a:r>
            <a:r>
              <a:rPr lang="en-US" altLang="zh-CN" b="1" baseline="30000" dirty="0">
                <a:solidFill>
                  <a:srgbClr val="FFFFFF"/>
                </a:solidFill>
                <a:latin typeface="Arial" pitchFamily="-65" charset="0"/>
                <a:ea typeface="ＭＳ Ｐゴシック" pitchFamily="-65" charset="-128"/>
                <a:cs typeface="ＭＳ Ｐゴシック" pitchFamily="-65" charset="-128"/>
              </a:rPr>
              <a:t>14</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粪门是由管理伯．哈基琳的区长，利甲的儿子玛基雅修筑；他重建那门，装上门扇、门插和门闩。</a:t>
            </a:r>
            <a:endParaRPr lang="en-GB" altLang="zh-CN" b="1" dirty="0">
              <a:solidFill>
                <a:srgbClr val="FFFFFF"/>
              </a:solidFill>
              <a:latin typeface="Arial" pitchFamily="-65" charset="0"/>
              <a:ea typeface="ＭＳ Ｐゴシック" pitchFamily="-65" charset="-128"/>
              <a:cs typeface="ＭＳ Ｐゴシック" pitchFamily="-65" charset="-128"/>
            </a:endParaRPr>
          </a:p>
        </p:txBody>
      </p:sp>
      <p:sp>
        <p:nvSpPr>
          <p:cNvPr id="76801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1" name="Freeform 1046"/>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2" name="Freeform 1047"/>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3" name="Freeform 1048"/>
          <p:cNvSpPr>
            <a:spLocks/>
          </p:cNvSpPr>
          <p:nvPr/>
        </p:nvSpPr>
        <p:spPr bwMode="auto">
          <a:xfrm>
            <a:off x="4953000" y="4191000"/>
            <a:ext cx="304800"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50" name="Freeform 1050"/>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1516952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32"/>
                                        </p:tgtEl>
                                        <p:attrNameLst>
                                          <p:attrName>style.visibility</p:attrName>
                                        </p:attrNameLst>
                                      </p:cBhvr>
                                      <p:to>
                                        <p:strVal val="visible"/>
                                      </p:to>
                                    </p:set>
                                    <p:animEffect transition="in" filter="dissolve">
                                      <p:cBhvr>
                                        <p:cTn id="7" dur="500"/>
                                        <p:tgtEl>
                                          <p:spTgt spid="604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7850"/>
                                        </p:tgtEl>
                                        <p:attrNameLst>
                                          <p:attrName>style.visibility</p:attrName>
                                        </p:attrNameLst>
                                      </p:cBhvr>
                                      <p:to>
                                        <p:strVal val="visible"/>
                                      </p:to>
                                    </p:set>
                                    <p:animEffect transition="in" filter="wipe(up)">
                                      <p:cBhvr>
                                        <p:cTn id="11" dur="500"/>
                                        <p:tgtEl>
                                          <p:spTgt spid="778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0433"/>
                                        </p:tgtEl>
                                        <p:attrNameLst>
                                          <p:attrName>style.visibility</p:attrName>
                                        </p:attrNameLst>
                                      </p:cBhvr>
                                      <p:to>
                                        <p:strVal val="visible"/>
                                      </p:to>
                                    </p:set>
                                    <p:animEffect transition="in" filter="dissolve">
                                      <p:cBhvr>
                                        <p:cTn id="16" dur="500"/>
                                        <p:tgtEl>
                                          <p:spTgt spid="60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32" grpId="0" animBg="1" autoUpdateAnimBg="0"/>
      <p:bldP spid="60433" grpId="0" animBg="1" autoUpdateAnimBg="0"/>
      <p:bldP spid="77850"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00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005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005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005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247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2472"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3:15)</a:t>
            </a:r>
            <a:endParaRPr lang="en-US" dirty="0">
              <a:latin typeface="Helvetica" charset="0"/>
              <a:ea typeface="Osaka" charset="0"/>
              <a:cs typeface="Osaka" charset="0"/>
            </a:endParaRPr>
          </a:p>
        </p:txBody>
      </p:sp>
      <p:sp>
        <p:nvSpPr>
          <p:cNvPr id="6247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247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247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247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247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247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247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248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248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248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6248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6249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2492" name="Text Box 28"/>
          <p:cNvSpPr txBox="1">
            <a:spLocks noChangeArrowheads="1"/>
          </p:cNvSpPr>
          <p:nvPr/>
        </p:nvSpPr>
        <p:spPr bwMode="auto">
          <a:xfrm>
            <a:off x="107950" y="1717675"/>
            <a:ext cx="3095625" cy="3046988"/>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b="1" dirty="0">
                <a:solidFill>
                  <a:srgbClr val="FFFFFF"/>
                </a:solidFill>
              </a:rPr>
              <a:t> </a:t>
            </a:r>
            <a:r>
              <a:rPr lang="en-GB" altLang="zh-CN" b="1" baseline="30000" dirty="0">
                <a:solidFill>
                  <a:srgbClr val="FFFFFF"/>
                </a:solidFill>
              </a:rPr>
              <a:t>15</a:t>
            </a:r>
            <a:r>
              <a:rPr lang="zh-CN" altLang="en-US" b="1" dirty="0">
                <a:solidFill>
                  <a:srgbClr val="FFFFFF"/>
                </a:solidFill>
              </a:rPr>
              <a:t>管理米斯巴的区长各荷西的儿子沙仑修筑泉门。他重建那门，加盖门顶，装上门扇、门插和门闩；又重建靠近王园的西罗亚池的城墙，直到从大卫城下来的台阶。</a:t>
            </a:r>
            <a:endParaRPr lang="en-US" b="1" dirty="0">
              <a:solidFill>
                <a:srgbClr val="FFFFFF"/>
              </a:solidFill>
            </a:endParaRPr>
          </a:p>
        </p:txBody>
      </p:sp>
      <p:sp>
        <p:nvSpPr>
          <p:cNvPr id="7700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1" name="Freeform 1048"/>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2" name="Freeform 1049"/>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3" name="Freeform 1050"/>
          <p:cNvSpPr>
            <a:spLocks/>
          </p:cNvSpPr>
          <p:nvPr/>
        </p:nvSpPr>
        <p:spPr bwMode="auto">
          <a:xfrm>
            <a:off x="4933950" y="4224338"/>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4" name="Freeform 1051"/>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9902" name="Freeform 1054"/>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5838649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483"/>
                                        </p:tgtEl>
                                        <p:attrNameLst>
                                          <p:attrName>style.visibility</p:attrName>
                                        </p:attrNameLst>
                                      </p:cBhvr>
                                      <p:to>
                                        <p:strVal val="visible"/>
                                      </p:to>
                                    </p:set>
                                    <p:animEffect transition="in" filter="dissolve">
                                      <p:cBhvr>
                                        <p:cTn id="7" dur="500"/>
                                        <p:tgtEl>
                                          <p:spTgt spid="62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9902"/>
                                        </p:tgtEl>
                                        <p:attrNameLst>
                                          <p:attrName>style.visibility</p:attrName>
                                        </p:attrNameLst>
                                      </p:cBhvr>
                                      <p:to>
                                        <p:strVal val="visible"/>
                                      </p:to>
                                    </p:set>
                                    <p:animEffect transition="in" filter="wipe(up)">
                                      <p:cBhvr>
                                        <p:cTn id="12" dur="500"/>
                                        <p:tgtEl>
                                          <p:spTgt spid="7990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482"/>
                                        </p:tgtEl>
                                        <p:attrNameLst>
                                          <p:attrName>style.visibility</p:attrName>
                                        </p:attrNameLst>
                                      </p:cBhvr>
                                      <p:to>
                                        <p:strVal val="visible"/>
                                      </p:to>
                                    </p:set>
                                    <p:animEffect transition="in" filter="dissolve">
                                      <p:cBhvr>
                                        <p:cTn id="17" dur="500"/>
                                        <p:tgtEl>
                                          <p:spTgt spid="62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2" grpId="0" animBg="1" autoUpdateAnimBg="0"/>
      <p:bldP spid="62483" grpId="0" animBg="1" autoUpdateAnimBg="0"/>
      <p:bldP spid="79902"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20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209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210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210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223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5223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3:16-17)</a:t>
            </a:r>
            <a:endParaRPr lang="en-US" dirty="0">
              <a:latin typeface="Helvetica" charset="0"/>
              <a:ea typeface="Osaka" charset="0"/>
              <a:cs typeface="Osaka" charset="0"/>
            </a:endParaRPr>
          </a:p>
        </p:txBody>
      </p:sp>
      <p:sp>
        <p:nvSpPr>
          <p:cNvPr id="5223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5223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5223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5223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5223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5223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5223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5224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5224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5224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5224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5225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2252" name="Text Box 28"/>
          <p:cNvSpPr txBox="1">
            <a:spLocks noChangeArrowheads="1"/>
          </p:cNvSpPr>
          <p:nvPr/>
        </p:nvSpPr>
        <p:spPr bwMode="auto">
          <a:xfrm>
            <a:off x="-36513" y="1592263"/>
            <a:ext cx="3421063"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16</a:t>
            </a:r>
            <a:r>
              <a:rPr lang="zh-CN" altLang="en-US" b="1" dirty="0">
                <a:solidFill>
                  <a:srgbClr val="FFFFFF"/>
                </a:solidFill>
              </a:rPr>
              <a:t>下一段由管理半个伯．夙的区长，押卜的儿子尼希米修筑，直到大卫墓地的对面，又到人工池和勇士之家。 </a:t>
            </a:r>
            <a:r>
              <a:rPr lang="en-US" altLang="zh-CN" b="1" baseline="30000" dirty="0">
                <a:solidFill>
                  <a:srgbClr val="FFFFFF"/>
                </a:solidFill>
              </a:rPr>
              <a:t>17</a:t>
            </a:r>
            <a:r>
              <a:rPr lang="en-US" altLang="zh-CN" b="1" dirty="0">
                <a:solidFill>
                  <a:srgbClr val="FFFFFF"/>
                </a:solidFill>
              </a:rPr>
              <a:t> </a:t>
            </a:r>
            <a:r>
              <a:rPr lang="zh-CN" altLang="en-US" b="1" dirty="0">
                <a:solidFill>
                  <a:srgbClr val="FFFFFF"/>
                </a:solidFill>
              </a:rPr>
              <a:t>再下一段由利未人巴尼的儿子利宏修筑；接着的一段由管理半个基伊拉的区长哈沙比雅为他本区修筑。</a:t>
            </a:r>
            <a:endParaRPr lang="en-US" b="1" dirty="0">
              <a:solidFill>
                <a:srgbClr val="FFFFFF"/>
              </a:solidFill>
            </a:endParaRPr>
          </a:p>
        </p:txBody>
      </p:sp>
      <p:sp>
        <p:nvSpPr>
          <p:cNvPr id="77211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1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19" name="Freeform 105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0" name="Freeform 105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1" name="Freeform 105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2" name="Freeform 105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1953" name="Freeform 105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4"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42575264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953"/>
                                        </p:tgtEl>
                                        <p:attrNameLst>
                                          <p:attrName>style.visibility</p:attrName>
                                        </p:attrNameLst>
                                      </p:cBhvr>
                                      <p:to>
                                        <p:strVal val="visible"/>
                                      </p:to>
                                    </p:set>
                                    <p:animEffect transition="in" filter="wipe(left)">
                                      <p:cBhvr>
                                        <p:cTn id="7" dur="500"/>
                                        <p:tgtEl>
                                          <p:spTgt spid="8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3" grpId="0" animBg="1"/>
    </p:bld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41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414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414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414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018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5018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3:18-19)</a:t>
            </a:r>
            <a:endParaRPr lang="en-US" dirty="0">
              <a:latin typeface="Helvetica" charset="0"/>
              <a:ea typeface="Osaka" charset="0"/>
              <a:cs typeface="Osaka" charset="0"/>
            </a:endParaRPr>
          </a:p>
        </p:txBody>
      </p:sp>
      <p:sp>
        <p:nvSpPr>
          <p:cNvPr id="5018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5018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5018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5018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5018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5019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5019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5019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5019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50194"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5019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5019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5020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0204" name="Text Box 28"/>
          <p:cNvSpPr txBox="1">
            <a:spLocks noChangeArrowheads="1"/>
          </p:cNvSpPr>
          <p:nvPr/>
        </p:nvSpPr>
        <p:spPr bwMode="auto">
          <a:xfrm>
            <a:off x="107950" y="1700213"/>
            <a:ext cx="3097213" cy="415448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sz="2000" b="1" baseline="30000" dirty="0">
                <a:solidFill>
                  <a:srgbClr val="FFFFFF"/>
                </a:solidFill>
              </a:rPr>
              <a:t>18</a:t>
            </a:r>
            <a:r>
              <a:rPr lang="en-GB" altLang="zh-CN" sz="2000" b="1" dirty="0">
                <a:solidFill>
                  <a:srgbClr val="FFFFFF"/>
                </a:solidFill>
              </a:rPr>
              <a:t> </a:t>
            </a:r>
            <a:r>
              <a:rPr lang="zh-CN" altLang="en-US" sz="2000" b="1" dirty="0">
                <a:solidFill>
                  <a:srgbClr val="FFFFFF"/>
                </a:solidFill>
              </a:rPr>
              <a:t>下一段由他们的兄弟，管理另一半基伊拉的区长，希拿达的儿子宾内（按照</a:t>
            </a:r>
            <a:r>
              <a:rPr lang="en-US" altLang="zh-CN" sz="2000" b="1" dirty="0">
                <a:solidFill>
                  <a:srgbClr val="FFFFFF"/>
                </a:solidFill>
              </a:rPr>
              <a:t>《</a:t>
            </a:r>
            <a:r>
              <a:rPr lang="zh-CN" altLang="en-US" sz="2000" b="1" dirty="0">
                <a:solidFill>
                  <a:srgbClr val="FFFFFF"/>
                </a:solidFill>
              </a:rPr>
              <a:t>马索拉文本</a:t>
            </a:r>
            <a:r>
              <a:rPr lang="en-US" altLang="zh-CN" sz="2000" b="1" dirty="0">
                <a:solidFill>
                  <a:srgbClr val="FFFFFF"/>
                </a:solidFill>
              </a:rPr>
              <a:t>》</a:t>
            </a:r>
            <a:r>
              <a:rPr lang="zh-CN" altLang="en-US" sz="2000" b="1" dirty="0">
                <a:solidFill>
                  <a:srgbClr val="FFFFFF"/>
                </a:solidFill>
              </a:rPr>
              <a:t>的大部分抄本，“宾内”作“巴瓦伊”，大概是手民之误；两者在原文非常相似，现参照其他抄本和古译本翻译；参</a:t>
            </a:r>
            <a:r>
              <a:rPr lang="en-US" altLang="zh-CN" sz="2000" b="1" dirty="0">
                <a:solidFill>
                  <a:srgbClr val="FFFFFF"/>
                </a:solidFill>
              </a:rPr>
              <a:t>24</a:t>
            </a:r>
            <a:r>
              <a:rPr lang="zh-CN" altLang="en-US" sz="2000" b="1" dirty="0">
                <a:solidFill>
                  <a:srgbClr val="FFFFFF"/>
                </a:solidFill>
              </a:rPr>
              <a:t>节）修筑。 </a:t>
            </a:r>
            <a:r>
              <a:rPr lang="en-US" altLang="zh-CN" sz="2000" b="1" baseline="30000" dirty="0">
                <a:solidFill>
                  <a:srgbClr val="FFFFFF"/>
                </a:solidFill>
              </a:rPr>
              <a:t>19</a:t>
            </a:r>
            <a:r>
              <a:rPr lang="en-US" altLang="zh-CN" sz="2000" b="1" dirty="0">
                <a:solidFill>
                  <a:srgbClr val="FFFFFF"/>
                </a:solidFill>
              </a:rPr>
              <a:t> </a:t>
            </a:r>
            <a:r>
              <a:rPr lang="zh-CN" altLang="en-US" sz="2000" b="1" dirty="0">
                <a:solidFill>
                  <a:srgbClr val="FFFFFF"/>
                </a:solidFill>
              </a:rPr>
              <a:t>管理米斯巴的区长耶书亚的儿子以谢修筑接着的一段，对着军械库的斜坡、城墙转角的地方。</a:t>
            </a:r>
            <a:endParaRPr lang="en-US" sz="2000" dirty="0">
              <a:solidFill>
                <a:srgbClr val="FFFFFF"/>
              </a:solidFill>
            </a:endParaRPr>
          </a:p>
        </p:txBody>
      </p:sp>
      <p:sp>
        <p:nvSpPr>
          <p:cNvPr id="77416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8"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9"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3995" name="Freeform 105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1" name="Freeform 1052"/>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2" name="Freeform 1053"/>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3" name="Freeform 1054"/>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4" name="Freeform 1055"/>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8185880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96"/>
                                        </p:tgtEl>
                                        <p:attrNameLst>
                                          <p:attrName>style.visibility</p:attrName>
                                        </p:attrNameLst>
                                      </p:cBhvr>
                                      <p:to>
                                        <p:strVal val="visible"/>
                                      </p:to>
                                    </p:set>
                                    <p:animEffect transition="in" filter="dissolve">
                                      <p:cBhvr>
                                        <p:cTn id="7" dur="500"/>
                                        <p:tgtEl>
                                          <p:spTgt spid="5019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3995"/>
                                        </p:tgtEl>
                                        <p:attrNameLst>
                                          <p:attrName>style.visibility</p:attrName>
                                        </p:attrNameLst>
                                      </p:cBhvr>
                                      <p:to>
                                        <p:strVal val="visible"/>
                                      </p:to>
                                    </p:set>
                                    <p:animEffect transition="in" filter="wipe(left)">
                                      <p:cBhvr>
                                        <p:cTn id="12" dur="500"/>
                                        <p:tgtEl>
                                          <p:spTgt spid="8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6" grpId="0" animBg="1" autoUpdateAnimBg="0"/>
      <p:bldP spid="8399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3131840" cy="680821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如果你能在自己的经历中更加抓住神重建的手，你的生命会是如何</a:t>
            </a:r>
            <a:r>
              <a:rPr lang="en-US" sz="4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500464228"/>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656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657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657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657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657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657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3477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sz="2000" b="1" baseline="30000" dirty="0">
                <a:solidFill>
                  <a:srgbClr val="FFFFFF"/>
                </a:solidFill>
              </a:rPr>
              <a:t>20</a:t>
            </a:r>
            <a:r>
              <a:rPr lang="zh-CN" altLang="en-US" sz="2000" b="1" dirty="0">
                <a:solidFill>
                  <a:srgbClr val="FFFFFF"/>
                </a:solidFill>
              </a:rPr>
              <a:t>下一段，就是萨拜的儿子巴录竭力修筑的另一段，从城墙转角的地方，直到大祭司以利亚实住宅的门口。 </a:t>
            </a:r>
            <a:r>
              <a:rPr lang="en-US" altLang="zh-CN" sz="2000" b="1" baseline="30000" dirty="0">
                <a:solidFill>
                  <a:srgbClr val="FFFFFF"/>
                </a:solidFill>
              </a:rPr>
              <a:t>21</a:t>
            </a:r>
            <a:r>
              <a:rPr lang="en-US" altLang="zh-CN" sz="2000" b="1" dirty="0">
                <a:solidFill>
                  <a:srgbClr val="FFFFFF"/>
                </a:solidFill>
              </a:rPr>
              <a:t> </a:t>
            </a:r>
            <a:r>
              <a:rPr lang="zh-CN" altLang="en-US" sz="2000" b="1" dirty="0">
                <a:solidFill>
                  <a:srgbClr val="FFFFFF"/>
                </a:solidFill>
              </a:rPr>
              <a:t>再下一段，就是哈哥斯的孙子、乌利亚的儿子米利末修筑的另一段，从以利亚实住宅的门口，直到以利亚实住宅的尽头。 </a:t>
            </a:r>
            <a:r>
              <a:rPr lang="en-US" altLang="zh-CN" sz="2000" b="1" baseline="30000" dirty="0">
                <a:solidFill>
                  <a:srgbClr val="FFFFFF"/>
                </a:solidFill>
              </a:rPr>
              <a:t>22</a:t>
            </a:r>
            <a:r>
              <a:rPr lang="en-US" altLang="zh-CN" sz="2000" b="1" dirty="0">
                <a:solidFill>
                  <a:srgbClr val="FFFFFF"/>
                </a:solidFill>
              </a:rPr>
              <a:t> </a:t>
            </a:r>
            <a:r>
              <a:rPr lang="zh-CN" altLang="en-US" sz="2000" b="1" dirty="0">
                <a:solidFill>
                  <a:srgbClr val="FFFFFF"/>
                </a:solidFill>
              </a:rPr>
              <a:t>这一段之后是由住在约旦河平原的祭司修筑。</a:t>
            </a:r>
            <a:endParaRPr lang="en-US" sz="2000" b="1" dirty="0">
              <a:solidFill>
                <a:srgbClr val="FFFFFF"/>
              </a:solidFill>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210330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861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861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861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862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862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8626"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89364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23</a:t>
            </a:r>
            <a:r>
              <a:rPr lang="zh-CN" altLang="en-US" b="1" dirty="0">
                <a:solidFill>
                  <a:srgbClr val="FFFFFF"/>
                </a:solidFill>
              </a:rPr>
              <a:t>下一段是由便雅悯和哈述，修筑他们自己房屋对面的那段。再下一段由亚难尼的孙子、玛西雅的儿子亚撒利雅，修筑他自己的房屋旁边的那段。 </a:t>
            </a:r>
            <a:r>
              <a:rPr lang="en-US" altLang="zh-CN" b="1" baseline="30000" dirty="0">
                <a:solidFill>
                  <a:srgbClr val="FFFFFF"/>
                </a:solidFill>
              </a:rPr>
              <a:t>24</a:t>
            </a:r>
            <a:r>
              <a:rPr lang="en-US" altLang="zh-CN" b="1" dirty="0">
                <a:solidFill>
                  <a:srgbClr val="FFFFFF"/>
                </a:solidFill>
              </a:rPr>
              <a:t> </a:t>
            </a:r>
            <a:r>
              <a:rPr lang="zh-CN" altLang="en-US" b="1" dirty="0">
                <a:solidFill>
                  <a:srgbClr val="FFFFFF"/>
                </a:solidFill>
              </a:rPr>
              <a:t>这一段之后是希拿达的儿子宾内修筑的另一段，从亚撒利雅的房屋，直到城墙的转角，就是城角的地方。</a:t>
            </a:r>
            <a:endParaRPr lang="en-US" dirty="0">
              <a:solidFill>
                <a:srgbClr val="FFFFFF"/>
              </a:solidFill>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831789423"/>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802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029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02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029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0663"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7066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3:25-26)</a:t>
            </a:r>
            <a:endParaRPr lang="en-US" dirty="0">
              <a:latin typeface="Helvetica" charset="0"/>
              <a:ea typeface="Osaka" charset="0"/>
              <a:cs typeface="Osaka" charset="0"/>
            </a:endParaRPr>
          </a:p>
        </p:txBody>
      </p:sp>
      <p:sp>
        <p:nvSpPr>
          <p:cNvPr id="7066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70666"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70667"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7066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70669"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7067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70671"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7067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7067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70674"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7067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7067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70677"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Water Gate</a:t>
            </a:r>
          </a:p>
        </p:txBody>
      </p:sp>
      <p:sp>
        <p:nvSpPr>
          <p:cNvPr id="70678"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Great Projecting Tower</a:t>
            </a:r>
          </a:p>
        </p:txBody>
      </p:sp>
      <p:sp>
        <p:nvSpPr>
          <p:cNvPr id="7068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0684" name="Text Box 28"/>
          <p:cNvSpPr txBox="1">
            <a:spLocks noChangeArrowheads="1"/>
          </p:cNvSpPr>
          <p:nvPr/>
        </p:nvSpPr>
        <p:spPr bwMode="auto">
          <a:xfrm>
            <a:off x="34925" y="1700213"/>
            <a:ext cx="3240088"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GB" altLang="zh-CN" b="1" baseline="30000" dirty="0">
                <a:solidFill>
                  <a:srgbClr val="FFFFFF"/>
                </a:solidFill>
                <a:latin typeface="Arial" pitchFamily="-65" charset="0"/>
                <a:ea typeface="ＭＳ Ｐゴシック" pitchFamily="-65" charset="-128"/>
                <a:cs typeface="ＭＳ Ｐゴシック" pitchFamily="-65" charset="-128"/>
              </a:rPr>
              <a:t>25</a:t>
            </a:r>
            <a:r>
              <a:rPr lang="zh-CN" altLang="en-US" b="1" dirty="0">
                <a:solidFill>
                  <a:srgbClr val="FFFFFF"/>
                </a:solidFill>
                <a:latin typeface="Arial" pitchFamily="-65" charset="0"/>
                <a:ea typeface="ＭＳ Ｐゴシック" pitchFamily="-65" charset="-128"/>
                <a:cs typeface="ＭＳ Ｐゴシック" pitchFamily="-65" charset="-128"/>
              </a:rPr>
              <a:t>乌赛的儿子巴拉修筑对着城墙的转角的地方，以及王宫突出高耸的城楼靠近护卫院的一段。下一段由巴录的儿子毘大雅修筑。 </a:t>
            </a:r>
            <a:r>
              <a:rPr lang="en-US" altLang="zh-CN" b="1" baseline="30000" dirty="0">
                <a:solidFill>
                  <a:srgbClr val="FFFFFF"/>
                </a:solidFill>
                <a:latin typeface="Arial" pitchFamily="-65" charset="0"/>
                <a:ea typeface="ＭＳ Ｐゴシック" pitchFamily="-65" charset="-128"/>
                <a:cs typeface="ＭＳ Ｐゴシック" pitchFamily="-65" charset="-128"/>
              </a:rPr>
              <a:t>26 </a:t>
            </a:r>
            <a:r>
              <a:rPr lang="zh-CN" altLang="en-US" b="1" dirty="0">
                <a:solidFill>
                  <a:srgbClr val="FFFFFF"/>
                </a:solidFill>
                <a:latin typeface="Arial" pitchFamily="-65" charset="0"/>
                <a:ea typeface="ＭＳ Ｐゴシック" pitchFamily="-65" charset="-128"/>
                <a:cs typeface="ＭＳ Ｐゴシック" pitchFamily="-65" charset="-128"/>
              </a:rPr>
              <a:t>居住在俄斐勒的殿役，修筑直到东面水门对面和突出的城楼那一段墙。</a:t>
            </a:r>
            <a:endParaRPr lang="en-GB" altLang="zh-CN" b="1" dirty="0">
              <a:solidFill>
                <a:srgbClr val="FFFFFF"/>
              </a:solidFill>
              <a:latin typeface="Arial" pitchFamily="-65" charset="0"/>
              <a:ea typeface="ＭＳ Ｐゴシック" pitchFamily="-65" charset="-128"/>
              <a:cs typeface="ＭＳ Ｐゴシック" pitchFamily="-65" charset="-128"/>
            </a:endParaRPr>
          </a:p>
        </p:txBody>
      </p:sp>
      <p:sp>
        <p:nvSpPr>
          <p:cNvPr id="78031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4" name="Freeform 27"/>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5" name="Freeform 28"/>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6" name="Freeform 29"/>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7" name="Freeform 30"/>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8" name="Freeform 3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9" name="Line 3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0" name="Freeform 3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1" name="Freeform 36"/>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2" name="Freeform 3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3" name="Freeform 3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11994202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677"/>
                                        </p:tgtEl>
                                        <p:attrNameLst>
                                          <p:attrName>style.visibility</p:attrName>
                                        </p:attrNameLst>
                                      </p:cBhvr>
                                      <p:to>
                                        <p:strVal val="visible"/>
                                      </p:to>
                                    </p:set>
                                    <p:animEffect transition="in" filter="dissolve">
                                      <p:cBhvr>
                                        <p:cTn id="7" dur="500"/>
                                        <p:tgtEl>
                                          <p:spTgt spid="706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678"/>
                                        </p:tgtEl>
                                        <p:attrNameLst>
                                          <p:attrName>style.visibility</p:attrName>
                                        </p:attrNameLst>
                                      </p:cBhvr>
                                      <p:to>
                                        <p:strVal val="visible"/>
                                      </p:to>
                                    </p:set>
                                    <p:animEffect transition="in" filter="dissolve">
                                      <p:cBhvr>
                                        <p:cTn id="12" dur="500"/>
                                        <p:tgtEl>
                                          <p:spTgt spid="70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7" grpId="0" animBg="1" autoUpdateAnimBg="0"/>
      <p:bldP spid="70678"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8233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233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234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234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2711"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7271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3:27-28)</a:t>
            </a:r>
            <a:endParaRPr lang="en-US" dirty="0">
              <a:latin typeface="Helvetica" charset="0"/>
              <a:ea typeface="Osaka" charset="0"/>
              <a:cs typeface="Osaka" charset="0"/>
            </a:endParaRPr>
          </a:p>
        </p:txBody>
      </p:sp>
      <p:sp>
        <p:nvSpPr>
          <p:cNvPr id="7271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72714"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72715"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7271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72717"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7271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72719"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7272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7272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72722"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7272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72724"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72725"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Water Gate</a:t>
            </a:r>
          </a:p>
        </p:txBody>
      </p:sp>
      <p:sp>
        <p:nvSpPr>
          <p:cNvPr id="72726"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Great Projecting Tower</a:t>
            </a:r>
          </a:p>
        </p:txBody>
      </p:sp>
      <p:sp>
        <p:nvSpPr>
          <p:cNvPr id="72727"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Wall of Ophel</a:t>
            </a:r>
          </a:p>
        </p:txBody>
      </p:sp>
      <p:sp>
        <p:nvSpPr>
          <p:cNvPr id="72728"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Horse Gate</a:t>
            </a:r>
          </a:p>
        </p:txBody>
      </p:sp>
      <p:sp>
        <p:nvSpPr>
          <p:cNvPr id="7273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2732" name="Text Box 28"/>
          <p:cNvSpPr txBox="1">
            <a:spLocks noChangeArrowheads="1"/>
          </p:cNvSpPr>
          <p:nvPr/>
        </p:nvSpPr>
        <p:spPr bwMode="auto">
          <a:xfrm>
            <a:off x="179388" y="1700213"/>
            <a:ext cx="3132137"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27</a:t>
            </a:r>
            <a:r>
              <a:rPr lang="zh-CN" altLang="en-US" b="1" dirty="0">
                <a:solidFill>
                  <a:srgbClr val="FFFFFF"/>
                </a:solidFill>
              </a:rPr>
              <a:t>再下一段，就是由提哥亚人修筑的另一</a:t>
            </a:r>
            <a:endParaRPr lang="en-US" altLang="zh-CN" b="1" dirty="0">
              <a:solidFill>
                <a:srgbClr val="FFFFFF"/>
              </a:solidFill>
            </a:endParaRPr>
          </a:p>
          <a:p>
            <a:pPr algn="ctr" defTabSz="914400">
              <a:buClrTx/>
              <a:buSzTx/>
              <a:buFontTx/>
              <a:buNone/>
              <a:defRPr/>
            </a:pPr>
            <a:r>
              <a:rPr lang="zh-CN" altLang="en-US" b="1" dirty="0">
                <a:solidFill>
                  <a:srgbClr val="FFFFFF"/>
                </a:solidFill>
              </a:rPr>
              <a:t>段，从那突出来的大城楼对面，直到俄斐勒的城墙。</a:t>
            </a:r>
          </a:p>
          <a:p>
            <a:pPr algn="ctr" defTabSz="914400">
              <a:buClrTx/>
              <a:buSzTx/>
              <a:buFontTx/>
              <a:buNone/>
              <a:defRPr/>
            </a:pPr>
            <a:endParaRPr lang="zh-CN" altLang="en-US" b="1" dirty="0">
              <a:solidFill>
                <a:srgbClr val="FFFFFF"/>
              </a:solidFill>
            </a:endParaRPr>
          </a:p>
          <a:p>
            <a:pPr algn="ctr" defTabSz="914400">
              <a:buClrTx/>
              <a:buSzTx/>
              <a:buFontTx/>
              <a:buNone/>
              <a:defRPr/>
            </a:pPr>
            <a:r>
              <a:rPr lang="en-US" altLang="zh-CN" b="1" baseline="30000" dirty="0">
                <a:solidFill>
                  <a:srgbClr val="FFFFFF"/>
                </a:solidFill>
              </a:rPr>
              <a:t>28</a:t>
            </a:r>
            <a:r>
              <a:rPr lang="en-US" altLang="zh-CN" b="1" dirty="0">
                <a:solidFill>
                  <a:srgbClr val="FFFFFF"/>
                </a:solidFill>
              </a:rPr>
              <a:t> </a:t>
            </a:r>
            <a:r>
              <a:rPr lang="zh-CN" altLang="en-US" b="1" dirty="0">
                <a:solidFill>
                  <a:srgbClr val="FFFFFF"/>
                </a:solidFill>
              </a:rPr>
              <a:t>从马门往上的一</a:t>
            </a:r>
            <a:endParaRPr lang="en-US" altLang="zh-CN" b="1" dirty="0">
              <a:solidFill>
                <a:srgbClr val="FFFFFF"/>
              </a:solidFill>
            </a:endParaRPr>
          </a:p>
          <a:p>
            <a:pPr algn="ctr" defTabSz="914400">
              <a:buClrTx/>
              <a:buSzTx/>
              <a:buFontTx/>
              <a:buNone/>
              <a:defRPr/>
            </a:pPr>
            <a:r>
              <a:rPr lang="zh-CN" altLang="en-US" b="1" dirty="0">
                <a:solidFill>
                  <a:srgbClr val="FFFFFF"/>
                </a:solidFill>
              </a:rPr>
              <a:t>段，祭司们各人修筑自己房屋对面的城墙。</a:t>
            </a:r>
            <a:endParaRPr lang="en-US" b="1" dirty="0">
              <a:solidFill>
                <a:srgbClr val="FFFFFF"/>
              </a:solidFill>
            </a:endParaRPr>
          </a:p>
        </p:txBody>
      </p:sp>
      <p:sp>
        <p:nvSpPr>
          <p:cNvPr id="7823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4"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5"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6"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7"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8" name="Freeform 1057"/>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9" name="Freeform 1058"/>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0" name="Freeform 1059"/>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1" name="Freeform 1060"/>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2" name="Line 1061"/>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3" name="Freeform 1062"/>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2199" name="Freeform 1063"/>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3746205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27"/>
                                        </p:tgtEl>
                                        <p:attrNameLst>
                                          <p:attrName>style.visibility</p:attrName>
                                        </p:attrNameLst>
                                      </p:cBhvr>
                                      <p:to>
                                        <p:strVal val="visible"/>
                                      </p:to>
                                    </p:set>
                                    <p:animEffect transition="in" filter="dissolve">
                                      <p:cBhvr>
                                        <p:cTn id="7" dur="500"/>
                                        <p:tgtEl>
                                          <p:spTgt spid="727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728"/>
                                        </p:tgtEl>
                                        <p:attrNameLst>
                                          <p:attrName>style.visibility</p:attrName>
                                        </p:attrNameLst>
                                      </p:cBhvr>
                                      <p:to>
                                        <p:strVal val="visible"/>
                                      </p:to>
                                    </p:set>
                                    <p:animEffect transition="in" filter="dissolve">
                                      <p:cBhvr>
                                        <p:cTn id="12" dur="500"/>
                                        <p:tgtEl>
                                          <p:spTgt spid="7272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199"/>
                                        </p:tgtEl>
                                        <p:attrNameLst>
                                          <p:attrName>style.visibility</p:attrName>
                                        </p:attrNameLst>
                                      </p:cBhvr>
                                      <p:to>
                                        <p:strVal val="visible"/>
                                      </p:to>
                                    </p:set>
                                    <p:animEffect transition="in" filter="wipe(down)">
                                      <p:cBhvr>
                                        <p:cTn id="15" dur="500"/>
                                        <p:tgtEl>
                                          <p:spTgt spid="92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7" grpId="0" animBg="1" autoUpdateAnimBg="0"/>
      <p:bldP spid="72728" grpId="0" animBg="1" autoUpdateAnimBg="0"/>
      <p:bldP spid="92199" grpId="0" animBg="1"/>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84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438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438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438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4759"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74760"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3:29-30)</a:t>
            </a:r>
            <a:endParaRPr lang="en-US" dirty="0">
              <a:latin typeface="Helvetica" charset="0"/>
              <a:ea typeface="Osaka" charset="0"/>
              <a:cs typeface="Osaka" charset="0"/>
            </a:endParaRPr>
          </a:p>
        </p:txBody>
      </p:sp>
      <p:sp>
        <p:nvSpPr>
          <p:cNvPr id="7476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74762"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74763"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7476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74765"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74766"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74767"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74768"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74769"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74770"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74771"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74772"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74773"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Water Gate</a:t>
            </a:r>
          </a:p>
        </p:txBody>
      </p:sp>
      <p:sp>
        <p:nvSpPr>
          <p:cNvPr id="74774"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Great Projecting Tower</a:t>
            </a:r>
          </a:p>
        </p:txBody>
      </p:sp>
      <p:sp>
        <p:nvSpPr>
          <p:cNvPr id="74775"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Wall of Ophel</a:t>
            </a:r>
          </a:p>
        </p:txBody>
      </p:sp>
      <p:sp>
        <p:nvSpPr>
          <p:cNvPr id="74776"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Horse Gate</a:t>
            </a:r>
          </a:p>
        </p:txBody>
      </p:sp>
      <p:sp>
        <p:nvSpPr>
          <p:cNvPr id="74777"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East Gate</a:t>
            </a:r>
          </a:p>
        </p:txBody>
      </p:sp>
      <p:sp>
        <p:nvSpPr>
          <p:cNvPr id="7477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4780" name="Text Box 28"/>
          <p:cNvSpPr txBox="1">
            <a:spLocks noChangeArrowheads="1"/>
          </p:cNvSpPr>
          <p:nvPr/>
        </p:nvSpPr>
        <p:spPr bwMode="auto">
          <a:xfrm>
            <a:off x="106363" y="1639888"/>
            <a:ext cx="3097212" cy="452431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29</a:t>
            </a:r>
            <a:r>
              <a:rPr lang="zh-CN" altLang="en-US" b="1" dirty="0">
                <a:solidFill>
                  <a:srgbClr val="FFFFFF"/>
                </a:solidFill>
              </a:rPr>
              <a:t>下一段由音麦的儿子撒督修筑自己房屋对面的那段。再下一段由看守东门示迦尼的儿子示玛雅修筑。 </a:t>
            </a:r>
            <a:r>
              <a:rPr lang="en-US" altLang="zh-CN" b="1" baseline="30000" dirty="0">
                <a:solidFill>
                  <a:srgbClr val="FFFFFF"/>
                </a:solidFill>
              </a:rPr>
              <a:t>30</a:t>
            </a:r>
            <a:r>
              <a:rPr lang="en-US" altLang="zh-CN" b="1" dirty="0">
                <a:solidFill>
                  <a:srgbClr val="FFFFFF"/>
                </a:solidFill>
              </a:rPr>
              <a:t> </a:t>
            </a:r>
            <a:r>
              <a:rPr lang="zh-CN" altLang="en-US" b="1" dirty="0">
                <a:solidFill>
                  <a:srgbClr val="FFFFFF"/>
                </a:solidFill>
              </a:rPr>
              <a:t>这一段之后是由示利米雅的儿子哈拿尼雅和萨拉的第六子哈嫩修筑的另一段，下一段就是比利迦的儿子米书兰修筑自己住宅对面的那一段。</a:t>
            </a:r>
            <a:endParaRPr lang="en-US" sz="2000" b="1" dirty="0">
              <a:solidFill>
                <a:srgbClr val="FFFFFF"/>
              </a:solidFill>
            </a:endParaRPr>
          </a:p>
        </p:txBody>
      </p:sp>
      <p:sp>
        <p:nvSpPr>
          <p:cNvPr id="78441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3" name="Freeform 1054"/>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4" name="Freeform 1055"/>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5" name="Freeform 1056"/>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6" name="Freeform 1057"/>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7"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8" name="Freeform 1059"/>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9" name="Freeform 1060"/>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0" name="Freeform 106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1" name="Line 106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2" name="Freeform 106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3" name="Freeform 1064"/>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4249" name="Freeform 1065"/>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8561867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4777"/>
                                        </p:tgtEl>
                                        <p:attrNameLst>
                                          <p:attrName>style.visibility</p:attrName>
                                        </p:attrNameLst>
                                      </p:cBhvr>
                                      <p:to>
                                        <p:strVal val="visible"/>
                                      </p:to>
                                    </p:set>
                                    <p:animEffect transition="in" filter="dissolve">
                                      <p:cBhvr>
                                        <p:cTn id="7" dur="500"/>
                                        <p:tgtEl>
                                          <p:spTgt spid="747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4249"/>
                                        </p:tgtEl>
                                        <p:attrNameLst>
                                          <p:attrName>style.visibility</p:attrName>
                                        </p:attrNameLst>
                                      </p:cBhvr>
                                      <p:to>
                                        <p:strVal val="visible"/>
                                      </p:to>
                                    </p:set>
                                    <p:animEffect transition="in" filter="wipe(down)">
                                      <p:cBhvr>
                                        <p:cTn id="12" dur="500"/>
                                        <p:tgtEl>
                                          <p:spTgt spid="94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77" grpId="0" animBg="1" autoUpdateAnimBg="0"/>
      <p:bldP spid="94249" grpId="0" animBg="1"/>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8643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643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643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643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680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7680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3:31-32)</a:t>
            </a:r>
            <a:endParaRPr lang="en-US" dirty="0">
              <a:latin typeface="Helvetica" charset="0"/>
              <a:ea typeface="Osaka" charset="0"/>
              <a:cs typeface="Osaka"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7681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7681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7681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7681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7681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Water Gate</a:t>
            </a: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Great Projecting Tower</a:t>
            </a: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Wall of Ophel</a:t>
            </a: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Horse Gate</a:t>
            </a: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East Gate</a:t>
            </a: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Inspection Gate</a:t>
            </a:r>
          </a:p>
        </p:txBody>
      </p:sp>
      <p:sp>
        <p:nvSpPr>
          <p:cNvPr id="7682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6828" name="Text Box 28"/>
          <p:cNvSpPr txBox="1">
            <a:spLocks noChangeArrowheads="1"/>
          </p:cNvSpPr>
          <p:nvPr/>
        </p:nvSpPr>
        <p:spPr bwMode="auto">
          <a:xfrm>
            <a:off x="107950" y="1700213"/>
            <a:ext cx="3132138" cy="267765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31</a:t>
            </a:r>
            <a:r>
              <a:rPr lang="zh-CN" altLang="en-US" b="1" dirty="0">
                <a:solidFill>
                  <a:srgbClr val="FFFFFF"/>
                </a:solidFill>
              </a:rPr>
              <a:t>再下一段由金匠玛基雅修筑，直到殿役和商人的房屋，对着哈米弗甲门，直到城的角楼。 </a:t>
            </a:r>
            <a:r>
              <a:rPr lang="en-US" altLang="zh-CN" b="1" baseline="30000" dirty="0">
                <a:solidFill>
                  <a:srgbClr val="FFFFFF"/>
                </a:solidFill>
              </a:rPr>
              <a:t>32</a:t>
            </a:r>
            <a:r>
              <a:rPr lang="en-US" altLang="zh-CN" b="1" dirty="0">
                <a:solidFill>
                  <a:srgbClr val="FFFFFF"/>
                </a:solidFill>
              </a:rPr>
              <a:t> </a:t>
            </a:r>
            <a:r>
              <a:rPr lang="zh-CN" altLang="en-US" b="1" dirty="0">
                <a:solidFill>
                  <a:srgbClr val="FFFFFF"/>
                </a:solidFill>
              </a:rPr>
              <a:t>金匠和商人修筑城的角楼和羊门之间的那一段。</a:t>
            </a:r>
            <a:endParaRPr lang="en-US" b="1" dirty="0">
              <a:solidFill>
                <a:srgbClr val="FFFFFF"/>
              </a:solidFill>
            </a:endParaRPr>
          </a:p>
        </p:txBody>
      </p:sp>
      <p:sp>
        <p:nvSpPr>
          <p:cNvPr id="786460"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1"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2"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3"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4"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5"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6"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7"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8"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9"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0"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1"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2"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3"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6299"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6300"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5012965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826"/>
                                        </p:tgtEl>
                                        <p:attrNameLst>
                                          <p:attrName>style.visibility</p:attrName>
                                        </p:attrNameLst>
                                      </p:cBhvr>
                                      <p:to>
                                        <p:strVal val="visible"/>
                                      </p:to>
                                    </p:set>
                                    <p:animEffect transition="in" filter="dissolve">
                                      <p:cBhvr>
                                        <p:cTn id="7" dur="500"/>
                                        <p:tgtEl>
                                          <p:spTgt spid="76826"/>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6299"/>
                                        </p:tgtEl>
                                        <p:attrNameLst>
                                          <p:attrName>style.visibility</p:attrName>
                                        </p:attrNameLst>
                                      </p:cBhvr>
                                      <p:to>
                                        <p:strVal val="visible"/>
                                      </p:to>
                                    </p:set>
                                    <p:animEffect transition="in" filter="wipe(down)">
                                      <p:cBhvr>
                                        <p:cTn id="11" dur="500"/>
                                        <p:tgtEl>
                                          <p:spTgt spid="9629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96300"/>
                                        </p:tgtEl>
                                        <p:attrNameLst>
                                          <p:attrName>style.visibility</p:attrName>
                                        </p:attrNameLst>
                                      </p:cBhvr>
                                      <p:to>
                                        <p:strVal val="visible"/>
                                      </p:to>
                                    </p:set>
                                    <p:animEffect transition="in" filter="wipe(down)">
                                      <p:cBhvr>
                                        <p:cTn id="16" dur="500"/>
                                        <p:tgtEl>
                                          <p:spTgt spid="96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6" grpId="0" animBg="1" autoUpdateAnimBg="0"/>
      <p:bldP spid="96299" grpId="0" animBg="1"/>
      <p:bldP spid="96300" grpId="0" animBg="1"/>
    </p:bldLst>
  </p:timing>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88481" name="Rectangle 1028"/>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defTabSz="914400">
              <a:buClrTx/>
              <a:buSzTx/>
              <a:buFontTx/>
              <a:buNone/>
            </a:pPr>
            <a:endParaRPr lang="en-US">
              <a:solidFill>
                <a:srgbClr val="FFFFFF"/>
              </a:solidFill>
              <a:latin typeface="Arial" charset="0"/>
            </a:endParaRPr>
          </a:p>
        </p:txBody>
      </p:sp>
      <p:pic>
        <p:nvPicPr>
          <p:cNvPr id="788482" name="Picture 1" descr="rubbledwall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4288"/>
            <a:ext cx="7543800" cy="557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483" name="Title 2"/>
          <p:cNvSpPr>
            <a:spLocks noGrp="1"/>
          </p:cNvSpPr>
          <p:nvPr>
            <p:ph type="title" idx="4294967295"/>
          </p:nvPr>
        </p:nvSpPr>
        <p:spPr>
          <a:xfrm>
            <a:off x="0" y="-26988"/>
            <a:ext cx="8991600" cy="1676401"/>
          </a:xfrm>
        </p:spPr>
        <p:txBody>
          <a:bodyPr/>
          <a:lstStyle/>
          <a:p>
            <a:pPr algn="r" eaLnBrk="1" hangingPunct="1"/>
            <a:r>
              <a:rPr lang="en-US" b="1">
                <a:solidFill>
                  <a:schemeClr val="bg1"/>
                </a:solidFill>
                <a:latin typeface="Arial" charset="0"/>
                <a:ea typeface="Osaka" charset="0"/>
                <a:cs typeface="Osaka" charset="0"/>
              </a:rPr>
              <a:t>How does God help us serve Him when we’re </a:t>
            </a:r>
            <a:r>
              <a:rPr lang="en-US" b="1">
                <a:solidFill>
                  <a:schemeClr val="hlink"/>
                </a:solidFill>
                <a:latin typeface="Arial" charset="0"/>
                <a:ea typeface="Osaka" charset="0"/>
                <a:cs typeface="Osaka" charset="0"/>
              </a:rPr>
              <a:t>opposed</a:t>
            </a:r>
            <a:r>
              <a:rPr lang="en-US" b="1">
                <a:solidFill>
                  <a:schemeClr val="bg1"/>
                </a:solidFill>
                <a:latin typeface="Arial" charset="0"/>
                <a:ea typeface="Osaka" charset="0"/>
                <a:cs typeface="Osaka" charset="0"/>
              </a:rPr>
              <a:t>?</a:t>
            </a:r>
            <a:endParaRPr lang="en-US" b="1">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36720742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0531"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be</a:t>
            </a:r>
            <a:r>
              <a:rPr lang="en-US" sz="5400">
                <a:solidFill>
                  <a:srgbClr val="FFFF00"/>
                </a:solidFill>
                <a:latin typeface="Helvetica" charset="0"/>
                <a:ea typeface="Osaka" charset="0"/>
                <a:cs typeface="Osaka" charset="0"/>
              </a:rPr>
              <a:t>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Geographic</a:t>
            </a:r>
            <a:r>
              <a:rPr kumimoji="1" lang="en-US" sz="4000">
                <a:solidFill>
                  <a:srgbClr val="FFFFFF"/>
                </a:solidFill>
                <a:latin typeface="Helvetica" charset="0"/>
                <a:ea typeface="Osaka" charset="0"/>
                <a:cs typeface="Osaka" charset="0"/>
              </a:rPr>
              <a:t>: They worked at the right spots on the wall</a:t>
            </a:r>
            <a:br>
              <a:rPr kumimoji="1" lang="en-US" sz="4000">
                <a:solidFill>
                  <a:srgbClr val="FFFFFF"/>
                </a:solidFill>
                <a:latin typeface="Helvetica" charset="0"/>
                <a:ea typeface="Osaka" charset="0"/>
                <a:cs typeface="Osaka" charset="0"/>
              </a:rPr>
            </a:br>
            <a:br>
              <a:rPr kumimoji="1" lang="en-US" sz="4000">
                <a:solidFill>
                  <a:srgbClr val="FFFFFF"/>
                </a:solidFill>
                <a:latin typeface="Helvetica" charset="0"/>
                <a:ea typeface="Osaka" charset="0"/>
                <a:cs typeface="Osaka" charset="0"/>
              </a:rPr>
            </a:br>
            <a:br>
              <a:rPr kumimoji="1" lang="en-US" sz="4000">
                <a:solidFill>
                  <a:srgbClr val="FFFFFF"/>
                </a:solidFill>
                <a:latin typeface="Helvetica" charset="0"/>
                <a:ea typeface="Osaka" charset="0"/>
                <a:cs typeface="Osaka" charset="0"/>
              </a:rPr>
            </a:br>
            <a:endParaRPr kumimoji="1" lang="en-US" sz="4000">
              <a:solidFill>
                <a:srgbClr val="FFFF00"/>
              </a:solidFill>
              <a:latin typeface="Helvetica" charset="0"/>
              <a:ea typeface="Osaka" charset="0"/>
              <a:cs typeface="Osaka"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kumimoji="1" lang="en-US" sz="4000" dirty="0">
                <a:solidFill>
                  <a:srgbClr val="FFFFFF"/>
                </a:solidFill>
                <a:latin typeface="Helvetica" charset="0"/>
                <a:ea typeface="Osaka" charset="0"/>
                <a:cs typeface="Osaka" charset="0"/>
              </a:rPr>
              <a:t>A.  </a:t>
            </a:r>
            <a:r>
              <a:rPr kumimoji="1" lang="ko-KR" altLang="en-US" sz="4000" dirty="0" err="1">
                <a:solidFill>
                  <a:srgbClr val="FFFFFF"/>
                </a:solidFill>
                <a:latin typeface="Helvetica" charset="0"/>
                <a:ea typeface="Osaka" charset="0"/>
                <a:cs typeface="Osaka" charset="0"/>
              </a:rPr>
              <a:t>尼希米记</a:t>
            </a:r>
            <a:r>
              <a:rPr kumimoji="1" lang="en-US" sz="4000" dirty="0">
                <a:solidFill>
                  <a:srgbClr val="FFFFFF"/>
                </a:solidFill>
                <a:latin typeface="Helvetica" charset="0"/>
                <a:ea typeface="Osaka" charset="0"/>
                <a:cs typeface="Osaka" charset="0"/>
              </a:rPr>
              <a:t> 3 makes sense…</a:t>
            </a:r>
          </a:p>
        </p:txBody>
      </p:sp>
    </p:spTree>
    <p:extLst>
      <p:ext uri="{BB962C8B-B14F-4D97-AF65-F5344CB8AC3E}">
        <p14:creationId xmlns:p14="http://schemas.microsoft.com/office/powerpoint/2010/main" val="781659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4608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4609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4609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1549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b="1" baseline="30000" dirty="0">
                <a:solidFill>
                  <a:srgbClr val="FFFFFF"/>
                </a:solidFill>
                <a:latin typeface="Arial" pitchFamily="-65" charset="0"/>
                <a:ea typeface="ＭＳ Ｐゴシック" pitchFamily="-65" charset="-128"/>
                <a:cs typeface="ＭＳ Ｐゴシック" pitchFamily="-65" charset="-128"/>
              </a:rPr>
              <a:t>1</a:t>
            </a:r>
            <a:r>
              <a:rPr lang="zh-CN" altLang="en-US" b="1" dirty="0">
                <a:solidFill>
                  <a:srgbClr val="FFFFFF"/>
                </a:solidFill>
                <a:latin typeface="Arial" pitchFamily="-65" charset="0"/>
                <a:ea typeface="ＭＳ Ｐゴシック" pitchFamily="-65" charset="-128"/>
                <a:cs typeface="ＭＳ Ｐゴシック" pitchFamily="-65" charset="-128"/>
              </a:rPr>
              <a:t>那时，大祭司以利亚实起来，和他一起作祭司的众兄弟都起来，重建了羊门；他们装上门扇，就把它分别为圣，又建造城墙，直到哈米亚城楼和哈楠业城楼，把城分别为圣； </a:t>
            </a:r>
            <a:r>
              <a:rPr lang="en-US" altLang="zh-CN" b="1" baseline="30000" dirty="0">
                <a:solidFill>
                  <a:srgbClr val="FFFFFF"/>
                </a:solidFill>
                <a:latin typeface="Arial" pitchFamily="-65" charset="0"/>
                <a:ea typeface="ＭＳ Ｐゴシック" pitchFamily="-65" charset="-128"/>
                <a:cs typeface="ＭＳ Ｐゴシック" pitchFamily="-65" charset="-128"/>
              </a:rPr>
              <a:t>2</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接着的一段由耶利哥人建造；再接着的一段由音利的儿子撒刻建造。</a:t>
            </a:r>
            <a:endParaRPr lang="en-US" b="1" dirty="0">
              <a:solidFill>
                <a:srgbClr val="FFFFFF"/>
              </a:solidFill>
              <a:latin typeface="Arial" pitchFamily="-65" charset="0"/>
              <a:ea typeface="ＭＳ Ｐゴシック" pitchFamily="-65" charset="-128"/>
              <a:cs typeface="ＭＳ Ｐゴシック" pitchFamily="-65" charset="-128"/>
            </a:endParaRP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6712913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94625" name="Rectangle 2"/>
          <p:cNvSpPr>
            <a:spLocks noGrp="1" noChangeArrowheads="1"/>
          </p:cNvSpPr>
          <p:nvPr>
            <p:ph type="title" idx="4294967295"/>
          </p:nvPr>
        </p:nvSpPr>
        <p:spPr>
          <a:xfrm>
            <a:off x="381000" y="1189038"/>
            <a:ext cx="3733800" cy="1858962"/>
          </a:xfrm>
        </p:spPr>
        <p:txBody>
          <a:bodyPr/>
          <a:lstStyle/>
          <a:p>
            <a:pPr eaLnBrk="1" hangingPunct="1"/>
            <a:r>
              <a:rPr lang="en-US">
                <a:solidFill>
                  <a:schemeClr val="bg1"/>
                </a:solidFill>
                <a:latin typeface="Arial" charset="0"/>
              </a:rPr>
              <a:t>The Sheep Gate</a:t>
            </a:r>
          </a:p>
        </p:txBody>
      </p:sp>
      <p:pic>
        <p:nvPicPr>
          <p:cNvPr id="794626"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4627" name="Text Box 4"/>
          <p:cNvSpPr txBox="1">
            <a:spLocks noChangeArrowheads="1"/>
          </p:cNvSpPr>
          <p:nvPr/>
        </p:nvSpPr>
        <p:spPr bwMode="auto">
          <a:xfrm>
            <a:off x="304800" y="3124200"/>
            <a:ext cx="3902075" cy="350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3200" baseline="0">
                <a:solidFill>
                  <a:srgbClr val="FFFFFF"/>
                </a:solidFill>
                <a:latin typeface="Arial" charset="0"/>
              </a:rPr>
              <a:t>North of the temple, it connected the Sheep Pool to the temple complex.</a:t>
            </a:r>
          </a:p>
          <a:p>
            <a:pPr algn="ctr" defTabSz="914400" eaLnBrk="1" hangingPunct="1">
              <a:buClrTx/>
              <a:buSzTx/>
              <a:buFontTx/>
              <a:buNone/>
            </a:pPr>
            <a:endParaRPr lang="en-US" sz="3200" baseline="0">
              <a:solidFill>
                <a:srgbClr val="FFFFFF"/>
              </a:solidFill>
              <a:latin typeface="Arial" charset="0"/>
            </a:endParaRPr>
          </a:p>
          <a:p>
            <a:pPr algn="ctr" defTabSz="914400" eaLnBrk="1" hangingPunct="1">
              <a:buClrTx/>
              <a:buSzTx/>
              <a:buFontTx/>
              <a:buNone/>
            </a:pPr>
            <a:endParaRPr lang="en-US" sz="3200" baseline="0">
              <a:solidFill>
                <a:srgbClr val="FFFFFF"/>
              </a:solidFill>
              <a:latin typeface="Arial" charset="0"/>
            </a:endParaRPr>
          </a:p>
          <a:p>
            <a:pPr algn="ctr" defTabSz="914400" eaLnBrk="1" hangingPunct="1">
              <a:buClrTx/>
              <a:buSzTx/>
              <a:buFontTx/>
              <a:buNone/>
            </a:pPr>
            <a:r>
              <a:rPr lang="en-US" sz="3200" i="1" baseline="0">
                <a:solidFill>
                  <a:srgbClr val="FFFFFF"/>
                </a:solidFill>
                <a:latin typeface="Arial" charset="0"/>
              </a:rPr>
              <a:t>(looking west)</a:t>
            </a:r>
            <a:endParaRPr lang="en-US" sz="3200" baseline="0">
              <a:solidFill>
                <a:srgbClr val="FFFFFF"/>
              </a:solidFill>
              <a:latin typeface="Arial" charset="0"/>
            </a:endParaRPr>
          </a:p>
        </p:txBody>
      </p:sp>
      <p:sp>
        <p:nvSpPr>
          <p:cNvPr id="794628" name="AutoShape 5"/>
          <p:cNvSpPr>
            <a:spLocks noChangeArrowheads="1"/>
          </p:cNvSpPr>
          <p:nvPr/>
        </p:nvSpPr>
        <p:spPr bwMode="auto">
          <a:xfrm>
            <a:off x="3962400" y="1738313"/>
            <a:ext cx="1752600" cy="762000"/>
          </a:xfrm>
          <a:prstGeom prst="notchedRightArrow">
            <a:avLst>
              <a:gd name="adj1" fmla="val 50000"/>
              <a:gd name="adj2" fmla="val 57500"/>
            </a:avLst>
          </a:prstGeom>
          <a:solidFill>
            <a:schemeClr val="accent1"/>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spTree>
    <p:extLst>
      <p:ext uri="{BB962C8B-B14F-4D97-AF65-F5344CB8AC3E}">
        <p14:creationId xmlns:p14="http://schemas.microsoft.com/office/powerpoint/2010/main" val="32291850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ClrTx/>
              <a:buSzTx/>
              <a:buFontTx/>
              <a:buNone/>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围墙</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299</a:t>
            </a:r>
          </a:p>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02718365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41342059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656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657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657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657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657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657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3477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sz="2000" b="1" baseline="30000" dirty="0">
                <a:solidFill>
                  <a:srgbClr val="FFFFFF"/>
                </a:solidFill>
              </a:rPr>
              <a:t>20</a:t>
            </a:r>
            <a:r>
              <a:rPr lang="zh-CN" altLang="en-US" sz="2000" b="1" dirty="0">
                <a:solidFill>
                  <a:srgbClr val="FFFFFF"/>
                </a:solidFill>
              </a:rPr>
              <a:t>下一段，就是萨拜的儿子巴录竭力修筑的另一段，从城墙转角的地方，直到大祭司以利亚实住宅的门口。 </a:t>
            </a:r>
            <a:r>
              <a:rPr lang="en-US" altLang="zh-CN" sz="2000" b="1" baseline="30000" dirty="0">
                <a:solidFill>
                  <a:srgbClr val="FFFFFF"/>
                </a:solidFill>
              </a:rPr>
              <a:t>21</a:t>
            </a:r>
            <a:r>
              <a:rPr lang="en-US" altLang="zh-CN" sz="2000" b="1" dirty="0">
                <a:solidFill>
                  <a:srgbClr val="FFFFFF"/>
                </a:solidFill>
              </a:rPr>
              <a:t> </a:t>
            </a:r>
            <a:r>
              <a:rPr lang="zh-CN" altLang="en-US" sz="2000" b="1" dirty="0">
                <a:solidFill>
                  <a:srgbClr val="FFFFFF"/>
                </a:solidFill>
              </a:rPr>
              <a:t>再下一段，就是哈哥斯的孙子、乌利亚的儿子米利末修筑的另一段，从以利亚实住宅的门口，直到以利亚实住宅的尽头。 </a:t>
            </a:r>
            <a:r>
              <a:rPr lang="en-US" altLang="zh-CN" sz="2000" b="1" baseline="30000" dirty="0">
                <a:solidFill>
                  <a:srgbClr val="FFFFFF"/>
                </a:solidFill>
              </a:rPr>
              <a:t>22</a:t>
            </a:r>
            <a:r>
              <a:rPr lang="en-US" altLang="zh-CN" sz="2000" b="1" dirty="0">
                <a:solidFill>
                  <a:srgbClr val="FFFFFF"/>
                </a:solidFill>
              </a:rPr>
              <a:t> </a:t>
            </a:r>
            <a:r>
              <a:rPr lang="zh-CN" altLang="en-US" sz="2000" b="1" dirty="0">
                <a:solidFill>
                  <a:srgbClr val="FFFFFF"/>
                </a:solidFill>
              </a:rPr>
              <a:t>这一段之后是由住在约旦河平原的祭司修筑。</a:t>
            </a:r>
            <a:endParaRPr lang="en-US" sz="2000" b="1" dirty="0">
              <a:solidFill>
                <a:srgbClr val="FFFFFF"/>
              </a:solidFill>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379773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8615"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a:solidFill>
                  <a:srgbClr val="FFFFFF"/>
                </a:solidFill>
                <a:latin typeface="Arial" pitchFamily="-65" charset="0"/>
                <a:ea typeface="ＭＳ Ｐゴシック" pitchFamily="-65" charset="-128"/>
                <a:cs typeface="ＭＳ Ｐゴシック" pitchFamily="-65" charset="-128"/>
              </a:rPr>
              <a:t>Mount of Olives</a:t>
            </a: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en-US" b="1" dirty="0">
                <a:latin typeface="Helvetica" charset="0"/>
                <a:ea typeface="Osaka" charset="0"/>
                <a:cs typeface="Osaka" charset="0"/>
              </a:rPr>
              <a:t>Wall-to-Wall Workers (Neh.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Sheep Gate</a:t>
            </a:r>
          </a:p>
        </p:txBody>
      </p:sp>
      <p:sp>
        <p:nvSpPr>
          <p:cNvPr id="68618"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100</a:t>
            </a:r>
          </a:p>
        </p:txBody>
      </p:sp>
      <p:sp>
        <p:nvSpPr>
          <p:cNvPr id="68619"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Hananel</a:t>
            </a: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Fish Gate</a:t>
            </a:r>
          </a:p>
        </p:txBody>
      </p:sp>
      <p:sp>
        <p:nvSpPr>
          <p:cNvPr id="68621"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Jeshanah (Old Gate?)</a:t>
            </a: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Broad Wall</a:t>
            </a:r>
          </a:p>
        </p:txBody>
      </p:sp>
      <p:sp>
        <p:nvSpPr>
          <p:cNvPr id="68623"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Tower of the Ovens?</a:t>
            </a: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Valley Gate</a:t>
            </a: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Dung Gate</a:t>
            </a:r>
          </a:p>
        </p:txBody>
      </p:sp>
      <p:sp>
        <p:nvSpPr>
          <p:cNvPr id="68626"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Pool of Shelah (Siloam)</a:t>
            </a: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Fountain Gate</a:t>
            </a: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a:solidFill>
                  <a:srgbClr val="FFFFFF"/>
                </a:solidFill>
                <a:latin typeface="Arial" pitchFamily="-65" charset="0"/>
                <a:ea typeface="ＭＳ Ｐゴシック" pitchFamily="-65" charset="-128"/>
                <a:cs typeface="ＭＳ Ｐゴシック" pitchFamily="-65" charset="-128"/>
              </a:rPr>
              <a:t>The Angle</a:t>
            </a: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89364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23</a:t>
            </a:r>
            <a:r>
              <a:rPr lang="zh-CN" altLang="en-US" b="1" dirty="0">
                <a:solidFill>
                  <a:srgbClr val="FFFFFF"/>
                </a:solidFill>
              </a:rPr>
              <a:t>下一段是由便雅悯和哈述，修筑他们自己房屋对面的那段。再下一段由亚难尼的孙子、玛西雅的儿子亚撒利雅，修筑他自己的房屋旁边的那段。 </a:t>
            </a:r>
            <a:r>
              <a:rPr lang="en-US" altLang="zh-CN" b="1" baseline="30000" dirty="0">
                <a:solidFill>
                  <a:srgbClr val="FFFFFF"/>
                </a:solidFill>
              </a:rPr>
              <a:t>24</a:t>
            </a:r>
            <a:r>
              <a:rPr lang="en-US" altLang="zh-CN" b="1" dirty="0">
                <a:solidFill>
                  <a:srgbClr val="FFFFFF"/>
                </a:solidFill>
              </a:rPr>
              <a:t> </a:t>
            </a:r>
            <a:r>
              <a:rPr lang="zh-CN" altLang="en-US" b="1" dirty="0">
                <a:solidFill>
                  <a:srgbClr val="FFFFFF"/>
                </a:solidFill>
              </a:rPr>
              <a:t>这一段之后是希拿达的儿子宾内修筑的另一段，从亚撒利雅的房屋，直到城墙的转角，就是城角的地方。</a:t>
            </a:r>
            <a:endParaRPr lang="en-US" dirty="0">
              <a:solidFill>
                <a:srgbClr val="FFFFFF"/>
              </a:solidFill>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154811849"/>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Left-Right Arrow 1"/>
          <p:cNvSpPr/>
          <p:nvPr/>
        </p:nvSpPr>
        <p:spPr>
          <a:xfrm>
            <a:off x="2771775" y="2205038"/>
            <a:ext cx="3024188" cy="2736850"/>
          </a:xfrm>
          <a:prstGeom prst="leftRightArrow">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a:buClrTx/>
              <a:buSzTx/>
              <a:buFontTx/>
              <a:buNone/>
              <a:defRPr/>
            </a:pPr>
            <a:endParaRPr lang="en-US">
              <a:solidFill>
                <a:srgbClr val="FFFFFF"/>
              </a:solidFill>
            </a:endParaRPr>
          </a:p>
        </p:txBody>
      </p:sp>
      <p:sp>
        <p:nvSpPr>
          <p:cNvPr id="182273" name="Rectangle 2"/>
          <p:cNvSpPr>
            <a:spLocks noGrp="1" noChangeArrowheads="1"/>
          </p:cNvSpPr>
          <p:nvPr>
            <p:ph type="title" idx="4294967295"/>
          </p:nvPr>
        </p:nvSpPr>
        <p:spPr>
          <a:xfrm>
            <a:off x="0" y="0"/>
            <a:ext cx="9144000" cy="944563"/>
          </a:xfrm>
        </p:spPr>
        <p:txBody>
          <a:bodyPr/>
          <a:lstStyle/>
          <a:p>
            <a:pPr eaLnBrk="1" hangingPunct="1">
              <a:defRPr/>
            </a:pPr>
            <a:r>
              <a:rPr lang="en-US" dirty="0">
                <a:solidFill>
                  <a:schemeClr val="bg1"/>
                </a:solidFill>
                <a:effectLst>
                  <a:outerShdw blurRad="41275" dist="63500" dir="2700000" algn="tl" rotWithShape="0">
                    <a:srgbClr val="000000">
                      <a:alpha val="98000"/>
                    </a:srgbClr>
                  </a:outerShdw>
                </a:effectLst>
                <a:latin typeface="Arial" charset="0"/>
              </a:rPr>
              <a:t>Opposing Quotes on Work</a:t>
            </a:r>
          </a:p>
        </p:txBody>
      </p:sp>
      <p:sp>
        <p:nvSpPr>
          <p:cNvPr id="182275" name="Text Box 4"/>
          <p:cNvSpPr txBox="1">
            <a:spLocks noChangeArrowheads="1"/>
          </p:cNvSpPr>
          <p:nvPr/>
        </p:nvSpPr>
        <p:spPr bwMode="auto">
          <a:xfrm>
            <a:off x="304800" y="1628775"/>
            <a:ext cx="31146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buClrTx/>
              <a:buSzTx/>
              <a:buFontTx/>
              <a:buNone/>
              <a:defRPr/>
            </a:pPr>
            <a:r>
              <a:rPr lang="en-US" sz="3200" b="1" dirty="0">
                <a:solidFill>
                  <a:srgbClr val="FFFFFF"/>
                </a:solidFill>
                <a:effectLst>
                  <a:outerShdw blurRad="41275" dist="63500" dir="2700000" algn="tl" rotWithShape="0">
                    <a:srgbClr val="000000">
                      <a:alpha val="98000"/>
                    </a:srgbClr>
                  </a:outerShdw>
                </a:effectLst>
              </a:rPr>
              <a:t>British humorist Jerome K. Jerome said, </a:t>
            </a:r>
            <a:br>
              <a:rPr lang="en-US" sz="3200" b="1" dirty="0">
                <a:solidFill>
                  <a:srgbClr val="FFFFFF"/>
                </a:solidFill>
                <a:effectLst>
                  <a:outerShdw blurRad="41275" dist="63500" dir="2700000" algn="tl" rotWithShape="0">
                    <a:srgbClr val="000000">
                      <a:alpha val="98000"/>
                    </a:srgbClr>
                  </a:outerShdw>
                </a:effectLst>
              </a:rPr>
            </a:br>
            <a:r>
              <a:rPr lang="en-US" sz="3200" b="1" dirty="0">
                <a:solidFill>
                  <a:srgbClr val="FFFF00"/>
                </a:solidFill>
                <a:effectLst>
                  <a:outerShdw blurRad="41275" dist="63500" dir="2700000" algn="tl" rotWithShape="0">
                    <a:srgbClr val="000000">
                      <a:alpha val="98000"/>
                    </a:srgbClr>
                  </a:outerShdw>
                </a:effectLst>
              </a:rPr>
              <a:t>“I like work, it fascinates me. I can sit and look at it for hours.”</a:t>
            </a:r>
          </a:p>
        </p:txBody>
      </p:sp>
      <p:sp>
        <p:nvSpPr>
          <p:cNvPr id="6" name="Text Box 4"/>
          <p:cNvSpPr txBox="1">
            <a:spLocks noChangeArrowheads="1"/>
          </p:cNvSpPr>
          <p:nvPr/>
        </p:nvSpPr>
        <p:spPr bwMode="auto">
          <a:xfrm>
            <a:off x="4846638" y="1484313"/>
            <a:ext cx="411797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buClrTx/>
              <a:buSzTx/>
              <a:buFontTx/>
              <a:buNone/>
              <a:defRPr/>
            </a:pPr>
            <a:r>
              <a:rPr lang="en-US" sz="3200" b="1" dirty="0">
                <a:solidFill>
                  <a:srgbClr val="FFFFFF"/>
                </a:solidFill>
                <a:effectLst>
                  <a:outerShdw blurRad="41275" dist="63500" dir="2700000" algn="tl" rotWithShape="0">
                    <a:srgbClr val="000000">
                      <a:alpha val="98000"/>
                    </a:srgbClr>
                  </a:outerShdw>
                </a:effectLst>
              </a:rPr>
              <a:t>Wiersbe notes, </a:t>
            </a:r>
            <a:r>
              <a:rPr lang="en-US" sz="3200" b="1" dirty="0">
                <a:solidFill>
                  <a:srgbClr val="FFFF00"/>
                </a:solidFill>
                <a:effectLst>
                  <a:outerShdw blurRad="41275" dist="63500" dir="2700000" algn="tl" rotWithShape="0">
                    <a:srgbClr val="000000">
                      <a:alpha val="98000"/>
                    </a:srgbClr>
                  </a:outerShdw>
                </a:effectLst>
              </a:rPr>
              <a:t>“When it comes to the work of the Lord, there is no place for spectators or self-appointed advisors and critics; but there is always room for workers.” </a:t>
            </a:r>
          </a:p>
        </p:txBody>
      </p:sp>
    </p:spTree>
    <p:extLst>
      <p:ext uri="{BB962C8B-B14F-4D97-AF65-F5344CB8AC3E}">
        <p14:creationId xmlns:p14="http://schemas.microsoft.com/office/powerpoint/2010/main" val="24413179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02817"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02818"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2819"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5400">
                <a:solidFill>
                  <a:srgbClr val="FFFF00"/>
                </a:solidFill>
                <a:latin typeface="Helvetica" charset="0"/>
                <a:ea typeface="Osaka" charset="0"/>
                <a:cs typeface="Osaka" charset="0"/>
              </a:rPr>
              <a:t>be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7748" name="Title 3"/>
          <p:cNvSpPr>
            <a:spLocks/>
          </p:cNvSpPr>
          <p:nvPr/>
        </p:nvSpPr>
        <p:spPr bwMode="auto">
          <a:xfrm>
            <a:off x="2971800" y="16002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Geographic</a:t>
            </a:r>
            <a:r>
              <a:rPr kumimoji="1" lang="en-US" sz="4000">
                <a:solidFill>
                  <a:srgbClr val="FFFFFF"/>
                </a:solidFill>
                <a:latin typeface="Helvetica" charset="0"/>
                <a:ea typeface="Osaka" charset="0"/>
                <a:cs typeface="Osaka" charset="0"/>
              </a:rPr>
              <a:t>: They worked at the right spots on the wall</a:t>
            </a: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Communal</a:t>
            </a:r>
            <a:br>
              <a:rPr kumimoji="1" lang="en-US" sz="4000">
                <a:solidFill>
                  <a:srgbClr val="FFFFFF"/>
                </a:solidFill>
                <a:latin typeface="Helvetica" charset="0"/>
                <a:ea typeface="Osaka" charset="0"/>
                <a:cs typeface="Osaka" charset="0"/>
              </a:rPr>
            </a:br>
            <a:endParaRPr kumimoji="1" lang="en-US" sz="4000">
              <a:solidFill>
                <a:srgbClr val="FFFF00"/>
              </a:solidFill>
              <a:latin typeface="Helvetica" charset="0"/>
              <a:ea typeface="Osaka" charset="0"/>
              <a:cs typeface="Osaka" charset="0"/>
            </a:endParaRPr>
          </a:p>
        </p:txBody>
      </p:sp>
      <p:sp>
        <p:nvSpPr>
          <p:cNvPr id="80282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kumimoji="1" lang="en-US" sz="4000" dirty="0">
                <a:solidFill>
                  <a:srgbClr val="FFFFFF"/>
                </a:solidFill>
                <a:latin typeface="Helvetica" charset="0"/>
                <a:ea typeface="Osaka" charset="0"/>
                <a:cs typeface="Osaka" charset="0"/>
              </a:rPr>
              <a:t>A.  </a:t>
            </a:r>
            <a:r>
              <a:rPr kumimoji="1" lang="ko-KR" altLang="en-US" sz="4000" dirty="0" err="1">
                <a:solidFill>
                  <a:srgbClr val="FFFFFF"/>
                </a:solidFill>
                <a:latin typeface="Helvetica" charset="0"/>
                <a:ea typeface="Osaka" charset="0"/>
                <a:cs typeface="Osaka" charset="0"/>
              </a:rPr>
              <a:t>尼希米记</a:t>
            </a:r>
            <a:r>
              <a:rPr kumimoji="1" lang="en-US" sz="4000" dirty="0">
                <a:solidFill>
                  <a:srgbClr val="FFFFFF"/>
                </a:solidFill>
                <a:latin typeface="Helvetica" charset="0"/>
                <a:ea typeface="Osaka" charset="0"/>
                <a:cs typeface="Osaka" charset="0"/>
              </a:rPr>
              <a:t> 3 makes sense…</a:t>
            </a:r>
            <a:endParaRPr kumimoji="1" lang="en-US" sz="4000" dirty="0">
              <a:solidFill>
                <a:srgbClr val="FFFFFF"/>
              </a:solidFill>
              <a:ea typeface="Osaka" charset="0"/>
              <a:cs typeface="Osaka" charset="0"/>
            </a:endParaRPr>
          </a:p>
        </p:txBody>
      </p:sp>
    </p:spTree>
    <p:extLst>
      <p:ext uri="{BB962C8B-B14F-4D97-AF65-F5344CB8AC3E}">
        <p14:creationId xmlns:p14="http://schemas.microsoft.com/office/powerpoint/2010/main" val="2338347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7748">
                                            <p:txEl>
                                              <p:pRg st="0" end="0"/>
                                            </p:txEl>
                                          </p:spTgt>
                                        </p:tgtEl>
                                        <p:attrNameLst>
                                          <p:attrName>style.visibility</p:attrName>
                                        </p:attrNameLst>
                                      </p:cBhvr>
                                      <p:to>
                                        <p:strVal val="visible"/>
                                      </p:to>
                                    </p:set>
                                    <p:animEffect transition="in" filter="dissolve">
                                      <p:cBhvr>
                                        <p:cTn id="7" dur="500"/>
                                        <p:tgtEl>
                                          <p:spTgt spid="28774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7748">
                                            <p:txEl>
                                              <p:pRg st="1" end="1"/>
                                            </p:txEl>
                                          </p:spTgt>
                                        </p:tgtEl>
                                        <p:attrNameLst>
                                          <p:attrName>style.visibility</p:attrName>
                                        </p:attrNameLst>
                                      </p:cBhvr>
                                      <p:to>
                                        <p:strVal val="visible"/>
                                      </p:to>
                                    </p:set>
                                    <p:animEffect transition="in" filter="dissolve">
                                      <p:cBhvr>
                                        <p:cTn id="12" dur="500"/>
                                        <p:tgtEl>
                                          <p:spTgt spid="28774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8"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04865" name="Picture 1" descr="relationship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4866" name="Title 2"/>
          <p:cNvSpPr>
            <a:spLocks noGrp="1"/>
          </p:cNvSpPr>
          <p:nvPr>
            <p:ph type="title" idx="4294967295"/>
          </p:nvPr>
        </p:nvSpPr>
        <p:spPr>
          <a:xfrm>
            <a:off x="0" y="0"/>
            <a:ext cx="8001000" cy="609600"/>
          </a:xfrm>
        </p:spPr>
        <p:txBody>
          <a:bodyPr/>
          <a:lstStyle/>
          <a:p>
            <a:pPr eaLnBrk="1" hangingPunct="1"/>
            <a:r>
              <a:rPr lang="en-US" sz="3200">
                <a:latin typeface="Helvetica" charset="0"/>
                <a:ea typeface="Osaka" charset="0"/>
                <a:cs typeface="Osaka" charset="0"/>
              </a:rPr>
              <a:t>Relational Despair</a:t>
            </a:r>
          </a:p>
        </p:txBody>
      </p:sp>
      <p:sp>
        <p:nvSpPr>
          <p:cNvPr id="804867" name="Title 2"/>
          <p:cNvSpPr txBox="1">
            <a:spLocks/>
          </p:cNvSpPr>
          <p:nvPr/>
        </p:nvSpPr>
        <p:spPr bwMode="auto">
          <a:xfrm>
            <a:off x="0" y="5949950"/>
            <a:ext cx="9036050" cy="7540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baseline="0">
                <a:solidFill>
                  <a:srgbClr val="FFFFFF"/>
                </a:solidFill>
                <a:latin typeface="Helvetica" charset="0"/>
                <a:ea typeface="Osaka" charset="0"/>
                <a:cs typeface="Osaka" charset="0"/>
              </a:rPr>
              <a:t>Sure there are plenty of other fish in the sea.  But you're not anywhere near the sea.  You're in the desert.  Alone.</a:t>
            </a:r>
          </a:p>
        </p:txBody>
      </p:sp>
      <p:sp>
        <p:nvSpPr>
          <p:cNvPr id="5" name="Title 2"/>
          <p:cNvSpPr txBox="1">
            <a:spLocks/>
          </p:cNvSpPr>
          <p:nvPr/>
        </p:nvSpPr>
        <p:spPr bwMode="auto">
          <a:xfrm>
            <a:off x="468313" y="5229225"/>
            <a:ext cx="8001000" cy="720725"/>
          </a:xfrm>
          <a:prstGeom prst="rect">
            <a:avLst/>
          </a:prstGeom>
          <a:solidFill>
            <a:schemeClr val="bg1"/>
          </a:solidFill>
          <a:ln>
            <a:noFill/>
          </a:ln>
          <a:extLst>
            <a:ext uri="{FAA26D3D-D897-4be2-8F04-BA451C77F1D7}">
              <ma14:placeholderFlag xmlns:ma14="http://schemas.microsoft.com/office/mac/drawingml/2011/main" xmlns="" val="1"/>
            </a:ext>
          </a:extLst>
        </p:spPr>
        <p:txBody>
          <a:bodyPr anchor="ct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ctr" defTabSz="914400" eaLnBrk="1" hangingPunct="1">
              <a:buClrTx/>
              <a:buSzTx/>
              <a:buFontTx/>
              <a:buNone/>
              <a:defRPr/>
            </a:pPr>
            <a:r>
              <a:rPr lang="en-US" sz="5400" spc="1200" dirty="0">
                <a:solidFill>
                  <a:srgbClr val="B3EFF4"/>
                </a:solidFill>
                <a:latin typeface="Times"/>
                <a:cs typeface="Times"/>
              </a:rPr>
              <a:t>RELATIONSHIPS</a:t>
            </a:r>
          </a:p>
        </p:txBody>
      </p:sp>
    </p:spTree>
    <p:extLst>
      <p:ext uri="{BB962C8B-B14F-4D97-AF65-F5344CB8AC3E}">
        <p14:creationId xmlns:p14="http://schemas.microsoft.com/office/powerpoint/2010/main" val="42322789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0691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0691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6915"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4400">
                <a:latin typeface="Helvetica" charset="0"/>
                <a:ea typeface="Osaka" charset="0"/>
                <a:cs typeface="Osaka" charset="0"/>
              </a:rPr>
              <a:t>be</a:t>
            </a:r>
            <a:r>
              <a:rPr lang="en-US" sz="6000">
                <a:solidFill>
                  <a:srgbClr val="FFFF00"/>
                </a:solidFill>
                <a:latin typeface="Helvetica" charset="0"/>
                <a:ea typeface="Osaka" charset="0"/>
                <a:cs typeface="Osaka" charset="0"/>
              </a:rPr>
              <a:t> </a:t>
            </a:r>
            <a:r>
              <a:rPr lang="en-US" sz="5400">
                <a:solidFill>
                  <a:srgbClr val="FFFF00"/>
                </a:solidFill>
                <a:latin typeface="Helvetica" charset="0"/>
                <a:ea typeface="Osaka" charset="0"/>
                <a:cs typeface="Osaka" charset="0"/>
              </a:rPr>
              <a:t>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Geographic</a:t>
            </a:r>
            <a:r>
              <a:rPr kumimoji="1" lang="en-US" sz="4000">
                <a:solidFill>
                  <a:srgbClr val="FFFFFF"/>
                </a:solidFill>
                <a:latin typeface="Helvetica" charset="0"/>
                <a:ea typeface="Osaka" charset="0"/>
                <a:cs typeface="Osaka" charset="0"/>
              </a:rPr>
              <a:t>: They worked at the right spots on the wall</a:t>
            </a: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Communal</a:t>
            </a:r>
            <a:endParaRPr kumimoji="1" lang="en-US" sz="400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Inconvenient</a:t>
            </a:r>
            <a:endParaRPr kumimoji="1" lang="en-US" sz="400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Complete</a:t>
            </a:r>
          </a:p>
          <a:p>
            <a:pPr marL="468313" indent="-468313" defTabSz="914400" eaLnBrk="1" hangingPunct="1">
              <a:buClrTx/>
              <a:buSzTx/>
              <a:buFontTx/>
              <a:buNone/>
            </a:pPr>
            <a:endParaRPr kumimoji="1" lang="en-US" sz="4000">
              <a:solidFill>
                <a:srgbClr val="FFFF00"/>
              </a:solidFill>
              <a:latin typeface="Helvetica" charset="0"/>
              <a:ea typeface="Osaka" charset="0"/>
              <a:cs typeface="Osaka" charset="0"/>
            </a:endParaRPr>
          </a:p>
        </p:txBody>
      </p:sp>
      <p:sp>
        <p:nvSpPr>
          <p:cNvPr id="806917"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kumimoji="1" lang="en-US" sz="4000" dirty="0">
                <a:solidFill>
                  <a:srgbClr val="FFFFFF"/>
                </a:solidFill>
                <a:latin typeface="Helvetica" charset="0"/>
                <a:ea typeface="Osaka" charset="0"/>
                <a:cs typeface="Osaka" charset="0"/>
              </a:rPr>
              <a:t>A.  </a:t>
            </a:r>
            <a:r>
              <a:rPr kumimoji="1" lang="ko-KR" altLang="en-US" sz="4000" dirty="0" err="1">
                <a:solidFill>
                  <a:srgbClr val="FFFFFF"/>
                </a:solidFill>
                <a:latin typeface="Helvetica" charset="0"/>
                <a:ea typeface="Osaka" charset="0"/>
                <a:cs typeface="Osaka" charset="0"/>
              </a:rPr>
              <a:t>尼希米记</a:t>
            </a:r>
            <a:r>
              <a:rPr kumimoji="1" lang="en-US" sz="4000" dirty="0">
                <a:solidFill>
                  <a:srgbClr val="FFFFFF"/>
                </a:solidFill>
                <a:latin typeface="Helvetica" charset="0"/>
                <a:ea typeface="Osaka" charset="0"/>
                <a:cs typeface="Osaka" charset="0"/>
              </a:rPr>
              <a:t> 3 makes sense…</a:t>
            </a:r>
          </a:p>
        </p:txBody>
      </p:sp>
    </p:spTree>
    <p:extLst>
      <p:ext uri="{BB962C8B-B14F-4D97-AF65-F5344CB8AC3E}">
        <p14:creationId xmlns:p14="http://schemas.microsoft.com/office/powerpoint/2010/main" val="3056329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3" end="3"/>
                                            </p:txEl>
                                          </p:spTgt>
                                        </p:tgtEl>
                                        <p:attrNameLst>
                                          <p:attrName>style.visibility</p:attrName>
                                        </p:attrNameLst>
                                      </p:cBhvr>
                                      <p:to>
                                        <p:strVal val="visible"/>
                                      </p:to>
                                    </p:set>
                                    <p:animEffect transition="in" filter="dissolve">
                                      <p:cBhvr>
                                        <p:cTn id="7" dur="500"/>
                                        <p:tgtEl>
                                          <p:spTgt spid="28979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08961" name="Rectangle 7"/>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08962" name="Title 2"/>
          <p:cNvSpPr>
            <a:spLocks noGrp="1"/>
          </p:cNvSpPr>
          <p:nvPr>
            <p:ph type="title" idx="4294967295"/>
          </p:nvPr>
        </p:nvSpPr>
        <p:spPr>
          <a:xfrm>
            <a:off x="0" y="0"/>
            <a:ext cx="8001000" cy="609600"/>
          </a:xfrm>
        </p:spPr>
        <p:txBody>
          <a:bodyPr/>
          <a:lstStyle/>
          <a:p>
            <a:pPr eaLnBrk="1" hangingPunct="1"/>
            <a:r>
              <a:rPr lang="en-US" sz="3200">
                <a:latin typeface="Helvetica" charset="0"/>
                <a:ea typeface="Osaka" charset="0"/>
                <a:cs typeface="Osaka" charset="0"/>
              </a:rPr>
              <a:t>Relational Despair</a:t>
            </a:r>
          </a:p>
        </p:txBody>
      </p:sp>
      <p:pic>
        <p:nvPicPr>
          <p:cNvPr id="808963" name="Picture 2" descr="weakestli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26988"/>
            <a:ext cx="54864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64" name="Title 2"/>
          <p:cNvSpPr txBox="1">
            <a:spLocks/>
          </p:cNvSpPr>
          <p:nvPr/>
        </p:nvSpPr>
        <p:spPr bwMode="auto">
          <a:xfrm>
            <a:off x="0" y="6092825"/>
            <a:ext cx="9036050" cy="5381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3200" baseline="0">
                <a:solidFill>
                  <a:srgbClr val="FFFFFF"/>
                </a:solidFill>
                <a:latin typeface="Helvetica" charset="0"/>
                <a:ea typeface="Osaka" charset="0"/>
                <a:cs typeface="Osaka" charset="0"/>
              </a:rPr>
              <a:t>A chain is as strong as its weakest link.</a:t>
            </a:r>
          </a:p>
        </p:txBody>
      </p:sp>
      <p:pic>
        <p:nvPicPr>
          <p:cNvPr id="8089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2016541">
            <a:off x="3917950" y="822325"/>
            <a:ext cx="6350000" cy="397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7806497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1009"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1101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1011"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a:t>
            </a:r>
            <a:r>
              <a:rPr lang="en-US" sz="4400">
                <a:latin typeface="Helvetica" charset="0"/>
                <a:ea typeface="Osaka" charset="0"/>
                <a:cs typeface="Osaka" charset="0"/>
              </a:rPr>
              <a:t>be</a:t>
            </a:r>
            <a:r>
              <a:rPr lang="en-US" sz="6000">
                <a:solidFill>
                  <a:srgbClr val="FFFF00"/>
                </a:solidFill>
                <a:latin typeface="Helvetica" charset="0"/>
                <a:ea typeface="Osaka" charset="0"/>
                <a:cs typeface="Osaka" charset="0"/>
              </a:rPr>
              <a:t> </a:t>
            </a:r>
            <a:r>
              <a:rPr lang="en-US" sz="5400">
                <a:solidFill>
                  <a:srgbClr val="FFFF00"/>
                </a:solidFill>
                <a:latin typeface="Helvetica" charset="0"/>
                <a:ea typeface="Osaka" charset="0"/>
                <a:cs typeface="Osaka" charset="0"/>
              </a:rPr>
              <a:t>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Geographic</a:t>
            </a:r>
            <a:r>
              <a:rPr kumimoji="1" lang="en-US" sz="4000">
                <a:solidFill>
                  <a:srgbClr val="FFFFFF"/>
                </a:solidFill>
                <a:latin typeface="Helvetica" charset="0"/>
                <a:ea typeface="Osaka" charset="0"/>
                <a:cs typeface="Osaka" charset="0"/>
              </a:rPr>
              <a:t>: They worked at the right spots on the wall</a:t>
            </a: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Communal</a:t>
            </a:r>
            <a:endParaRPr kumimoji="1" lang="en-US" sz="400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Inconvenient</a:t>
            </a:r>
            <a:endParaRPr kumimoji="1" lang="en-US" sz="400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Complete</a:t>
            </a:r>
            <a:endParaRPr kumimoji="1" lang="en-US" sz="400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a:solidFill>
                  <a:srgbClr val="FFFFFF"/>
                </a:solidFill>
                <a:latin typeface="Helvetica" charset="0"/>
                <a:ea typeface="Osaka" charset="0"/>
                <a:cs typeface="Osaka" charset="0"/>
              </a:rPr>
              <a:t>•	</a:t>
            </a:r>
            <a:r>
              <a:rPr kumimoji="1" lang="en-US" sz="4000">
                <a:solidFill>
                  <a:srgbClr val="FFFF00"/>
                </a:solidFill>
                <a:latin typeface="Helvetica" charset="0"/>
                <a:ea typeface="Osaka" charset="0"/>
                <a:cs typeface="Osaka" charset="0"/>
              </a:rPr>
              <a:t>Reasonable</a:t>
            </a:r>
          </a:p>
        </p:txBody>
      </p:sp>
      <p:sp>
        <p:nvSpPr>
          <p:cNvPr id="811013"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kumimoji="1" lang="en-US" sz="4000" dirty="0">
                <a:solidFill>
                  <a:srgbClr val="FFFFFF"/>
                </a:solidFill>
                <a:latin typeface="Helvetica" charset="0"/>
                <a:ea typeface="Osaka" charset="0"/>
                <a:cs typeface="Osaka" charset="0"/>
              </a:rPr>
              <a:t>A.  </a:t>
            </a:r>
            <a:r>
              <a:rPr kumimoji="1" lang="ko-KR" altLang="en-US" sz="4000" dirty="0" err="1">
                <a:solidFill>
                  <a:srgbClr val="FFFFFF"/>
                </a:solidFill>
                <a:latin typeface="Helvetica" charset="0"/>
                <a:ea typeface="Osaka" charset="0"/>
                <a:cs typeface="Osaka" charset="0"/>
              </a:rPr>
              <a:t>尼希米记</a:t>
            </a:r>
            <a:r>
              <a:rPr kumimoji="1" lang="en-US" sz="4000" dirty="0">
                <a:solidFill>
                  <a:srgbClr val="FFFFFF"/>
                </a:solidFill>
                <a:latin typeface="Helvetica" charset="0"/>
                <a:ea typeface="Osaka" charset="0"/>
                <a:cs typeface="Osaka" charset="0"/>
              </a:rPr>
              <a:t> 3 makes sense…</a:t>
            </a:r>
          </a:p>
        </p:txBody>
      </p:sp>
    </p:spTree>
    <p:extLst>
      <p:ext uri="{BB962C8B-B14F-4D97-AF65-F5344CB8AC3E}">
        <p14:creationId xmlns:p14="http://schemas.microsoft.com/office/powerpoint/2010/main" val="407036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4" end="4"/>
                                            </p:txEl>
                                          </p:spTgt>
                                        </p:tgtEl>
                                        <p:attrNameLst>
                                          <p:attrName>style.visibility</p:attrName>
                                        </p:attrNameLst>
                                      </p:cBhvr>
                                      <p:to>
                                        <p:strVal val="visible"/>
                                      </p:to>
                                    </p:set>
                                    <p:animEffect transition="in" filter="dissolve">
                                      <p:cBhvr>
                                        <p:cTn id="7" dur="500"/>
                                        <p:tgtEl>
                                          <p:spTgt spid="28979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3057" name="Title 3"/>
          <p:cNvSpPr>
            <a:spLocks noGrp="1"/>
          </p:cNvSpPr>
          <p:nvPr>
            <p:ph type="title" idx="4294967295"/>
          </p:nvPr>
        </p:nvSpPr>
        <p:spPr>
          <a:xfrm>
            <a:off x="990600" y="685800"/>
            <a:ext cx="7581900" cy="1828800"/>
          </a:xfrm>
        </p:spPr>
        <p:txBody>
          <a:bodyPr/>
          <a:lstStyle/>
          <a:p>
            <a:pPr eaLnBrk="1" hangingPunct="1"/>
            <a:r>
              <a:rPr lang="en-US" dirty="0">
                <a:latin typeface="Helvetica" charset="0"/>
                <a:ea typeface="Osaka" charset="0"/>
                <a:cs typeface="Osaka" charset="0"/>
              </a:rPr>
              <a:t>The Walls of Jerusalem in </a:t>
            </a:r>
            <a:r>
              <a:rPr lang="ko-KR" altLang="en-US" dirty="0" err="1">
                <a:latin typeface="Helvetica" charset="0"/>
                <a:ea typeface="Osaka" charset="0"/>
                <a:cs typeface="Osaka" charset="0"/>
              </a:rPr>
              <a:t>尼希米记</a:t>
            </a:r>
            <a:r>
              <a:rPr lang="fr-FR" altLang="ja-JP" dirty="0">
                <a:latin typeface="Helvetica" charset="0"/>
                <a:ea typeface="Osaka" charset="0"/>
                <a:cs typeface="Osaka" charset="0"/>
              </a:rPr>
              <a:t>'</a:t>
            </a:r>
            <a:r>
              <a:rPr lang="en-US" dirty="0">
                <a:latin typeface="Helvetica" charset="0"/>
                <a:ea typeface="Osaka" charset="0"/>
                <a:cs typeface="Osaka" charset="0"/>
              </a:rPr>
              <a:t>s Day</a:t>
            </a:r>
          </a:p>
        </p:txBody>
      </p:sp>
      <p:pic>
        <p:nvPicPr>
          <p:cNvPr id="813058" name="Picture 2" descr="Neh 3 wall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86868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6"/>
          <p:cNvSpPr>
            <a:spLocks noChangeArrowheads="1"/>
          </p:cNvSpPr>
          <p:nvPr/>
        </p:nvSpPr>
        <p:spPr bwMode="auto">
          <a:xfrm>
            <a:off x="4830763" y="987425"/>
            <a:ext cx="3630612" cy="4243388"/>
          </a:xfrm>
          <a:custGeom>
            <a:avLst/>
            <a:gdLst>
              <a:gd name="T0" fmla="*/ 18264 w 3631556"/>
              <a:gd name="T1" fmla="*/ 661938 h 4243053"/>
              <a:gd name="T2" fmla="*/ 140045 w 3631556"/>
              <a:gd name="T3" fmla="*/ 943033 h 4243053"/>
              <a:gd name="T4" fmla="*/ 322703 w 3631556"/>
              <a:gd name="T5" fmla="*/ 1065253 h 4243053"/>
              <a:gd name="T6" fmla="*/ 420126 w 3631556"/>
              <a:gd name="T7" fmla="*/ 1126363 h 4243053"/>
              <a:gd name="T8" fmla="*/ 554078 w 3631556"/>
              <a:gd name="T9" fmla="*/ 1224139 h 4243053"/>
              <a:gd name="T10" fmla="*/ 700207 w 3631556"/>
              <a:gd name="T11" fmla="*/ 1285238 h 4243053"/>
              <a:gd name="T12" fmla="*/ 785448 w 3631556"/>
              <a:gd name="T13" fmla="*/ 1309682 h 4243053"/>
              <a:gd name="T14" fmla="*/ 1150771 w 3631556"/>
              <a:gd name="T15" fmla="*/ 1370792 h 4243053"/>
              <a:gd name="T16" fmla="*/ 1248191 w 3631556"/>
              <a:gd name="T17" fmla="*/ 1431902 h 4243053"/>
              <a:gd name="T18" fmla="*/ 1369967 w 3631556"/>
              <a:gd name="T19" fmla="*/ 1554122 h 4243053"/>
              <a:gd name="T20" fmla="*/ 1564805 w 3631556"/>
              <a:gd name="T21" fmla="*/ 1884105 h 4243053"/>
              <a:gd name="T22" fmla="*/ 1674405 w 3631556"/>
              <a:gd name="T23" fmla="*/ 2055202 h 4243053"/>
              <a:gd name="T24" fmla="*/ 1808357 w 3631556"/>
              <a:gd name="T25" fmla="*/ 2250754 h 4243053"/>
              <a:gd name="T26" fmla="*/ 1857066 w 3631556"/>
              <a:gd name="T27" fmla="*/ 2458517 h 4243053"/>
              <a:gd name="T28" fmla="*/ 1893598 w 3631556"/>
              <a:gd name="T29" fmla="*/ 2910719 h 4243053"/>
              <a:gd name="T30" fmla="*/ 2076260 w 3631556"/>
              <a:gd name="T31" fmla="*/ 3265146 h 4243053"/>
              <a:gd name="T32" fmla="*/ 2198034 w 3631556"/>
              <a:gd name="T33" fmla="*/ 3362911 h 4243053"/>
              <a:gd name="T34" fmla="*/ 2283277 w 3631556"/>
              <a:gd name="T35" fmla="*/ 3399577 h 4243053"/>
              <a:gd name="T36" fmla="*/ 2465939 w 3631556"/>
              <a:gd name="T37" fmla="*/ 3546241 h 4243053"/>
              <a:gd name="T38" fmla="*/ 2551181 w 3631556"/>
              <a:gd name="T39" fmla="*/ 3631794 h 4243053"/>
              <a:gd name="T40" fmla="*/ 2624246 w 3631556"/>
              <a:gd name="T41" fmla="*/ 3717338 h 4243053"/>
              <a:gd name="T42" fmla="*/ 2758199 w 3631556"/>
              <a:gd name="T43" fmla="*/ 3802892 h 4243053"/>
              <a:gd name="T44" fmla="*/ 2953039 w 3631556"/>
              <a:gd name="T45" fmla="*/ 3961778 h 4243053"/>
              <a:gd name="T46" fmla="*/ 3391429 w 3631556"/>
              <a:gd name="T47" fmla="*/ 4145097 h 4243053"/>
              <a:gd name="T48" fmla="*/ 3476671 w 3631556"/>
              <a:gd name="T49" fmla="*/ 4218429 h 4243053"/>
              <a:gd name="T50" fmla="*/ 3610622 w 3631556"/>
              <a:gd name="T51" fmla="*/ 4230651 h 4243053"/>
              <a:gd name="T52" fmla="*/ 3537558 w 3631556"/>
              <a:gd name="T53" fmla="*/ 3998440 h 4243053"/>
              <a:gd name="T54" fmla="*/ 3440138 w 3631556"/>
              <a:gd name="T55" fmla="*/ 3766226 h 4243053"/>
              <a:gd name="T56" fmla="*/ 3367073 w 3631556"/>
              <a:gd name="T57" fmla="*/ 3582907 h 4243053"/>
              <a:gd name="T58" fmla="*/ 3281830 w 3631556"/>
              <a:gd name="T59" fmla="*/ 3375133 h 4243053"/>
              <a:gd name="T60" fmla="*/ 3220944 w 3631556"/>
              <a:gd name="T61" fmla="*/ 3265146 h 4243053"/>
              <a:gd name="T62" fmla="*/ 3172233 w 3631556"/>
              <a:gd name="T63" fmla="*/ 3118482 h 4243053"/>
              <a:gd name="T64" fmla="*/ 3135701 w 3631556"/>
              <a:gd name="T65" fmla="*/ 2922941 h 4243053"/>
              <a:gd name="T66" fmla="*/ 2928685 w 3631556"/>
              <a:gd name="T67" fmla="*/ 2702945 h 4243053"/>
              <a:gd name="T68" fmla="*/ 2709490 w 3631556"/>
              <a:gd name="T69" fmla="*/ 2446295 h 4243053"/>
              <a:gd name="T70" fmla="*/ 2514649 w 3631556"/>
              <a:gd name="T71" fmla="*/ 2165200 h 4243053"/>
              <a:gd name="T72" fmla="*/ 2429408 w 3631556"/>
              <a:gd name="T73" fmla="*/ 2030758 h 4243053"/>
              <a:gd name="T74" fmla="*/ 2344164 w 3631556"/>
              <a:gd name="T75" fmla="*/ 1932991 h 4243053"/>
              <a:gd name="T76" fmla="*/ 2210212 w 3631556"/>
              <a:gd name="T77" fmla="*/ 1798551 h 4243053"/>
              <a:gd name="T78" fmla="*/ 2100616 w 3631556"/>
              <a:gd name="T79" fmla="*/ 1615223 h 4243053"/>
              <a:gd name="T80" fmla="*/ 2064082 w 3631556"/>
              <a:gd name="T81" fmla="*/ 1236361 h 4243053"/>
              <a:gd name="T82" fmla="*/ 1991018 w 3631556"/>
              <a:gd name="T83" fmla="*/ 930811 h 4243053"/>
              <a:gd name="T84" fmla="*/ 1820534 w 3631556"/>
              <a:gd name="T85" fmla="*/ 723048 h 4243053"/>
              <a:gd name="T86" fmla="*/ 1686580 w 3631556"/>
              <a:gd name="T87" fmla="*/ 551951 h 4243053"/>
              <a:gd name="T88" fmla="*/ 1564805 w 3631556"/>
              <a:gd name="T89" fmla="*/ 441953 h 4243053"/>
              <a:gd name="T90" fmla="*/ 1503919 w 3631556"/>
              <a:gd name="T91" fmla="*/ 344177 h 4243053"/>
              <a:gd name="T92" fmla="*/ 1296902 w 3631556"/>
              <a:gd name="T93" fmla="*/ 111971 h 4243053"/>
              <a:gd name="T94" fmla="*/ 1211659 w 3631556"/>
              <a:gd name="T95" fmla="*/ 50861 h 4243053"/>
              <a:gd name="T96" fmla="*/ 785448 w 3631556"/>
              <a:gd name="T97" fmla="*/ 14195 h 4243053"/>
              <a:gd name="T98" fmla="*/ 481013 w 3631556"/>
              <a:gd name="T99" fmla="*/ 50861 h 4243053"/>
              <a:gd name="T100" fmla="*/ 286170 w 3631556"/>
              <a:gd name="T101" fmla="*/ 99749 h 4243053"/>
              <a:gd name="T102" fmla="*/ 152214 w 3631556"/>
              <a:gd name="T103" fmla="*/ 197525 h 4243053"/>
              <a:gd name="T104" fmla="*/ 66981 w 3631556"/>
              <a:gd name="T105" fmla="*/ 319733 h 4243053"/>
              <a:gd name="T106" fmla="*/ 6084 w 3631556"/>
              <a:gd name="T107" fmla="*/ 454175 h 42430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31556"/>
              <a:gd name="T163" fmla="*/ 0 h 4243053"/>
              <a:gd name="T164" fmla="*/ 3631556 w 3631556"/>
              <a:gd name="T165" fmla="*/ 4243053 h 42430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31556" h="4243053">
                <a:moveTo>
                  <a:pt x="6106" y="453779"/>
                </a:moveTo>
                <a:cubicBezTo>
                  <a:pt x="0" y="500588"/>
                  <a:pt x="8953" y="592686"/>
                  <a:pt x="18319" y="661366"/>
                </a:cubicBezTo>
                <a:cubicBezTo>
                  <a:pt x="22091" y="689023"/>
                  <a:pt x="89701" y="814432"/>
                  <a:pt x="91593" y="820109"/>
                </a:cubicBezTo>
                <a:cubicBezTo>
                  <a:pt x="101446" y="849665"/>
                  <a:pt x="118877" y="913469"/>
                  <a:pt x="140442" y="942219"/>
                </a:cubicBezTo>
                <a:cubicBezTo>
                  <a:pt x="154259" y="960639"/>
                  <a:pt x="171114" y="976927"/>
                  <a:pt x="189291" y="991063"/>
                </a:cubicBezTo>
                <a:cubicBezTo>
                  <a:pt x="225196" y="1018986"/>
                  <a:pt x="285004" y="1043264"/>
                  <a:pt x="323627" y="1064329"/>
                </a:cubicBezTo>
                <a:cubicBezTo>
                  <a:pt x="344465" y="1075694"/>
                  <a:pt x="364560" y="1088383"/>
                  <a:pt x="384689" y="1100962"/>
                </a:cubicBezTo>
                <a:cubicBezTo>
                  <a:pt x="397135" y="1108740"/>
                  <a:pt x="408583" y="1118103"/>
                  <a:pt x="421326" y="1125384"/>
                </a:cubicBezTo>
                <a:cubicBezTo>
                  <a:pt x="455977" y="1145182"/>
                  <a:pt x="477059" y="1148727"/>
                  <a:pt x="506813" y="1174228"/>
                </a:cubicBezTo>
                <a:cubicBezTo>
                  <a:pt x="524297" y="1189213"/>
                  <a:pt x="538178" y="1208087"/>
                  <a:pt x="555662" y="1223072"/>
                </a:cubicBezTo>
                <a:cubicBezTo>
                  <a:pt x="572718" y="1237690"/>
                  <a:pt x="622248" y="1265616"/>
                  <a:pt x="641149" y="1271916"/>
                </a:cubicBezTo>
                <a:cubicBezTo>
                  <a:pt x="660841" y="1278479"/>
                  <a:pt x="681948" y="1279625"/>
                  <a:pt x="702210" y="1284127"/>
                </a:cubicBezTo>
                <a:cubicBezTo>
                  <a:pt x="718595" y="1287768"/>
                  <a:pt x="734921" y="1291727"/>
                  <a:pt x="751060" y="1296338"/>
                </a:cubicBezTo>
                <a:cubicBezTo>
                  <a:pt x="763438" y="1299874"/>
                  <a:pt x="775131" y="1305757"/>
                  <a:pt x="787697" y="1308549"/>
                </a:cubicBezTo>
                <a:cubicBezTo>
                  <a:pt x="849676" y="1322321"/>
                  <a:pt x="921667" y="1326829"/>
                  <a:pt x="983094" y="1332971"/>
                </a:cubicBezTo>
                <a:cubicBezTo>
                  <a:pt x="1104815" y="1363398"/>
                  <a:pt x="1047681" y="1351875"/>
                  <a:pt x="1154067" y="1369604"/>
                </a:cubicBezTo>
                <a:cubicBezTo>
                  <a:pt x="1174421" y="1381815"/>
                  <a:pt x="1195000" y="1393658"/>
                  <a:pt x="1215129" y="1406237"/>
                </a:cubicBezTo>
                <a:cubicBezTo>
                  <a:pt x="1227575" y="1414015"/>
                  <a:pt x="1238638" y="1424096"/>
                  <a:pt x="1251766" y="1430659"/>
                </a:cubicBezTo>
                <a:cubicBezTo>
                  <a:pt x="1271374" y="1440462"/>
                  <a:pt x="1292474" y="1446940"/>
                  <a:pt x="1312828" y="1455081"/>
                </a:cubicBezTo>
                <a:cubicBezTo>
                  <a:pt x="1333182" y="1487644"/>
                  <a:pt x="1358130" y="1517751"/>
                  <a:pt x="1373890" y="1552769"/>
                </a:cubicBezTo>
                <a:cubicBezTo>
                  <a:pt x="1441035" y="1701964"/>
                  <a:pt x="1390861" y="1680827"/>
                  <a:pt x="1483801" y="1796989"/>
                </a:cubicBezTo>
                <a:cubicBezTo>
                  <a:pt x="1508976" y="1828454"/>
                  <a:pt x="1540792" y="1853974"/>
                  <a:pt x="1569287" y="1882466"/>
                </a:cubicBezTo>
                <a:lnTo>
                  <a:pt x="1618137" y="1931310"/>
                </a:lnTo>
                <a:cubicBezTo>
                  <a:pt x="1638491" y="1972013"/>
                  <a:pt x="1653953" y="2015556"/>
                  <a:pt x="1679199" y="2053420"/>
                </a:cubicBezTo>
                <a:cubicBezTo>
                  <a:pt x="1703624" y="2090053"/>
                  <a:pt x="1726054" y="2128097"/>
                  <a:pt x="1752473" y="2163319"/>
                </a:cubicBezTo>
                <a:cubicBezTo>
                  <a:pt x="1797916" y="2223904"/>
                  <a:pt x="1777820" y="2195229"/>
                  <a:pt x="1813535" y="2248796"/>
                </a:cubicBezTo>
                <a:cubicBezTo>
                  <a:pt x="1816527" y="2272730"/>
                  <a:pt x="1826770" y="2373976"/>
                  <a:pt x="1837959" y="2407539"/>
                </a:cubicBezTo>
                <a:cubicBezTo>
                  <a:pt x="1843716" y="2424808"/>
                  <a:pt x="1854242" y="2440102"/>
                  <a:pt x="1862384" y="2456383"/>
                </a:cubicBezTo>
                <a:cubicBezTo>
                  <a:pt x="1878647" y="2781618"/>
                  <a:pt x="1863513" y="2600301"/>
                  <a:pt x="1886809" y="2798290"/>
                </a:cubicBezTo>
                <a:cubicBezTo>
                  <a:pt x="1891116" y="2834896"/>
                  <a:pt x="1891792" y="2872046"/>
                  <a:pt x="1899021" y="2908189"/>
                </a:cubicBezTo>
                <a:cubicBezTo>
                  <a:pt x="1911398" y="2970066"/>
                  <a:pt x="1974129" y="3092490"/>
                  <a:pt x="1996720" y="3127987"/>
                </a:cubicBezTo>
                <a:cubicBezTo>
                  <a:pt x="2025215" y="3172761"/>
                  <a:pt x="2036696" y="3235005"/>
                  <a:pt x="2082206" y="3262308"/>
                </a:cubicBezTo>
                <a:cubicBezTo>
                  <a:pt x="2155854" y="3306492"/>
                  <a:pt x="2123518" y="3285776"/>
                  <a:pt x="2179905" y="3323363"/>
                </a:cubicBezTo>
                <a:cubicBezTo>
                  <a:pt x="2188047" y="3335574"/>
                  <a:pt x="2192869" y="3350828"/>
                  <a:pt x="2204330" y="3359996"/>
                </a:cubicBezTo>
                <a:cubicBezTo>
                  <a:pt x="2214382" y="3368037"/>
                  <a:pt x="2229135" y="3367137"/>
                  <a:pt x="2240967" y="3372207"/>
                </a:cubicBezTo>
                <a:cubicBezTo>
                  <a:pt x="2257700" y="3379377"/>
                  <a:pt x="2273902" y="3387789"/>
                  <a:pt x="2289816" y="3396629"/>
                </a:cubicBezTo>
                <a:cubicBezTo>
                  <a:pt x="2353522" y="3432017"/>
                  <a:pt x="2365617" y="3441642"/>
                  <a:pt x="2424152" y="3494317"/>
                </a:cubicBezTo>
                <a:cubicBezTo>
                  <a:pt x="2441268" y="3509720"/>
                  <a:pt x="2455791" y="3527864"/>
                  <a:pt x="2473002" y="3543161"/>
                </a:cubicBezTo>
                <a:cubicBezTo>
                  <a:pt x="2492484" y="3560476"/>
                  <a:pt x="2515632" y="3573576"/>
                  <a:pt x="2534063" y="3592005"/>
                </a:cubicBezTo>
                <a:cubicBezTo>
                  <a:pt x="2544441" y="3602382"/>
                  <a:pt x="2548936" y="3617495"/>
                  <a:pt x="2558488" y="3628638"/>
                </a:cubicBezTo>
                <a:cubicBezTo>
                  <a:pt x="2573475" y="3646120"/>
                  <a:pt x="2592351" y="3660000"/>
                  <a:pt x="2607338" y="3677482"/>
                </a:cubicBezTo>
                <a:cubicBezTo>
                  <a:pt x="2616890" y="3688624"/>
                  <a:pt x="2621384" y="3703738"/>
                  <a:pt x="2631762" y="3714115"/>
                </a:cubicBezTo>
                <a:cubicBezTo>
                  <a:pt x="2642141" y="3724493"/>
                  <a:pt x="2655953" y="3730759"/>
                  <a:pt x="2668399" y="3738537"/>
                </a:cubicBezTo>
                <a:cubicBezTo>
                  <a:pt x="2671369" y="3740393"/>
                  <a:pt x="2753414" y="3788178"/>
                  <a:pt x="2766098" y="3799592"/>
                </a:cubicBezTo>
                <a:cubicBezTo>
                  <a:pt x="2917875" y="3936176"/>
                  <a:pt x="2784887" y="3840608"/>
                  <a:pt x="2924859" y="3933913"/>
                </a:cubicBezTo>
                <a:cubicBezTo>
                  <a:pt x="2937071" y="3942054"/>
                  <a:pt x="2947572" y="3953694"/>
                  <a:pt x="2961496" y="3958335"/>
                </a:cubicBezTo>
                <a:cubicBezTo>
                  <a:pt x="3081752" y="3998416"/>
                  <a:pt x="3009375" y="3978525"/>
                  <a:pt x="3181318" y="4007179"/>
                </a:cubicBezTo>
                <a:cubicBezTo>
                  <a:pt x="3257905" y="4039998"/>
                  <a:pt x="3348513" y="4071337"/>
                  <a:pt x="3401141" y="4141500"/>
                </a:cubicBezTo>
                <a:cubicBezTo>
                  <a:pt x="3413353" y="4157781"/>
                  <a:pt x="3422325" y="4177100"/>
                  <a:pt x="3437778" y="4190344"/>
                </a:cubicBezTo>
                <a:cubicBezTo>
                  <a:pt x="3451601" y="4202191"/>
                  <a:pt x="3469894" y="4207596"/>
                  <a:pt x="3486627" y="4214766"/>
                </a:cubicBezTo>
                <a:cubicBezTo>
                  <a:pt x="3511154" y="4225277"/>
                  <a:pt x="3547325" y="4232992"/>
                  <a:pt x="3572113" y="4239188"/>
                </a:cubicBezTo>
                <a:cubicBezTo>
                  <a:pt x="3588396" y="4235118"/>
                  <a:pt x="3616139" y="4243053"/>
                  <a:pt x="3620963" y="4226977"/>
                </a:cubicBezTo>
                <a:cubicBezTo>
                  <a:pt x="3631556" y="4191673"/>
                  <a:pt x="3619851" y="4152225"/>
                  <a:pt x="3608751" y="4117078"/>
                </a:cubicBezTo>
                <a:cubicBezTo>
                  <a:pt x="3595046" y="4073682"/>
                  <a:pt x="3568043" y="4035671"/>
                  <a:pt x="3547689" y="3994968"/>
                </a:cubicBezTo>
                <a:lnTo>
                  <a:pt x="3511052" y="3921702"/>
                </a:lnTo>
                <a:cubicBezTo>
                  <a:pt x="3437628" y="3774870"/>
                  <a:pt x="3507457" y="3925765"/>
                  <a:pt x="3449990" y="3762959"/>
                </a:cubicBezTo>
                <a:cubicBezTo>
                  <a:pt x="3435398" y="3721619"/>
                  <a:pt x="3417424" y="3681552"/>
                  <a:pt x="3401141" y="3640849"/>
                </a:cubicBezTo>
                <a:cubicBezTo>
                  <a:pt x="3392999" y="3620497"/>
                  <a:pt x="3383649" y="3600589"/>
                  <a:pt x="3376716" y="3579794"/>
                </a:cubicBezTo>
                <a:cubicBezTo>
                  <a:pt x="3363290" y="3539521"/>
                  <a:pt x="3359544" y="3525899"/>
                  <a:pt x="3340079" y="3482106"/>
                </a:cubicBezTo>
                <a:cubicBezTo>
                  <a:pt x="3295671" y="3382198"/>
                  <a:pt x="3334673" y="3488045"/>
                  <a:pt x="3291229" y="3372207"/>
                </a:cubicBezTo>
                <a:cubicBezTo>
                  <a:pt x="3286709" y="3360155"/>
                  <a:pt x="3285268" y="3346826"/>
                  <a:pt x="3279017" y="3335574"/>
                </a:cubicBezTo>
                <a:cubicBezTo>
                  <a:pt x="3264761" y="3309916"/>
                  <a:pt x="3243296" y="3288561"/>
                  <a:pt x="3230168" y="3262308"/>
                </a:cubicBezTo>
                <a:cubicBezTo>
                  <a:pt x="3218654" y="3239283"/>
                  <a:pt x="3213885" y="3213464"/>
                  <a:pt x="3205743" y="3189042"/>
                </a:cubicBezTo>
                <a:lnTo>
                  <a:pt x="3181318" y="3115776"/>
                </a:lnTo>
                <a:cubicBezTo>
                  <a:pt x="3139471" y="2864715"/>
                  <a:pt x="3193329" y="3175825"/>
                  <a:pt x="3156893" y="2993666"/>
                </a:cubicBezTo>
                <a:cubicBezTo>
                  <a:pt x="3152037" y="2969388"/>
                  <a:pt x="3155754" y="2942545"/>
                  <a:pt x="3144681" y="2920400"/>
                </a:cubicBezTo>
                <a:cubicBezTo>
                  <a:pt x="3099472" y="2829991"/>
                  <a:pt x="3065859" y="2823219"/>
                  <a:pt x="2998133" y="2761657"/>
                </a:cubicBezTo>
                <a:cubicBezTo>
                  <a:pt x="2976834" y="2742296"/>
                  <a:pt x="2958585" y="2719723"/>
                  <a:pt x="2937071" y="2700602"/>
                </a:cubicBezTo>
                <a:cubicBezTo>
                  <a:pt x="2921858" y="2687081"/>
                  <a:pt x="2902615" y="2678360"/>
                  <a:pt x="2888222" y="2663969"/>
                </a:cubicBezTo>
                <a:cubicBezTo>
                  <a:pt x="2833607" y="2609360"/>
                  <a:pt x="2756336" y="2501292"/>
                  <a:pt x="2717249" y="2444172"/>
                </a:cubicBezTo>
                <a:cubicBezTo>
                  <a:pt x="2695563" y="2412481"/>
                  <a:pt x="2678118" y="2378006"/>
                  <a:pt x="2656187" y="2346484"/>
                </a:cubicBezTo>
                <a:cubicBezTo>
                  <a:pt x="2612945" y="2284331"/>
                  <a:pt x="2565863" y="2224929"/>
                  <a:pt x="2521851" y="2163319"/>
                </a:cubicBezTo>
                <a:cubicBezTo>
                  <a:pt x="2504789" y="2139435"/>
                  <a:pt x="2488105" y="2115222"/>
                  <a:pt x="2473002" y="2090053"/>
                </a:cubicBezTo>
                <a:cubicBezTo>
                  <a:pt x="2460790" y="2069701"/>
                  <a:pt x="2450607" y="2047985"/>
                  <a:pt x="2436365" y="2028998"/>
                </a:cubicBezTo>
                <a:cubicBezTo>
                  <a:pt x="2426002" y="2015183"/>
                  <a:pt x="2411101" y="2005361"/>
                  <a:pt x="2399728" y="1992365"/>
                </a:cubicBezTo>
                <a:cubicBezTo>
                  <a:pt x="2382564" y="1972751"/>
                  <a:pt x="2369309" y="1949739"/>
                  <a:pt x="2350878" y="1931310"/>
                </a:cubicBezTo>
                <a:cubicBezTo>
                  <a:pt x="2336485" y="1916919"/>
                  <a:pt x="2317347" y="1908079"/>
                  <a:pt x="2302029" y="1894677"/>
                </a:cubicBezTo>
                <a:cubicBezTo>
                  <a:pt x="2227706" y="1829652"/>
                  <a:pt x="2276790" y="1865837"/>
                  <a:pt x="2216542" y="1796989"/>
                </a:cubicBezTo>
                <a:cubicBezTo>
                  <a:pt x="2201378" y="1779661"/>
                  <a:pt x="2180467" y="1767304"/>
                  <a:pt x="2167693" y="1748145"/>
                </a:cubicBezTo>
                <a:cubicBezTo>
                  <a:pt x="2131287" y="1693541"/>
                  <a:pt x="2123922" y="1665693"/>
                  <a:pt x="2106631" y="1613824"/>
                </a:cubicBezTo>
                <a:cubicBezTo>
                  <a:pt x="2102560" y="1532417"/>
                  <a:pt x="2100671" y="1450872"/>
                  <a:pt x="2094419" y="1369604"/>
                </a:cubicBezTo>
                <a:cubicBezTo>
                  <a:pt x="2090923" y="1324164"/>
                  <a:pt x="2076894" y="1280129"/>
                  <a:pt x="2069994" y="1235283"/>
                </a:cubicBezTo>
                <a:cubicBezTo>
                  <a:pt x="2065004" y="1202849"/>
                  <a:pt x="2062120" y="1170123"/>
                  <a:pt x="2057782" y="1137595"/>
                </a:cubicBezTo>
                <a:cubicBezTo>
                  <a:pt x="2048257" y="1066170"/>
                  <a:pt x="2042719" y="991334"/>
                  <a:pt x="1996720" y="930008"/>
                </a:cubicBezTo>
                <a:cubicBezTo>
                  <a:pt x="1984508" y="913727"/>
                  <a:pt x="1973486" y="896480"/>
                  <a:pt x="1960083" y="881164"/>
                </a:cubicBezTo>
                <a:cubicBezTo>
                  <a:pt x="1905991" y="819351"/>
                  <a:pt x="1869789" y="810494"/>
                  <a:pt x="1825747" y="722421"/>
                </a:cubicBezTo>
                <a:cubicBezTo>
                  <a:pt x="1794758" y="660450"/>
                  <a:pt x="1811420" y="688723"/>
                  <a:pt x="1776897" y="636944"/>
                </a:cubicBezTo>
                <a:cubicBezTo>
                  <a:pt x="1754420" y="569518"/>
                  <a:pt x="1777635" y="614168"/>
                  <a:pt x="1691411" y="551467"/>
                </a:cubicBezTo>
                <a:cubicBezTo>
                  <a:pt x="1531860" y="435443"/>
                  <a:pt x="1701042" y="549746"/>
                  <a:pt x="1593712" y="478201"/>
                </a:cubicBezTo>
                <a:cubicBezTo>
                  <a:pt x="1585570" y="465990"/>
                  <a:pt x="1578839" y="452711"/>
                  <a:pt x="1569287" y="441568"/>
                </a:cubicBezTo>
                <a:cubicBezTo>
                  <a:pt x="1554301" y="424086"/>
                  <a:pt x="1532643" y="412250"/>
                  <a:pt x="1520438" y="392724"/>
                </a:cubicBezTo>
                <a:cubicBezTo>
                  <a:pt x="1511543" y="378493"/>
                  <a:pt x="1516553" y="358451"/>
                  <a:pt x="1508226" y="343880"/>
                </a:cubicBezTo>
                <a:cubicBezTo>
                  <a:pt x="1499657" y="328886"/>
                  <a:pt x="1482646" y="320513"/>
                  <a:pt x="1471589" y="307247"/>
                </a:cubicBezTo>
                <a:cubicBezTo>
                  <a:pt x="1416069" y="240631"/>
                  <a:pt x="1371420" y="164969"/>
                  <a:pt x="1300616" y="111872"/>
                </a:cubicBezTo>
                <a:cubicBezTo>
                  <a:pt x="1284333" y="99661"/>
                  <a:pt x="1268329" y="87068"/>
                  <a:pt x="1251766" y="75239"/>
                </a:cubicBezTo>
                <a:cubicBezTo>
                  <a:pt x="1239822" y="66709"/>
                  <a:pt x="1226405" y="60212"/>
                  <a:pt x="1215129" y="50817"/>
                </a:cubicBezTo>
                <a:cubicBezTo>
                  <a:pt x="1154142" y="0"/>
                  <a:pt x="1206241" y="23432"/>
                  <a:pt x="1141855" y="1973"/>
                </a:cubicBezTo>
                <a:cubicBezTo>
                  <a:pt x="1023802" y="6043"/>
                  <a:pt x="905453" y="4888"/>
                  <a:pt x="787697" y="14184"/>
                </a:cubicBezTo>
                <a:cubicBezTo>
                  <a:pt x="750283" y="17137"/>
                  <a:pt x="715049" y="34135"/>
                  <a:pt x="677786" y="38606"/>
                </a:cubicBezTo>
                <a:cubicBezTo>
                  <a:pt x="612991" y="46381"/>
                  <a:pt x="547521" y="46747"/>
                  <a:pt x="482388" y="50817"/>
                </a:cubicBezTo>
                <a:cubicBezTo>
                  <a:pt x="380790" y="84679"/>
                  <a:pt x="542691" y="33145"/>
                  <a:pt x="360264" y="75239"/>
                </a:cubicBezTo>
                <a:cubicBezTo>
                  <a:pt x="335178" y="81028"/>
                  <a:pt x="286990" y="99661"/>
                  <a:pt x="286990" y="99661"/>
                </a:cubicBezTo>
                <a:cubicBezTo>
                  <a:pt x="270707" y="115942"/>
                  <a:pt x="256563" y="134690"/>
                  <a:pt x="238141" y="148505"/>
                </a:cubicBezTo>
                <a:cubicBezTo>
                  <a:pt x="118674" y="238095"/>
                  <a:pt x="250787" y="115582"/>
                  <a:pt x="152654" y="197349"/>
                </a:cubicBezTo>
                <a:cubicBezTo>
                  <a:pt x="118633" y="225697"/>
                  <a:pt x="106336" y="246888"/>
                  <a:pt x="79380" y="282825"/>
                </a:cubicBezTo>
                <a:cubicBezTo>
                  <a:pt x="75309" y="295036"/>
                  <a:pt x="70290" y="306971"/>
                  <a:pt x="67168" y="319458"/>
                </a:cubicBezTo>
                <a:cubicBezTo>
                  <a:pt x="62134" y="339593"/>
                  <a:pt x="63545" y="361619"/>
                  <a:pt x="54956" y="380513"/>
                </a:cubicBezTo>
                <a:cubicBezTo>
                  <a:pt x="33273" y="428211"/>
                  <a:pt x="12212" y="406970"/>
                  <a:pt x="6106" y="453779"/>
                </a:cubicBezTo>
                <a:close/>
              </a:path>
            </a:pathLst>
          </a:custGeom>
          <a:solidFill>
            <a:schemeClr val="accent1"/>
          </a:solidFill>
          <a:ln w="9525">
            <a:solidFill>
              <a:schemeClr val="tx1"/>
            </a:solidFill>
            <a:round/>
            <a:headEnd/>
            <a:tailEnd/>
          </a:ln>
        </p:spPr>
        <p:txBody>
          <a:bodyP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6641157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15105" name="Picture 5" descr="head_and_br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6" name="Rectangle 2"/>
          <p:cNvSpPr>
            <a:spLocks noGrp="1" noChangeArrowheads="1"/>
          </p:cNvSpPr>
          <p:nvPr>
            <p:ph type="ctrTitle"/>
          </p:nvPr>
        </p:nvSpPr>
        <p:spPr>
          <a:xfrm>
            <a:off x="4495800" y="228600"/>
            <a:ext cx="4648200" cy="5486400"/>
          </a:xfrm>
          <a:effectLst>
            <a:outerShdw blurRad="63500" dist="35921" dir="2700000" algn="ctr" rotWithShape="0">
              <a:srgbClr val="000000">
                <a:alpha val="74998"/>
              </a:srgbClr>
            </a:outerShdw>
          </a:effectLst>
        </p:spPr>
        <p:txBody>
          <a:bodyPr/>
          <a:lstStyle/>
          <a:p>
            <a:pPr marL="860425" indent="-860425">
              <a:defRPr/>
            </a:pPr>
            <a:r>
              <a:rPr lang="en-US">
                <a:latin typeface="Helvetica" charset="0"/>
                <a:ea typeface="Osaka" charset="0"/>
                <a:cs typeface="Osaka" charset="0"/>
              </a:rPr>
              <a:t>B.	God calls </a:t>
            </a:r>
            <a:r>
              <a:rPr lang="en-US" sz="6000">
                <a:latin typeface="Helvetica" charset="0"/>
                <a:ea typeface="Osaka" charset="0"/>
                <a:cs typeface="Osaka" charset="0"/>
              </a:rPr>
              <a:t>us</a:t>
            </a:r>
            <a:r>
              <a:rPr lang="en-US">
                <a:latin typeface="Helvetica" charset="0"/>
                <a:ea typeface="Osaka" charset="0"/>
                <a:cs typeface="Osaka" charset="0"/>
              </a:rPr>
              <a:t> to serve him in </a:t>
            </a:r>
            <a:r>
              <a:rPr lang="en-US" sz="6600">
                <a:latin typeface="Helvetica" charset="0"/>
                <a:ea typeface="Osaka" charset="0"/>
                <a:cs typeface="Osaka" charset="0"/>
              </a:rPr>
              <a:t>sensible</a:t>
            </a:r>
            <a:r>
              <a:rPr lang="en-US">
                <a:latin typeface="Helvetica" charset="0"/>
                <a:ea typeface="Osaka" charset="0"/>
                <a:cs typeface="Osaka" charset="0"/>
              </a:rPr>
              <a:t> ways to protect His church</a:t>
            </a:r>
            <a:endParaRPr lang="en-US">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41233367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zh-CN" altLang="en-US" sz="5400" b="1" dirty="0">
                <a:latin typeface="Arial Black" charset="0"/>
                <a:ea typeface="ＭＳ Ｐゴシック" charset="0"/>
                <a:cs typeface="ＭＳ Ｐゴシック" charset="0"/>
              </a:rPr>
              <a:t>有关尼希米记的书</a:t>
            </a:r>
            <a:endParaRPr lang="en-US" sz="5400" b="1" dirty="0">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545742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idx="4294967295"/>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3200" i="1">
                <a:solidFill>
                  <a:schemeClr val="bg1"/>
                </a:solidFill>
                <a:latin typeface="Arial" charset="0"/>
                <a:ea typeface="ＭＳ Ｐゴシック" charset="0"/>
                <a:cs typeface="ＭＳ Ｐゴシック" charset="0"/>
              </a:rPr>
              <a:t>Check Out Our Website…</a:t>
            </a:r>
            <a:endParaRPr lang="en-US">
              <a:latin typeface="Arial" charset="0"/>
              <a:ea typeface="ＭＳ Ｐゴシック" charset="0"/>
              <a:cs typeface="ＭＳ Ｐゴシック" charset="0"/>
            </a:endParaRPr>
          </a:p>
        </p:txBody>
      </p:sp>
      <p:pic>
        <p:nvPicPr>
          <p:cNvPr id="817154" name="Picture 1" descr="CIC Homepage 2013.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963" y="0"/>
            <a:ext cx="89550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0870716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19201"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2" name="Rectangle 5"/>
          <p:cNvSpPr>
            <a:spLocks noGrp="1" noChangeArrowheads="1"/>
          </p:cNvSpPr>
          <p:nvPr>
            <p:ph type="title" idx="4294967295"/>
          </p:nvPr>
        </p:nvSpPr>
        <p:spPr>
          <a:xfrm>
            <a:off x="3124200" y="36106"/>
            <a:ext cx="6019800" cy="65659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en-US" b="1" kern="1200" dirty="0">
                <a:solidFill>
                  <a:schemeClr val="tx1"/>
                </a:solidFill>
                <a:effectLst>
                  <a:glow rad="101600">
                    <a:schemeClr val="bg1">
                      <a:alpha val="88000"/>
                    </a:schemeClr>
                  </a:glow>
                </a:effectLst>
                <a:latin typeface="Arial" charset="0"/>
                <a:ea typeface="ＭＳ Ｐゴシック" charset="0"/>
                <a:cs typeface="ＭＳ Ｐゴシック" charset="0"/>
              </a:rPr>
              <a:t>Our Mission</a:t>
            </a:r>
          </a:p>
        </p:txBody>
      </p:sp>
      <p:sp>
        <p:nvSpPr>
          <p:cNvPr id="455683" name="Text Box 3"/>
          <p:cNvSpPr txBox="1">
            <a:spLocks noChangeArrowheads="1"/>
          </p:cNvSpPr>
          <p:nvPr/>
        </p:nvSpPr>
        <p:spPr bwMode="auto">
          <a:xfrm>
            <a:off x="3124200" y="4149080"/>
            <a:ext cx="6019800" cy="2769989"/>
          </a:xfrm>
          <a:prstGeom prst="rect">
            <a:avLst/>
          </a:prstGeom>
          <a:solidFill>
            <a:schemeClr val="bg1">
              <a:alpha val="39999"/>
            </a:schemeClr>
          </a:solidFill>
          <a:ln w="50800">
            <a:solidFill>
              <a:schemeClr val="tx1"/>
            </a:solidFill>
            <a:miter lim="800000"/>
            <a:headEnd/>
            <a:tailEnd/>
          </a:ln>
        </p:spPr>
        <p:txBody>
          <a:bodyPr lIns="548640" rIns="54864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lnSpc>
                <a:spcPct val="80000"/>
              </a:lnSpc>
              <a:buClrTx/>
              <a:buSzTx/>
              <a:buFontTx/>
              <a:buNone/>
              <a:defRPr/>
            </a:pPr>
            <a:r>
              <a:rPr lang="en-US" sz="3600" b="1" dirty="0">
                <a:solidFill>
                  <a:srgbClr val="000000"/>
                </a:solidFill>
                <a:effectLst>
                  <a:glow rad="101600">
                    <a:srgbClr val="FFFFFF">
                      <a:alpha val="88000"/>
                    </a:srgbClr>
                  </a:glow>
                </a:effectLst>
              </a:rPr>
              <a:t>The mission of Crossroads is to reach the nations by reaching internationals residing in Singapore</a:t>
            </a:r>
            <a:endParaRPr lang="en-US" altLang="zh-CN" sz="3600" b="1" dirty="0">
              <a:solidFill>
                <a:srgbClr val="000000"/>
              </a:solidFill>
              <a:effectLst>
                <a:glow rad="101600">
                  <a:srgbClr val="FFFFFF">
                    <a:alpha val="88000"/>
                  </a:srgbClr>
                </a:glow>
              </a:effectLst>
            </a:endParaRPr>
          </a:p>
        </p:txBody>
      </p:sp>
    </p:spTree>
    <p:extLst>
      <p:ext uri="{BB962C8B-B14F-4D97-AF65-F5344CB8AC3E}">
        <p14:creationId xmlns:p14="http://schemas.microsoft.com/office/powerpoint/2010/main" val="141409854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21249"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730" name="Rectangle 2"/>
          <p:cNvSpPr>
            <a:spLocks noGrp="1" noChangeArrowheads="1"/>
          </p:cNvSpPr>
          <p:nvPr>
            <p:ph type="title" idx="4294967295"/>
          </p:nvPr>
        </p:nvSpPr>
        <p:spPr>
          <a:xfrm>
            <a:off x="3124200" y="0"/>
            <a:ext cx="6019800" cy="67945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en-US" b="1" kern="1200">
                <a:solidFill>
                  <a:schemeClr val="tx1"/>
                </a:solidFill>
                <a:effectLst>
                  <a:glow rad="101600">
                    <a:schemeClr val="bg1">
                      <a:alpha val="88000"/>
                    </a:schemeClr>
                  </a:glow>
                </a:effectLst>
                <a:latin typeface="Arial" charset="0"/>
                <a:ea typeface="ＭＳ Ｐゴシック" charset="0"/>
                <a:cs typeface="ＭＳ Ｐゴシック" charset="0"/>
              </a:rPr>
              <a:t>Our Vision</a:t>
            </a:r>
          </a:p>
        </p:txBody>
      </p:sp>
      <p:sp>
        <p:nvSpPr>
          <p:cNvPr id="457731" name="Text Box 3"/>
          <p:cNvSpPr txBox="1">
            <a:spLocks noChangeArrowheads="1"/>
          </p:cNvSpPr>
          <p:nvPr/>
        </p:nvSpPr>
        <p:spPr bwMode="auto">
          <a:xfrm>
            <a:off x="3124200" y="1628800"/>
            <a:ext cx="6019800" cy="5230150"/>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algn="ctr" eaLnBrk="1" hangingPunct="1">
              <a:lnSpc>
                <a:spcPct val="80000"/>
              </a:lnSpc>
              <a:defRPr sz="3600" b="1">
                <a:effectLst>
                  <a:glow rad="101600">
                    <a:schemeClr val="bg1">
                      <a:alpha val="88000"/>
                    </a:schemeClr>
                  </a:glo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14400">
              <a:buClrTx/>
              <a:buSzTx/>
              <a:buFontTx/>
              <a:buNone/>
              <a:defRPr/>
            </a:pPr>
            <a:r>
              <a:rPr lang="en-US" sz="3200" dirty="0">
                <a:solidFill>
                  <a:srgbClr val="000000"/>
                </a:solidFill>
                <a:effectLst>
                  <a:glow rad="101600">
                    <a:srgbClr val="FFFFFF">
                      <a:alpha val="88000"/>
                    </a:srgbClr>
                  </a:glow>
                </a:effectLst>
                <a:latin typeface="Arial" charset="0"/>
              </a:rPr>
              <a:t>The vision of Crossroads is to lead internationals into a vital relationship with Jesus Christ as disciples who can transform their unique spheres of influence </a:t>
            </a:r>
            <a:br>
              <a:rPr lang="en-US" sz="3200" dirty="0">
                <a:solidFill>
                  <a:srgbClr val="000000"/>
                </a:solidFill>
                <a:effectLst>
                  <a:glow rad="101600">
                    <a:srgbClr val="FFFFFF">
                      <a:alpha val="88000"/>
                    </a:srgbClr>
                  </a:glow>
                </a:effectLst>
                <a:latin typeface="Arial" charset="0"/>
              </a:rPr>
            </a:br>
            <a:r>
              <a:rPr lang="en-US" sz="3200" dirty="0">
                <a:solidFill>
                  <a:srgbClr val="000000"/>
                </a:solidFill>
                <a:effectLst>
                  <a:glow rad="101600">
                    <a:srgbClr val="FFFFFF">
                      <a:alpha val="88000"/>
                    </a:srgbClr>
                  </a:glow>
                </a:effectLst>
                <a:latin typeface="Arial" charset="0"/>
              </a:rPr>
              <a:t>(2 Tim. 2:2).  In particular, Crossroads focuses primarily, but not exclusively, on reaching the English-speaking community.</a:t>
            </a:r>
            <a:endParaRPr lang="en-US" altLang="zh-CN" sz="3200" dirty="0">
              <a:solidFill>
                <a:srgbClr val="000000"/>
              </a:solidFill>
              <a:effectLst>
                <a:glow rad="101600">
                  <a:srgbClr val="FFFFFF">
                    <a:alpha val="88000"/>
                  </a:srgbClr>
                </a:glow>
              </a:effectLst>
              <a:latin typeface="Arial" charset="0"/>
            </a:endParaRPr>
          </a:p>
        </p:txBody>
      </p:sp>
    </p:spTree>
    <p:extLst>
      <p:ext uri="{BB962C8B-B14F-4D97-AF65-F5344CB8AC3E}">
        <p14:creationId xmlns:p14="http://schemas.microsoft.com/office/powerpoint/2010/main" val="346534849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2203"/>
        <p:cNvGrpSpPr/>
        <p:nvPr/>
      </p:nvGrpSpPr>
      <p:grpSpPr>
        <a:xfrm>
          <a:off x="0" y="0"/>
          <a:ext cx="0" cy="0"/>
          <a:chOff x="0" y="0"/>
          <a:chExt cx="0" cy="0"/>
        </a:xfrm>
      </p:grpSpPr>
      <p:pic>
        <p:nvPicPr>
          <p:cNvPr id="2204" name="Google Shape;2204;p278"/>
          <p:cNvPicPr preferRelativeResize="0"/>
          <p:nvPr/>
        </p:nvPicPr>
        <p:blipFill rotWithShape="1">
          <a:blip r:embed="rId3">
            <a:alphaModFix/>
          </a:blip>
          <a:srcRect/>
          <a:stretch/>
        </p:blipFill>
        <p:spPr>
          <a:xfrm>
            <a:off x="-14288" y="0"/>
            <a:ext cx="9204326" cy="6891338"/>
          </a:xfrm>
          <a:prstGeom prst="rect">
            <a:avLst/>
          </a:prstGeom>
          <a:noFill/>
          <a:ln>
            <a:noFill/>
          </a:ln>
        </p:spPr>
      </p:pic>
      <p:sp>
        <p:nvSpPr>
          <p:cNvPr id="2205" name="Google Shape;2205;p278"/>
          <p:cNvSpPr txBox="1">
            <a:spLocks noGrp="1"/>
          </p:cNvSpPr>
          <p:nvPr>
            <p:ph type="ctrTitle"/>
          </p:nvPr>
        </p:nvSpPr>
        <p:spPr>
          <a:xfrm>
            <a:off x="342900" y="2895600"/>
            <a:ext cx="8534400" cy="1089025"/>
          </a:xfrm>
          <a:prstGeom prst="rect">
            <a:avLst/>
          </a:prstGeom>
          <a:noFill/>
          <a:ln>
            <a:noFill/>
          </a:ln>
        </p:spPr>
        <p:txBody>
          <a:bodyPr vert="horz" wrap="square" lIns="91440" tIns="45720" rIns="91440" bIns="45720" numCol="1" anchor="ctr" anchorCtr="0" compatLnSpc="1">
            <a:prstTxWarp prst="textNoShape">
              <a:avLst/>
            </a:prstTxWarp>
          </a:bodyPr>
          <a:lstStyle/>
          <a:p>
            <a:pPr eaLnBrk="1" hangingPunct="1"/>
            <a:r>
              <a:rPr lang="en-US" sz="9600" b="1" dirty="0" err="1">
                <a:solidFill>
                  <a:schemeClr val="bg1"/>
                </a:solidFill>
                <a:effectLst>
                  <a:glow rad="165100">
                    <a:schemeClr val="tx1">
                      <a:alpha val="94000"/>
                    </a:schemeClr>
                  </a:glow>
                </a:effectLst>
              </a:rPr>
              <a:t>属灵</a:t>
            </a:r>
            <a:r>
              <a:rPr lang="en-US" sz="9600" b="1" dirty="0" err="1">
                <a:solidFill>
                  <a:schemeClr val="bg1"/>
                </a:solidFill>
                <a:effectLst>
                  <a:glow rad="165100">
                    <a:schemeClr val="tx1">
                      <a:alpha val="94000"/>
                    </a:schemeClr>
                  </a:glow>
                </a:effectLst>
                <a:sym typeface="Arial"/>
              </a:rPr>
              <a:t>恩赐介</a:t>
            </a:r>
            <a:r>
              <a:rPr lang="en-US" sz="9600" b="1" dirty="0" err="1">
                <a:solidFill>
                  <a:schemeClr val="bg1"/>
                </a:solidFill>
                <a:effectLst>
                  <a:glow rad="165100">
                    <a:schemeClr val="tx1">
                      <a:alpha val="94000"/>
                    </a:schemeClr>
                  </a:glow>
                </a:effectLst>
              </a:rPr>
              <a:t>绍</a:t>
            </a:r>
            <a:r>
              <a:rPr lang="en-US" sz="9600" b="1" dirty="0">
                <a:solidFill>
                  <a:schemeClr val="bg1"/>
                </a:solidFill>
                <a:effectLst>
                  <a:glow rad="165100">
                    <a:schemeClr val="tx1">
                      <a:alpha val="94000"/>
                    </a:schemeClr>
                  </a:glow>
                </a:effectLst>
              </a:rPr>
              <a:t> </a:t>
            </a:r>
            <a:br>
              <a:rPr lang="en-US" sz="9600" b="1" dirty="0">
                <a:solidFill>
                  <a:schemeClr val="bg1"/>
                </a:solidFill>
                <a:effectLst>
                  <a:glow rad="165100">
                    <a:schemeClr val="tx1">
                      <a:alpha val="94000"/>
                    </a:schemeClr>
                  </a:glow>
                </a:effectLst>
              </a:rPr>
            </a:br>
            <a:r>
              <a:rPr lang="en-US" sz="9600" b="1" dirty="0">
                <a:solidFill>
                  <a:schemeClr val="bg1"/>
                </a:solidFill>
                <a:effectLst>
                  <a:glow rad="165100">
                    <a:schemeClr val="tx1">
                      <a:alpha val="94000"/>
                    </a:schemeClr>
                  </a:glow>
                </a:effectLst>
              </a:rPr>
              <a:t>（</a:t>
            </a:r>
            <a:r>
              <a:rPr lang="en-US" sz="9600" b="1" dirty="0" err="1">
                <a:solidFill>
                  <a:schemeClr val="bg1"/>
                </a:solidFill>
                <a:effectLst>
                  <a:glow rad="165100">
                    <a:schemeClr val="tx1">
                      <a:alpha val="94000"/>
                    </a:schemeClr>
                  </a:glow>
                </a:effectLst>
              </a:rPr>
              <a:t>单元一</a:t>
            </a:r>
            <a:r>
              <a:rPr lang="en-US" sz="9600" b="1" dirty="0">
                <a:solidFill>
                  <a:schemeClr val="bg1"/>
                </a:solidFill>
                <a:effectLst>
                  <a:glow rad="165100">
                    <a:schemeClr val="tx1">
                      <a:alpha val="94000"/>
                    </a:schemeClr>
                  </a:glow>
                </a:effectLst>
              </a:rPr>
              <a:t>）</a:t>
            </a:r>
            <a:endParaRPr sz="9600" b="1" dirty="0">
              <a:solidFill>
                <a:schemeClr val="bg1"/>
              </a:solidFill>
              <a:effectLst>
                <a:glow rad="165100">
                  <a:schemeClr val="tx1">
                    <a:alpha val="94000"/>
                  </a:schemeClr>
                </a:glow>
              </a:effectLst>
              <a:sym typeface="Arial"/>
            </a:endParaRPr>
          </a:p>
        </p:txBody>
      </p:sp>
      <p:sp>
        <p:nvSpPr>
          <p:cNvPr id="2206" name="Google Shape;2206;p278"/>
          <p:cNvSpPr txBox="1"/>
          <p:nvPr/>
        </p:nvSpPr>
        <p:spPr>
          <a:xfrm>
            <a:off x="0" y="5970984"/>
            <a:ext cx="9180512" cy="914400"/>
          </a:xfrm>
          <a:prstGeom prst="rect">
            <a:avLst/>
          </a:prstGeom>
          <a:solidFill>
            <a:srgbClr val="000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i="0" u="none" strike="noStrike" cap="none">
                <a:solidFill>
                  <a:srgbClr val="FFFFFF"/>
                </a:solidFill>
                <a:latin typeface="Arial"/>
                <a:ea typeface="Arial"/>
                <a:cs typeface="Arial"/>
                <a:sym typeface="Arial"/>
              </a:rPr>
              <a:t>Dr. Rick Griffith, 新加坡神学院</a:t>
            </a:r>
            <a:endParaRPr sz="2800" b="1" i="0" u="none" strike="noStrike" cap="none">
              <a:solidFill>
                <a:srgbClr val="FFFFFF"/>
              </a:solidFill>
              <a:latin typeface="Arial"/>
              <a:ea typeface="Arial"/>
              <a:cs typeface="Arial"/>
              <a:sym typeface="Arial"/>
            </a:endParaRPr>
          </a:p>
          <a:p>
            <a:pPr marL="0" marR="0" lvl="0" indent="0" algn="ctr" rtl="0">
              <a:spcBef>
                <a:spcPts val="0"/>
              </a:spcBef>
              <a:spcAft>
                <a:spcPts val="0"/>
              </a:spcAft>
              <a:buNone/>
            </a:pPr>
            <a:r>
              <a:rPr lang="en-US" sz="2800" b="1" i="0" u="none" strike="noStrike" cap="none">
                <a:solidFill>
                  <a:srgbClr val="FFFFFF"/>
                </a:solidFill>
                <a:latin typeface="Arial"/>
                <a:ea typeface="Arial"/>
                <a:cs typeface="Arial"/>
                <a:sym typeface="Arial"/>
              </a:rPr>
              <a:t>BibleStudyDownloads.org</a:t>
            </a:r>
            <a:endParaRPr sz="2800" b="1"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91752526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97186" name="Group 2"/>
          <p:cNvGraphicFramePr>
            <a:graphicFrameLocks noGrp="1"/>
          </p:cNvGraphicFramePr>
          <p:nvPr/>
        </p:nvGraphicFramePr>
        <p:xfrm>
          <a:off x="990600" y="1854200"/>
          <a:ext cx="7315200" cy="4624389"/>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0" i="0" u="none" strike="noStrike" cap="none" normalizeH="0" baseline="0">
                          <a:ln>
                            <a:noFill/>
                          </a:ln>
                          <a:solidFill>
                            <a:schemeClr val="bg1"/>
                          </a:solidFill>
                          <a:effectLst/>
                          <a:latin typeface="SimHei" pitchFamily="49" charset="-122"/>
                          <a:ea typeface="SimHei" pitchFamily="49" charset="-122"/>
                        </a:rPr>
                        <a:t>话语上</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0" i="0" u="none" strike="noStrike" cap="none" normalizeH="0" baseline="0">
                          <a:ln>
                            <a:noFill/>
                          </a:ln>
                          <a:solidFill>
                            <a:schemeClr val="bg1"/>
                          </a:solidFill>
                          <a:effectLst/>
                          <a:latin typeface="SimHei" pitchFamily="49" charset="-122"/>
                          <a:ea typeface="SimHei" pitchFamily="49" charset="-122"/>
                        </a:rPr>
                        <a:t>服事上</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教导</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行政</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布道</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信心</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7604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牧养 </a:t>
                      </a:r>
                      <a:r>
                        <a:rPr kumimoji="0" lang="en-US" altLang="zh-CN" sz="4000" b="0" i="0" u="none" strike="noStrike" cap="none" normalizeH="0" baseline="0">
                          <a:ln>
                            <a:noFill/>
                          </a:ln>
                          <a:solidFill>
                            <a:schemeClr val="bg1"/>
                          </a:solidFill>
                          <a:effectLst/>
                          <a:latin typeface="Times" pitchFamily="-84" charset="0"/>
                          <a:ea typeface="SimHei" pitchFamily="49" charset="-122"/>
                        </a:rPr>
                        <a:t>–</a:t>
                      </a:r>
                      <a:r>
                        <a:rPr kumimoji="0" lang="en-US" altLang="zh-CN" sz="4000" b="0" i="0" u="none" strike="noStrike" cap="none" normalizeH="0" baseline="0">
                          <a:ln>
                            <a:noFill/>
                          </a:ln>
                          <a:solidFill>
                            <a:schemeClr val="bg1"/>
                          </a:solidFill>
                          <a:effectLst/>
                          <a:latin typeface="SimHei" pitchFamily="49" charset="-122"/>
                          <a:ea typeface="SimHei" pitchFamily="49" charset="-122"/>
                        </a:rPr>
                        <a:t> </a:t>
                      </a:r>
                      <a:r>
                        <a:rPr kumimoji="0" lang="zh-CN" altLang="en-US" sz="4000" b="0" i="0" u="none" strike="noStrike" cap="none" normalizeH="0" baseline="0">
                          <a:ln>
                            <a:noFill/>
                          </a:ln>
                          <a:solidFill>
                            <a:schemeClr val="bg1"/>
                          </a:solidFill>
                          <a:effectLst/>
                          <a:latin typeface="SimHei" pitchFamily="49" charset="-122"/>
                          <a:ea typeface="SimHei" pitchFamily="49" charset="-122"/>
                        </a:rPr>
                        <a:t>教导</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施予</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73818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劝勉</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服事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en-US" sz="4000" b="0" i="0" u="none" strike="noStrike" cap="none" normalizeH="0" baseline="0">
                        <a:ln>
                          <a:noFill/>
                        </a:ln>
                        <a:solidFill>
                          <a:schemeClr val="bg1"/>
                        </a:solidFill>
                        <a:effectLst/>
                        <a:latin typeface="SimHei" pitchFamily="49" charset="-122"/>
                        <a:ea typeface="SimHei" pitchFamily="49" charset="-122"/>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施怜悯</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2397209" name="AutoShape 25"/>
          <p:cNvSpPr>
            <a:spLocks noChangeArrowheads="1"/>
          </p:cNvSpPr>
          <p:nvPr/>
        </p:nvSpPr>
        <p:spPr bwMode="auto">
          <a:xfrm>
            <a:off x="0" y="0"/>
            <a:ext cx="2667000" cy="25908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zh-CN" altLang="en-US" sz="2800">
                <a:solidFill>
                  <a:srgbClr val="000000"/>
                </a:solidFill>
                <a:cs typeface="Arial" charset="0"/>
              </a:rPr>
              <a:t>从神</a:t>
            </a:r>
            <a:br>
              <a:rPr lang="zh-CN" altLang="en-US" sz="2800">
                <a:solidFill>
                  <a:srgbClr val="000000"/>
                </a:solidFill>
                <a:cs typeface="Arial" charset="0"/>
              </a:rPr>
            </a:br>
            <a:r>
              <a:rPr lang="zh-CN" altLang="en-US" sz="2800">
                <a:solidFill>
                  <a:srgbClr val="000000"/>
                </a:solidFill>
                <a:cs typeface="Arial" charset="0"/>
              </a:rPr>
              <a:t>聆听</a:t>
            </a:r>
            <a:br>
              <a:rPr lang="zh-CN" altLang="en-US" sz="2800">
                <a:solidFill>
                  <a:srgbClr val="000000"/>
                </a:solidFill>
                <a:cs typeface="Arial" charset="0"/>
              </a:rPr>
            </a:br>
            <a:r>
              <a:rPr lang="zh-CN" altLang="en-US" sz="2800">
                <a:solidFill>
                  <a:srgbClr val="000000"/>
                </a:solidFill>
                <a:cs typeface="Arial" charset="0"/>
              </a:rPr>
              <a:t>话语</a:t>
            </a:r>
          </a:p>
        </p:txBody>
      </p:sp>
      <p:sp>
        <p:nvSpPr>
          <p:cNvPr id="2397210" name="Rectangle 26"/>
          <p:cNvSpPr>
            <a:spLocks noChangeArrowheads="1"/>
          </p:cNvSpPr>
          <p:nvPr/>
        </p:nvSpPr>
        <p:spPr bwMode="auto">
          <a:xfrm>
            <a:off x="8305800" y="76200"/>
            <a:ext cx="8112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DDDDDD">
                      <a:alpha val="74998"/>
                    </a:srgbClr>
                  </a:outerShdw>
                </a:effectLst>
              </a14:hiddenEffects>
            </a:ext>
          </a:extLst>
        </p:spPr>
        <p:txBody>
          <a:bodyPr wrap="none">
            <a:spAutoFit/>
          </a:bodyPr>
          <a:lstStyle/>
          <a:p>
            <a:pPr>
              <a:defRPr/>
            </a:pPr>
            <a:r>
              <a:rPr lang="en-US" altLang="zh-CN" b="1">
                <a:solidFill>
                  <a:srgbClr val="FFFFFF"/>
                </a:solidFill>
                <a:latin typeface="Times New Roman" charset="0"/>
                <a:ea typeface="SimSun" charset="0"/>
                <a:cs typeface="SimSun" charset="0"/>
              </a:rPr>
              <a:t>280n</a:t>
            </a:r>
          </a:p>
        </p:txBody>
      </p:sp>
      <p:sp>
        <p:nvSpPr>
          <p:cNvPr id="2397211" name="Rectangle 27"/>
          <p:cNvSpPr>
            <a:spLocks noGrp="1" noChangeArrowheads="1"/>
          </p:cNvSpPr>
          <p:nvPr>
            <p:ph type="title" idx="4294967295"/>
          </p:nvPr>
        </p:nvSpPr>
        <p:spPr>
          <a:xfrm>
            <a:off x="609600" y="152400"/>
            <a:ext cx="7772400" cy="1524000"/>
          </a:xfrm>
        </p:spPr>
        <p:txBody>
          <a:bodyPr/>
          <a:lstStyle/>
          <a:p>
            <a:pPr eaLnBrk="1" hangingPunct="1"/>
            <a:r>
              <a:rPr lang="zh-CN" altLang="en-US" sz="4800" b="1">
                <a:solidFill>
                  <a:schemeClr val="bg1"/>
                </a:solidFill>
                <a:latin typeface="SimHei" pitchFamily="49" charset="-122"/>
                <a:ea typeface="SimHei" pitchFamily="49" charset="-122"/>
              </a:rPr>
              <a:t>恩赐的分类</a:t>
            </a:r>
            <a:r>
              <a:rPr lang="zh-CN" altLang="en-US" sz="4800" b="1">
                <a:solidFill>
                  <a:schemeClr val="bg1"/>
                </a:solidFill>
                <a:ea typeface="SimSun" pitchFamily="2" charset="-122"/>
              </a:rPr>
              <a:t> </a:t>
            </a:r>
            <a:br>
              <a:rPr lang="zh-CN" altLang="en-US" sz="4800" b="1">
                <a:solidFill>
                  <a:schemeClr val="bg1"/>
                </a:solidFill>
                <a:ea typeface="SimSun" pitchFamily="2" charset="-122"/>
              </a:rPr>
            </a:br>
            <a:r>
              <a:rPr lang="en-US" altLang="zh-CN" b="1">
                <a:solidFill>
                  <a:schemeClr val="bg1"/>
                </a:solidFill>
                <a:ea typeface="SimSun" pitchFamily="2" charset="-122"/>
              </a:rPr>
              <a:t>(</a:t>
            </a:r>
            <a:r>
              <a:rPr lang="zh-CN" altLang="en-US" b="1">
                <a:solidFill>
                  <a:schemeClr val="bg1"/>
                </a:solidFill>
                <a:latin typeface="SimHei" pitchFamily="49" charset="-122"/>
                <a:ea typeface="SimHei" pitchFamily="49" charset="-122"/>
              </a:rPr>
              <a:t>彼前</a:t>
            </a:r>
            <a:r>
              <a:rPr lang="zh-CN" altLang="en-US" b="1">
                <a:solidFill>
                  <a:schemeClr val="bg1"/>
                </a:solidFill>
                <a:ea typeface="SimSun" pitchFamily="2" charset="-122"/>
              </a:rPr>
              <a:t> </a:t>
            </a:r>
            <a:r>
              <a:rPr lang="en-US" altLang="zh-CN" b="1">
                <a:solidFill>
                  <a:schemeClr val="bg1"/>
                </a:solidFill>
                <a:ea typeface="SimSun" pitchFamily="2" charset="-122"/>
              </a:rPr>
              <a:t>4:11)</a:t>
            </a:r>
            <a:endParaRPr lang="en-US" altLang="zh-CN" sz="4800">
              <a:ea typeface="SimSun" pitchFamily="2" charset="-122"/>
            </a:endParaRPr>
          </a:p>
        </p:txBody>
      </p:sp>
      <p:sp>
        <p:nvSpPr>
          <p:cNvPr id="2397212" name="AutoShape 28"/>
          <p:cNvSpPr>
            <a:spLocks noChangeArrowheads="1"/>
          </p:cNvSpPr>
          <p:nvPr/>
        </p:nvSpPr>
        <p:spPr bwMode="auto">
          <a:xfrm>
            <a:off x="6324600" y="0"/>
            <a:ext cx="2667000" cy="25908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zh-CN" altLang="en-US" sz="2800">
                <a:solidFill>
                  <a:srgbClr val="000000"/>
                </a:solidFill>
                <a:cs typeface="Arial" charset="0"/>
              </a:rPr>
              <a:t>从神</a:t>
            </a:r>
            <a:br>
              <a:rPr lang="zh-CN" altLang="en-US" sz="2800">
                <a:solidFill>
                  <a:srgbClr val="000000"/>
                </a:solidFill>
                <a:cs typeface="Arial" charset="0"/>
              </a:rPr>
            </a:br>
            <a:r>
              <a:rPr lang="zh-CN" altLang="en-US" sz="2800">
                <a:solidFill>
                  <a:srgbClr val="000000"/>
                </a:solidFill>
                <a:cs typeface="Arial" charset="0"/>
              </a:rPr>
              <a:t>支取</a:t>
            </a:r>
          </a:p>
          <a:p>
            <a:pPr algn="ctr"/>
            <a:r>
              <a:rPr lang="zh-CN" altLang="en-US" sz="2800">
                <a:solidFill>
                  <a:srgbClr val="000000"/>
                </a:solidFill>
                <a:cs typeface="Arial" charset="0"/>
              </a:rPr>
              <a:t>力量</a:t>
            </a:r>
          </a:p>
        </p:txBody>
      </p:sp>
      <p:sp>
        <p:nvSpPr>
          <p:cNvPr id="2397213" name="Rectangle 29"/>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a:defRPr sz="3200">
                <a:solidFill>
                  <a:srgbClr val="FFFF00"/>
                </a:solidFill>
                <a:latin typeface="Georgia" pitchFamily="18" charset="0"/>
                <a:ea typeface="MS PGothic" pitchFamily="34" charset="-128"/>
              </a:defRPr>
            </a:lvl1pPr>
            <a:lvl2pPr marL="742950" indent="-285750">
              <a:defRPr sz="3200">
                <a:solidFill>
                  <a:srgbClr val="FFFF00"/>
                </a:solidFill>
                <a:latin typeface="Georgia" pitchFamily="18" charset="0"/>
                <a:ea typeface="MS PGothic" pitchFamily="34" charset="-128"/>
              </a:defRPr>
            </a:lvl2pPr>
            <a:lvl3pPr marL="1143000" indent="-228600">
              <a:defRPr sz="3200">
                <a:solidFill>
                  <a:srgbClr val="FFFF00"/>
                </a:solidFill>
                <a:latin typeface="Georgia" pitchFamily="18" charset="0"/>
                <a:ea typeface="MS PGothic" pitchFamily="34" charset="-128"/>
              </a:defRPr>
            </a:lvl3pPr>
            <a:lvl4pPr marL="1600200" indent="-228600">
              <a:defRPr sz="3200">
                <a:solidFill>
                  <a:srgbClr val="FFFF00"/>
                </a:solidFill>
                <a:latin typeface="Georgia" pitchFamily="18" charset="0"/>
                <a:ea typeface="MS PGothic" pitchFamily="34" charset="-128"/>
              </a:defRPr>
            </a:lvl4pPr>
            <a:lvl5pPr marL="2057400" indent="-228600">
              <a:defRPr sz="3200">
                <a:solidFill>
                  <a:srgbClr val="FFFF00"/>
                </a:solidFill>
                <a:latin typeface="Georgia" pitchFamily="18" charset="0"/>
                <a:ea typeface="MS PGothic" pitchFamily="34" charset="-128"/>
              </a:defRPr>
            </a:lvl5pPr>
            <a:lvl6pPr marL="2514600" indent="-228600" eaLnBrk="0" fontAlgn="base" hangingPunct="0">
              <a:spcBef>
                <a:spcPct val="0"/>
              </a:spcBef>
              <a:spcAft>
                <a:spcPct val="0"/>
              </a:spcAft>
              <a:defRPr sz="3200">
                <a:solidFill>
                  <a:srgbClr val="FFFF00"/>
                </a:solidFill>
                <a:latin typeface="Georgia" pitchFamily="18" charset="0"/>
                <a:ea typeface="MS PGothic" pitchFamily="34" charset="-128"/>
              </a:defRPr>
            </a:lvl6pPr>
            <a:lvl7pPr marL="2971800" indent="-228600" eaLnBrk="0" fontAlgn="base" hangingPunct="0">
              <a:spcBef>
                <a:spcPct val="0"/>
              </a:spcBef>
              <a:spcAft>
                <a:spcPct val="0"/>
              </a:spcAft>
              <a:defRPr sz="3200">
                <a:solidFill>
                  <a:srgbClr val="FFFF00"/>
                </a:solidFill>
                <a:latin typeface="Georgia" pitchFamily="18" charset="0"/>
                <a:ea typeface="MS PGothic" pitchFamily="34" charset="-128"/>
              </a:defRPr>
            </a:lvl7pPr>
            <a:lvl8pPr marL="3429000" indent="-228600" eaLnBrk="0" fontAlgn="base" hangingPunct="0">
              <a:spcBef>
                <a:spcPct val="0"/>
              </a:spcBef>
              <a:spcAft>
                <a:spcPct val="0"/>
              </a:spcAft>
              <a:defRPr sz="3200">
                <a:solidFill>
                  <a:srgbClr val="FFFF00"/>
                </a:solidFill>
                <a:latin typeface="Georgia" pitchFamily="18" charset="0"/>
                <a:ea typeface="MS PGothic" pitchFamily="34" charset="-128"/>
              </a:defRPr>
            </a:lvl8pPr>
            <a:lvl9pPr marL="3886200" indent="-228600" eaLnBrk="0" fontAlgn="base" hangingPunct="0">
              <a:spcBef>
                <a:spcPct val="0"/>
              </a:spcBef>
              <a:spcAft>
                <a:spcPct val="0"/>
              </a:spcAft>
              <a:defRPr sz="3200">
                <a:solidFill>
                  <a:srgbClr val="FFFF00"/>
                </a:solidFill>
                <a:latin typeface="Georgia" pitchFamily="18" charset="0"/>
                <a:ea typeface="MS PGothic" pitchFamily="34" charset="-128"/>
              </a:defRPr>
            </a:lvl9pPr>
          </a:lstStyle>
          <a:p>
            <a:endParaRPr lang="en-US" altLang="en-US">
              <a:cs typeface="+mn-cs"/>
            </a:endParaRPr>
          </a:p>
        </p:txBody>
      </p:sp>
    </p:spTree>
    <p:extLst>
      <p:ext uri="{BB962C8B-B14F-4D97-AF65-F5344CB8AC3E}">
        <p14:creationId xmlns:p14="http://schemas.microsoft.com/office/powerpoint/2010/main" val="9201954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97209"/>
                                        </p:tgtEl>
                                        <p:attrNameLst>
                                          <p:attrName>style.visibility</p:attrName>
                                        </p:attrNameLst>
                                      </p:cBhvr>
                                      <p:to>
                                        <p:strVal val="visible"/>
                                      </p:to>
                                    </p:set>
                                    <p:animEffect transition="in" filter="wipe(up)">
                                      <p:cBhvr>
                                        <p:cTn id="7" dur="500"/>
                                        <p:tgtEl>
                                          <p:spTgt spid="23972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397212"/>
                                        </p:tgtEl>
                                        <p:attrNameLst>
                                          <p:attrName>style.visibility</p:attrName>
                                        </p:attrNameLst>
                                      </p:cBhvr>
                                      <p:to>
                                        <p:strVal val="visible"/>
                                      </p:to>
                                    </p:set>
                                    <p:animEffect transition="in" filter="wipe(up)">
                                      <p:cBhvr>
                                        <p:cTn id="12" dur="500"/>
                                        <p:tgtEl>
                                          <p:spTgt spid="2397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7209" grpId="0" animBg="1"/>
      <p:bldP spid="239721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2830"/>
        <p:cNvGrpSpPr/>
        <p:nvPr/>
      </p:nvGrpSpPr>
      <p:grpSpPr>
        <a:xfrm>
          <a:off x="0" y="0"/>
          <a:ext cx="0" cy="0"/>
          <a:chOff x="0" y="0"/>
          <a:chExt cx="0" cy="0"/>
        </a:xfrm>
      </p:grpSpPr>
      <p:pic>
        <p:nvPicPr>
          <p:cNvPr id="2831" name="Google Shape;2831;p322" descr="Bible1"/>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2832" name="Google Shape;2832;p322"/>
          <p:cNvSpPr txBox="1">
            <a:spLocks noGrp="1"/>
          </p:cNvSpPr>
          <p:nvPr>
            <p:ph type="ctrTitle"/>
          </p:nvPr>
        </p:nvSpPr>
        <p:spPr>
          <a:xfrm>
            <a:off x="228600" y="228600"/>
            <a:ext cx="9335700" cy="1143000"/>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4000" b="1">
                <a:solidFill>
                  <a:srgbClr val="FFFFFF"/>
                </a:solidFill>
              </a:rPr>
              <a:t>为何需要认知与研究我们的属灵恩赐？</a:t>
            </a:r>
            <a:endParaRPr sz="4400" b="0" i="0" u="none" strike="noStrike" cap="none">
              <a:solidFill>
                <a:schemeClr val="dk2"/>
              </a:solidFill>
              <a:latin typeface="Arial"/>
              <a:ea typeface="Arial"/>
              <a:cs typeface="Arial"/>
              <a:sym typeface="Arial"/>
            </a:endParaRPr>
          </a:p>
        </p:txBody>
      </p:sp>
      <p:sp>
        <p:nvSpPr>
          <p:cNvPr id="2833" name="Google Shape;2833;p322"/>
          <p:cNvSpPr txBox="1"/>
          <p:nvPr/>
        </p:nvSpPr>
        <p:spPr>
          <a:xfrm>
            <a:off x="8382000" y="76200"/>
            <a:ext cx="685800" cy="45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FFFFFF"/>
                </a:solidFill>
                <a:effectLst/>
                <a:uLnTx/>
                <a:uFillTx/>
                <a:latin typeface="Arial"/>
                <a:ea typeface="Arial"/>
                <a:cs typeface="Arial"/>
                <a:sym typeface="Arial"/>
              </a:rPr>
              <a:t>3</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322"/>
          <p:cNvSpPr txBox="1"/>
          <p:nvPr/>
        </p:nvSpPr>
        <p:spPr>
          <a:xfrm>
            <a:off x="228600" y="1493838"/>
            <a:ext cx="8474075" cy="94615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1)  </a:t>
            </a:r>
            <a:r>
              <a:rPr kumimoji="0" lang="en-US" sz="2800" b="1" i="0" u="none" strike="noStrike" kern="0" cap="none" spc="0" normalizeH="0" baseline="0" noProof="0">
                <a:ln>
                  <a:noFill/>
                </a:ln>
                <a:solidFill>
                  <a:srgbClr val="FFFFFF"/>
                </a:solidFill>
                <a:effectLst/>
                <a:uLnTx/>
                <a:uFillTx/>
                <a:latin typeface="Arial"/>
                <a:cs typeface="Arial"/>
                <a:sym typeface="Arial"/>
              </a:rPr>
              <a:t>对教会肢体的事工-</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2800" b="1" i="0" u="none" strike="noStrike" kern="0" cap="none" spc="0" normalizeH="0" baseline="0" noProof="0">
                <a:ln>
                  <a:noFill/>
                </a:ln>
                <a:solidFill>
                  <a:srgbClr val="FFFFFF"/>
                </a:solidFill>
                <a:effectLst/>
                <a:uLnTx/>
                <a:uFillTx/>
                <a:latin typeface="Arial"/>
                <a:cs typeface="Arial"/>
                <a:sym typeface="Arial"/>
              </a:rPr>
              <a:t>当我们用属灵恩赐去服侍教会时：</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p:txBody>
      </p:sp>
      <p:sp>
        <p:nvSpPr>
          <p:cNvPr id="2835" name="Google Shape;2835;p322"/>
          <p:cNvSpPr txBox="1"/>
          <p:nvPr/>
        </p:nvSpPr>
        <p:spPr>
          <a:xfrm>
            <a:off x="762000" y="2698750"/>
            <a:ext cx="8016875" cy="2654300"/>
          </a:xfrm>
          <a:prstGeom prst="rect">
            <a:avLst/>
          </a:prstGeom>
          <a:noFill/>
          <a:ln>
            <a:noFill/>
          </a:ln>
        </p:spPr>
        <p:txBody>
          <a:bodyPr spcFirstLastPara="1" wrap="square" lIns="91425" tIns="45700" rIns="91425" bIns="45700" anchor="t" anchorCtr="0">
            <a:noAutofit/>
          </a:bodyPr>
          <a:lstStyle/>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 </a:t>
            </a:r>
            <a:r>
              <a:rPr kumimoji="0" lang="en-US" sz="2800" b="1" i="0" u="none" strike="noStrike" kern="0" cap="none" spc="0" normalizeH="0" baseline="0" noProof="0">
                <a:ln>
                  <a:noFill/>
                </a:ln>
                <a:solidFill>
                  <a:srgbClr val="FFFFFF"/>
                </a:solidFill>
                <a:effectLst/>
                <a:uLnTx/>
                <a:uFillTx/>
                <a:latin typeface="Arial"/>
                <a:cs typeface="Arial"/>
                <a:sym typeface="Arial"/>
              </a:rPr>
              <a:t>造就教会肢体 </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r>
              <a:rPr kumimoji="0" lang="en-US" sz="2800" b="1" i="0" u="none" strike="noStrike" kern="0" cap="none" spc="0" normalizeH="0" baseline="0" noProof="0">
                <a:ln>
                  <a:noFill/>
                </a:ln>
                <a:solidFill>
                  <a:srgbClr val="FFFF00"/>
                </a:solidFill>
                <a:effectLst/>
                <a:uLnTx/>
                <a:uFillTx/>
                <a:latin typeface="Arial"/>
                <a:cs typeface="Arial"/>
                <a:sym typeface="Arial"/>
              </a:rPr>
              <a:t>同心、团结 </a:t>
            </a:r>
            <a:r>
              <a:rPr kumimoji="0" lang="en-US" sz="2800" b="1" i="0" u="none" strike="noStrike" kern="0" cap="none" spc="0" normalizeH="0" baseline="0" noProof="0">
                <a:ln>
                  <a:noFill/>
                </a:ln>
                <a:solidFill>
                  <a:srgbClr val="FFFFFF"/>
                </a:solidFill>
                <a:effectLst/>
                <a:uLnTx/>
                <a:uFillTx/>
                <a:latin typeface="Arial"/>
                <a:cs typeface="Arial"/>
                <a:sym typeface="Arial"/>
              </a:rPr>
              <a:t>和 </a:t>
            </a:r>
            <a:r>
              <a:rPr kumimoji="0" lang="en-US" sz="2800" b="1" i="0" u="none" strike="noStrike" kern="0" cap="none" spc="0" normalizeH="0" baseline="0" noProof="0">
                <a:ln>
                  <a:noFill/>
                </a:ln>
                <a:solidFill>
                  <a:srgbClr val="FFFF00"/>
                </a:solidFill>
                <a:effectLst/>
                <a:uLnTx/>
                <a:uFillTx/>
                <a:latin typeface="Arial"/>
                <a:cs typeface="Arial"/>
                <a:sym typeface="Arial"/>
              </a:rPr>
              <a:t>互相依存 </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t>
            </a:r>
            <a:r>
              <a:rPr kumimoji="0" lang="en-US" sz="2800" b="1" i="0" u="none" strike="noStrike" kern="0" cap="none" spc="0" normalizeH="0" baseline="0" noProof="0">
                <a:ln>
                  <a:noFill/>
                </a:ln>
                <a:solidFill>
                  <a:srgbClr val="FFFFFF"/>
                </a:solidFill>
                <a:effectLst/>
                <a:uLnTx/>
                <a:uFillTx/>
                <a:latin typeface="Arial"/>
                <a:cs typeface="Arial"/>
                <a:sym typeface="Arial"/>
              </a:rPr>
              <a:t>哥前</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14:12)</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b) </a:t>
            </a:r>
            <a:r>
              <a:rPr kumimoji="0" lang="en-US" sz="2800" b="1" i="0" u="none" strike="noStrike" kern="0" cap="none" spc="0" normalizeH="0" baseline="0" noProof="0">
                <a:ln>
                  <a:noFill/>
                </a:ln>
                <a:solidFill>
                  <a:srgbClr val="FFFFFF"/>
                </a:solidFill>
                <a:effectLst/>
                <a:uLnTx/>
                <a:uFillTx/>
                <a:latin typeface="Arial"/>
                <a:cs typeface="Arial"/>
                <a:sym typeface="Arial"/>
              </a:rPr>
              <a:t>动员教会向迷失的世界</a:t>
            </a:r>
            <a:r>
              <a:rPr kumimoji="0" lang="en-US" sz="2800" b="1" i="0" u="none" strike="noStrike" kern="0" cap="none" spc="0" normalizeH="0" baseline="0" noProof="0">
                <a:ln>
                  <a:noFill/>
                </a:ln>
                <a:solidFill>
                  <a:srgbClr val="FFFF00"/>
                </a:solidFill>
                <a:effectLst/>
                <a:uLnTx/>
                <a:uFillTx/>
                <a:latin typeface="Arial"/>
                <a:cs typeface="Arial"/>
                <a:sym typeface="Arial"/>
              </a:rPr>
              <a:t>宣讲福音</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c) </a:t>
            </a:r>
            <a:r>
              <a:rPr kumimoji="0" lang="en-US" sz="2800" b="1" i="0" u="none" strike="noStrike" kern="0" cap="none" spc="0" normalizeH="0" baseline="0" noProof="0">
                <a:ln>
                  <a:noFill/>
                </a:ln>
                <a:solidFill>
                  <a:srgbClr val="FFFFFF"/>
                </a:solidFill>
                <a:effectLst/>
                <a:uLnTx/>
                <a:uFillTx/>
                <a:latin typeface="Arial"/>
                <a:cs typeface="Arial"/>
                <a:sym typeface="Arial"/>
              </a:rPr>
              <a:t>激励其他信徒</a:t>
            </a:r>
            <a:r>
              <a:rPr kumimoji="0" lang="en-US" sz="2800" b="1" i="0" u="none" strike="noStrike" kern="0" cap="none" spc="0" normalizeH="0" baseline="0" noProof="0">
                <a:ln>
                  <a:noFill/>
                </a:ln>
                <a:solidFill>
                  <a:srgbClr val="FFFF00"/>
                </a:solidFill>
                <a:effectLst/>
                <a:uLnTx/>
                <a:uFillTx/>
                <a:latin typeface="Arial"/>
                <a:cs typeface="Arial"/>
                <a:sym typeface="Arial"/>
              </a:rPr>
              <a:t>识别</a:t>
            </a:r>
            <a:r>
              <a:rPr kumimoji="0" lang="en-US" sz="2800" b="1" i="0" u="none" strike="noStrike" kern="0" cap="none" spc="0" normalizeH="0" baseline="0" noProof="0">
                <a:ln>
                  <a:noFill/>
                </a:ln>
                <a:solidFill>
                  <a:srgbClr val="FFFFFF"/>
                </a:solidFill>
                <a:effectLst/>
                <a:uLnTx/>
                <a:uFillTx/>
                <a:latin typeface="Arial"/>
                <a:cs typeface="Arial"/>
                <a:sym typeface="Arial"/>
              </a:rPr>
              <a:t>和</a:t>
            </a:r>
            <a:r>
              <a:rPr kumimoji="0" lang="en-US" sz="2800" b="1" i="0" u="none" strike="noStrike" kern="0" cap="none" spc="0" normalizeH="0" baseline="0" noProof="0">
                <a:ln>
                  <a:noFill/>
                </a:ln>
                <a:solidFill>
                  <a:srgbClr val="FFFF00"/>
                </a:solidFill>
                <a:effectLst/>
                <a:uLnTx/>
                <a:uFillTx/>
                <a:latin typeface="Arial"/>
                <a:cs typeface="Arial"/>
                <a:sym typeface="Arial"/>
              </a:rPr>
              <a:t>发掘</a:t>
            </a:r>
            <a:r>
              <a:rPr kumimoji="0" lang="en-US" sz="2800" b="1" i="0" u="none" strike="noStrike" kern="0" cap="none" spc="0" normalizeH="0" baseline="0" noProof="0">
                <a:ln>
                  <a:noFill/>
                </a:ln>
                <a:solidFill>
                  <a:srgbClr val="FFFFFF"/>
                </a:solidFill>
                <a:effectLst/>
                <a:uLnTx/>
                <a:uFillTx/>
                <a:latin typeface="Arial"/>
                <a:cs typeface="Arial"/>
                <a:sym typeface="Arial"/>
              </a:rPr>
              <a:t>他们的属灵恩赐</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84527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35">
                                            <p:txEl>
                                              <p:pRg st="0" end="0"/>
                                            </p:txEl>
                                          </p:spTgt>
                                        </p:tgtEl>
                                        <p:attrNameLst>
                                          <p:attrName>style.visibility</p:attrName>
                                        </p:attrNameLst>
                                      </p:cBhvr>
                                      <p:to>
                                        <p:strVal val="visible"/>
                                      </p:to>
                                    </p:set>
                                    <p:animEffect transition="in" filter="fade">
                                      <p:cBhvr>
                                        <p:cTn id="7" dur="500"/>
                                        <p:tgtEl>
                                          <p:spTgt spid="2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35">
                                            <p:txEl>
                                              <p:pRg st="1" end="1"/>
                                            </p:txEl>
                                          </p:spTgt>
                                        </p:tgtEl>
                                        <p:attrNameLst>
                                          <p:attrName>style.visibility</p:attrName>
                                        </p:attrNameLst>
                                      </p:cBhvr>
                                      <p:to>
                                        <p:strVal val="visible"/>
                                      </p:to>
                                    </p:set>
                                    <p:animEffect transition="in" filter="fade">
                                      <p:cBhvr>
                                        <p:cTn id="12" dur="500"/>
                                        <p:tgtEl>
                                          <p:spTgt spid="283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835">
                                            <p:txEl>
                                              <p:pRg st="2" end="2"/>
                                            </p:txEl>
                                          </p:spTgt>
                                        </p:tgtEl>
                                        <p:attrNameLst>
                                          <p:attrName>style.visibility</p:attrName>
                                        </p:attrNameLst>
                                      </p:cBhvr>
                                      <p:to>
                                        <p:strVal val="visible"/>
                                      </p:to>
                                    </p:set>
                                    <p:animEffect transition="in" filter="fade">
                                      <p:cBhvr>
                                        <p:cTn id="17" dur="500"/>
                                        <p:tgtEl>
                                          <p:spTgt spid="283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835">
                                            <p:txEl>
                                              <p:pRg st="3" end="3"/>
                                            </p:txEl>
                                          </p:spTgt>
                                        </p:tgtEl>
                                        <p:attrNameLst>
                                          <p:attrName>style.visibility</p:attrName>
                                        </p:attrNameLst>
                                      </p:cBhvr>
                                      <p:to>
                                        <p:strVal val="visible"/>
                                      </p:to>
                                    </p:set>
                                    <p:animEffect transition="in" filter="fade">
                                      <p:cBhvr>
                                        <p:cTn id="22" dur="500"/>
                                        <p:tgtEl>
                                          <p:spTgt spid="283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35">
                                            <p:txEl>
                                              <p:pRg st="4" end="4"/>
                                            </p:txEl>
                                          </p:spTgt>
                                        </p:tgtEl>
                                        <p:attrNameLst>
                                          <p:attrName>style.visibility</p:attrName>
                                        </p:attrNameLst>
                                      </p:cBhvr>
                                      <p:to>
                                        <p:strVal val="visible"/>
                                      </p:to>
                                    </p:set>
                                    <p:animEffect transition="in" filter="fade">
                                      <p:cBhvr>
                                        <p:cTn id="27" dur="500"/>
                                        <p:tgtEl>
                                          <p:spTgt spid="283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835">
                                            <p:txEl>
                                              <p:pRg st="5" end="5"/>
                                            </p:txEl>
                                          </p:spTgt>
                                        </p:tgtEl>
                                        <p:attrNameLst>
                                          <p:attrName>style.visibility</p:attrName>
                                        </p:attrNameLst>
                                      </p:cBhvr>
                                      <p:to>
                                        <p:strVal val="visible"/>
                                      </p:to>
                                    </p:set>
                                    <p:animEffect transition="in" filter="fade">
                                      <p:cBhvr>
                                        <p:cTn id="32" dur="500"/>
                                        <p:tgtEl>
                                          <p:spTgt spid="283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pic>
        <p:nvPicPr>
          <p:cNvPr id="2841" name="Google Shape;2841;p323" descr="Bible1"/>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2842" name="Google Shape;2842;p323"/>
          <p:cNvSpPr txBox="1">
            <a:spLocks noGrp="1"/>
          </p:cNvSpPr>
          <p:nvPr>
            <p:ph type="ctrTitle"/>
          </p:nvPr>
        </p:nvSpPr>
        <p:spPr>
          <a:xfrm>
            <a:off x="-279275" y="609600"/>
            <a:ext cx="9712800" cy="1143000"/>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Clr>
                <a:schemeClr val="dk1"/>
              </a:buClr>
              <a:buFont typeface="Arial"/>
              <a:buNone/>
            </a:pPr>
            <a:r>
              <a:rPr lang="en-US" sz="4000" b="1">
                <a:solidFill>
                  <a:schemeClr val="lt1"/>
                </a:solidFill>
              </a:rPr>
              <a:t>为何需要认知与研究我们的属灵恩赐？</a:t>
            </a:r>
            <a:endParaRPr>
              <a:solidFill>
                <a:schemeClr val="dk1"/>
              </a:solidFill>
            </a:endParaRPr>
          </a:p>
          <a:p>
            <a:pPr marL="0" marR="0" lvl="0" indent="0" algn="ctr" rtl="0">
              <a:spcBef>
                <a:spcPts val="0"/>
              </a:spcBef>
              <a:spcAft>
                <a:spcPts val="0"/>
              </a:spcAft>
              <a:buNone/>
            </a:pPr>
            <a:endParaRPr sz="4000" b="1">
              <a:solidFill>
                <a:srgbClr val="FFFFFF"/>
              </a:solidFill>
            </a:endParaRPr>
          </a:p>
        </p:txBody>
      </p:sp>
      <p:sp>
        <p:nvSpPr>
          <p:cNvPr id="2843" name="Google Shape;2843;p323"/>
          <p:cNvSpPr txBox="1"/>
          <p:nvPr/>
        </p:nvSpPr>
        <p:spPr>
          <a:xfrm>
            <a:off x="8382000" y="76200"/>
            <a:ext cx="685800" cy="45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FFFFFF"/>
                </a:solidFill>
                <a:effectLst/>
                <a:uLnTx/>
                <a:uFillTx/>
                <a:latin typeface="Arial"/>
                <a:ea typeface="Arial"/>
                <a:cs typeface="Arial"/>
                <a:sym typeface="Arial"/>
              </a:rPr>
              <a:t>3</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323"/>
          <p:cNvSpPr txBox="1"/>
          <p:nvPr/>
        </p:nvSpPr>
        <p:spPr>
          <a:xfrm>
            <a:off x="228600" y="1493838"/>
            <a:ext cx="8474075" cy="94615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2)  </a:t>
            </a:r>
            <a:r>
              <a:rPr kumimoji="0" lang="en-US" sz="2800" b="1" i="0" u="none" strike="noStrike" kern="0" cap="none" spc="0" normalizeH="0" baseline="0" noProof="0">
                <a:ln>
                  <a:noFill/>
                </a:ln>
                <a:solidFill>
                  <a:srgbClr val="FFFFFF"/>
                </a:solidFill>
                <a:effectLst/>
                <a:uLnTx/>
                <a:uFillTx/>
                <a:latin typeface="Arial"/>
                <a:cs typeface="Arial"/>
                <a:sym typeface="Arial"/>
              </a:rPr>
              <a:t>各人成就与实践</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 </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cs typeface="Arial"/>
                <a:sym typeface="Arial"/>
              </a:rPr>
              <a:t>属灵的超炼会带来：</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323"/>
          <p:cNvSpPr txBox="1"/>
          <p:nvPr/>
        </p:nvSpPr>
        <p:spPr>
          <a:xfrm>
            <a:off x="762000" y="2698750"/>
            <a:ext cx="8016875" cy="265430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	</a:t>
            </a:r>
            <a:r>
              <a:rPr kumimoji="0" lang="en-US" sz="2800" b="1" i="0" u="none" strike="noStrike" kern="0" cap="none" spc="0" normalizeH="0" baseline="0" noProof="0">
                <a:ln>
                  <a:noFill/>
                </a:ln>
                <a:solidFill>
                  <a:srgbClr val="FFFFFF"/>
                </a:solidFill>
                <a:effectLst/>
                <a:uLnTx/>
                <a:uFillTx/>
                <a:latin typeface="Arial"/>
                <a:cs typeface="Arial"/>
                <a:sym typeface="Arial"/>
              </a:rPr>
              <a:t>应用实力和长处在事奉上，以减少挫败感和浪费时间。</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b)	</a:t>
            </a:r>
            <a:r>
              <a:rPr kumimoji="0" lang="en-US" sz="2800" b="1" i="0" u="none" strike="noStrike" kern="0" cap="none" spc="0" normalizeH="0" baseline="0" noProof="0">
                <a:ln>
                  <a:noFill/>
                </a:ln>
                <a:solidFill>
                  <a:srgbClr val="FFFFFF"/>
                </a:solidFill>
                <a:effectLst/>
                <a:uLnTx/>
                <a:uFillTx/>
                <a:latin typeface="Arial"/>
                <a:cs typeface="Arial"/>
                <a:sym typeface="Arial"/>
              </a:rPr>
              <a:t>帮助我们建立在研读，各人成长和事奉中取得优先次序</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t>
            </a:r>
            <a:r>
              <a:rPr kumimoji="0" lang="en-US" sz="2800" b="1" i="0" u="none" strike="noStrike" kern="0" cap="none" spc="0" normalizeH="0" baseline="0" noProof="0">
                <a:ln>
                  <a:noFill/>
                </a:ln>
                <a:solidFill>
                  <a:srgbClr val="FFFFFF"/>
                </a:solidFill>
                <a:effectLst/>
                <a:uLnTx/>
                <a:uFillTx/>
                <a:latin typeface="Arial"/>
                <a:cs typeface="Arial"/>
                <a:sym typeface="Arial"/>
              </a:rPr>
              <a:t>以弗</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4:13).</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c)	</a:t>
            </a:r>
            <a:r>
              <a:rPr kumimoji="0" lang="en-US" sz="2800" b="1" i="0" u="none" strike="noStrike" kern="0" cap="none" spc="0" normalizeH="0" baseline="0" noProof="0">
                <a:ln>
                  <a:noFill/>
                </a:ln>
                <a:solidFill>
                  <a:srgbClr val="FFFFFF"/>
                </a:solidFill>
                <a:effectLst/>
                <a:uLnTx/>
                <a:uFillTx/>
                <a:latin typeface="Arial"/>
                <a:cs typeface="Arial"/>
                <a:sym typeface="Arial"/>
              </a:rPr>
              <a:t>在基督耶稣的肢体中培养归属感</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r>
              <a:rPr kumimoji="0" lang="en-US" sz="2800" b="1" i="0" u="none" strike="noStrike" kern="0" cap="none" spc="0" normalizeH="0" baseline="0" noProof="0">
                <a:ln>
                  <a:noFill/>
                </a:ln>
                <a:solidFill>
                  <a:srgbClr val="FFFFFF"/>
                </a:solidFill>
                <a:effectLst/>
                <a:uLnTx/>
                <a:uFillTx/>
                <a:latin typeface="Arial"/>
                <a:cs typeface="Arial"/>
                <a:sym typeface="Arial"/>
              </a:rPr>
              <a:t>哥前</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12:14-17).</a:t>
            </a:r>
            <a:endParaRPr kumimoji="0" sz="1800" b="0" i="0" u="none" strike="noStrike" kern="0" cap="none" spc="0" normalizeH="0" baseline="0" noProof="0">
              <a:ln>
                <a:noFill/>
              </a:ln>
              <a:solidFill>
                <a:srgbClr val="FFFFFF"/>
              </a:solidFill>
              <a:effectLst/>
              <a:uLnTx/>
              <a:uFillTx/>
              <a:latin typeface="Times"/>
              <a:ea typeface="Times"/>
              <a:cs typeface="Times"/>
              <a:sym typeface="Times"/>
            </a:endParaRPr>
          </a:p>
        </p:txBody>
      </p:sp>
    </p:spTree>
    <p:extLst>
      <p:ext uri="{BB962C8B-B14F-4D97-AF65-F5344CB8AC3E}">
        <p14:creationId xmlns:p14="http://schemas.microsoft.com/office/powerpoint/2010/main" val="11893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45">
                                            <p:txEl>
                                              <p:pRg st="0" end="0"/>
                                            </p:txEl>
                                          </p:spTgt>
                                        </p:tgtEl>
                                        <p:attrNameLst>
                                          <p:attrName>style.visibility</p:attrName>
                                        </p:attrNameLst>
                                      </p:cBhvr>
                                      <p:to>
                                        <p:strVal val="visible"/>
                                      </p:to>
                                    </p:set>
                                    <p:animEffect transition="in" filter="fade">
                                      <p:cBhvr>
                                        <p:cTn id="7" dur="500"/>
                                        <p:tgtEl>
                                          <p:spTgt spid="28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45">
                                            <p:txEl>
                                              <p:pRg st="1" end="1"/>
                                            </p:txEl>
                                          </p:spTgt>
                                        </p:tgtEl>
                                        <p:attrNameLst>
                                          <p:attrName>style.visibility</p:attrName>
                                        </p:attrNameLst>
                                      </p:cBhvr>
                                      <p:to>
                                        <p:strVal val="visible"/>
                                      </p:to>
                                    </p:set>
                                    <p:animEffect transition="in" filter="fade">
                                      <p:cBhvr>
                                        <p:cTn id="12" dur="500"/>
                                        <p:tgtEl>
                                          <p:spTgt spid="284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845">
                                            <p:txEl>
                                              <p:pRg st="2" end="2"/>
                                            </p:txEl>
                                          </p:spTgt>
                                        </p:tgtEl>
                                        <p:attrNameLst>
                                          <p:attrName>style.visibility</p:attrName>
                                        </p:attrNameLst>
                                      </p:cBhvr>
                                      <p:to>
                                        <p:strVal val="visible"/>
                                      </p:to>
                                    </p:set>
                                    <p:animEffect transition="in" filter="fade">
                                      <p:cBhvr>
                                        <p:cTn id="17" dur="500"/>
                                        <p:tgtEl>
                                          <p:spTgt spid="284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845">
                                            <p:txEl>
                                              <p:pRg st="3" end="3"/>
                                            </p:txEl>
                                          </p:spTgt>
                                        </p:tgtEl>
                                        <p:attrNameLst>
                                          <p:attrName>style.visibility</p:attrName>
                                        </p:attrNameLst>
                                      </p:cBhvr>
                                      <p:to>
                                        <p:strVal val="visible"/>
                                      </p:to>
                                    </p:set>
                                    <p:animEffect transition="in" filter="fade">
                                      <p:cBhvr>
                                        <p:cTn id="22" dur="500"/>
                                        <p:tgtEl>
                                          <p:spTgt spid="284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45">
                                            <p:txEl>
                                              <p:pRg st="4" end="4"/>
                                            </p:txEl>
                                          </p:spTgt>
                                        </p:tgtEl>
                                        <p:attrNameLst>
                                          <p:attrName>style.visibility</p:attrName>
                                        </p:attrNameLst>
                                      </p:cBhvr>
                                      <p:to>
                                        <p:strVal val="visible"/>
                                      </p:to>
                                    </p:set>
                                    <p:animEffect transition="in" filter="fade">
                                      <p:cBhvr>
                                        <p:cTn id="27" dur="500"/>
                                        <p:tgtEl>
                                          <p:spTgt spid="284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3"/>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3149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87675" y="692150"/>
            <a:ext cx="6192838"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1491" name="Title 1"/>
          <p:cNvSpPr>
            <a:spLocks noGrp="1"/>
          </p:cNvSpPr>
          <p:nvPr>
            <p:ph type="title" idx="4294967295"/>
          </p:nvPr>
        </p:nvSpPr>
        <p:spPr>
          <a:xfrm>
            <a:off x="0" y="12700"/>
            <a:ext cx="4427538" cy="3271838"/>
          </a:xfrm>
        </p:spPr>
        <p:txBody>
          <a:bodyPr/>
          <a:lstStyle/>
          <a:p>
            <a:pPr eaLnBrk="1" hangingPunct="1"/>
            <a:r>
              <a:rPr lang="zh-CN" altLang="en-US" sz="5400" b="1" dirty="0">
                <a:solidFill>
                  <a:schemeClr val="tx1"/>
                </a:solidFill>
                <a:latin typeface="Aramis Regular" charset="0"/>
                <a:ea typeface="ＭＳ Ｐゴシック" charset="0"/>
                <a:cs typeface="Aramis Regular" charset="0"/>
              </a:rPr>
              <a:t>弹你自己</a:t>
            </a:r>
            <a:br>
              <a:rPr lang="en-US" altLang="zh-CN" sz="5400" b="1" dirty="0">
                <a:solidFill>
                  <a:schemeClr val="tx1"/>
                </a:solidFill>
                <a:latin typeface="Aramis Regular" charset="0"/>
                <a:ea typeface="ＭＳ Ｐゴシック" charset="0"/>
                <a:cs typeface="Aramis Regular" charset="0"/>
              </a:rPr>
            </a:br>
            <a:r>
              <a:rPr lang="zh-CN" altLang="en-US" sz="5400" b="1" dirty="0">
                <a:solidFill>
                  <a:schemeClr val="tx1"/>
                </a:solidFill>
                <a:latin typeface="Aramis Regular" charset="0"/>
                <a:ea typeface="ＭＳ Ｐゴシック" charset="0"/>
                <a:cs typeface="Aramis Regular" charset="0"/>
              </a:rPr>
              <a:t>的乐琴</a:t>
            </a:r>
            <a:endParaRPr lang="en-US" sz="5400" b="1" dirty="0">
              <a:solidFill>
                <a:schemeClr val="tx1"/>
              </a:solidFill>
              <a:latin typeface="Aramis Regular" charset="0"/>
              <a:ea typeface="ＭＳ Ｐゴシック" charset="0"/>
              <a:cs typeface="Aramis Regular" charset="0"/>
            </a:endParaRPr>
          </a:p>
        </p:txBody>
      </p:sp>
    </p:spTree>
    <p:extLst>
      <p:ext uri="{BB962C8B-B14F-4D97-AF65-F5344CB8AC3E}">
        <p14:creationId xmlns:p14="http://schemas.microsoft.com/office/powerpoint/2010/main" val="40254613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33537" name="Picture 4"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6"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sz="3600" dirty="0">
                <a:solidFill>
                  <a:schemeClr val="bg1"/>
                </a:solidFill>
                <a:latin typeface="Aramis Regular" pitchFamily="-65" charset="0"/>
                <a:ea typeface="Aramis Regular" pitchFamily="-65" charset="0"/>
                <a:cs typeface="Aramis Regular" pitchFamily="-65" charset="0"/>
              </a:rPr>
              <a:t>Our Crossroads Wall in August 2013</a:t>
            </a:r>
          </a:p>
        </p:txBody>
      </p:sp>
      <p:grpSp>
        <p:nvGrpSpPr>
          <p:cNvPr id="833539" name="Group 8"/>
          <p:cNvGrpSpPr>
            <a:grpSpLocks/>
          </p:cNvGrpSpPr>
          <p:nvPr/>
        </p:nvGrpSpPr>
        <p:grpSpPr bwMode="auto">
          <a:xfrm>
            <a:off x="3200400" y="2286000"/>
            <a:ext cx="1905000" cy="1905000"/>
            <a:chOff x="2208" y="1440"/>
            <a:chExt cx="1200" cy="1200"/>
          </a:xfrm>
        </p:grpSpPr>
        <p:sp>
          <p:nvSpPr>
            <p:cNvPr id="833600" name="AutoShape 7"/>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3360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46798" name="Line 14"/>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799" name="Line 15"/>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0" name="Line 16"/>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1" name="Line 17"/>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2" name="Line 18"/>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3" name="Line 19"/>
          <p:cNvSpPr>
            <a:spLocks noChangeShapeType="1"/>
          </p:cNvSpPr>
          <p:nvPr/>
        </p:nvSpPr>
        <p:spPr bwMode="auto">
          <a:xfrm rot="-5400000">
            <a:off x="4618831" y="4098132"/>
            <a:ext cx="46037" cy="2921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4" name="Line 20"/>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5" name="Line 21"/>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6" name="Line 22"/>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7" name="Line 23"/>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8" name="Line 24"/>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9" name="Line 25"/>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grpSp>
        <p:nvGrpSpPr>
          <p:cNvPr id="3" name="Group 67"/>
          <p:cNvGrpSpPr>
            <a:grpSpLocks/>
          </p:cNvGrpSpPr>
          <p:nvPr/>
        </p:nvGrpSpPr>
        <p:grpSpPr bwMode="auto">
          <a:xfrm>
            <a:off x="323850" y="1676400"/>
            <a:ext cx="2667000" cy="1017588"/>
            <a:chOff x="384" y="1008"/>
            <a:chExt cx="1176" cy="633"/>
          </a:xfrm>
        </p:grpSpPr>
        <p:sp>
          <p:nvSpPr>
            <p:cNvPr id="246793" name="Text Box 9"/>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PREACHING</a:t>
              </a:r>
              <a:endParaRPr lang="en-US" sz="2800">
                <a:solidFill>
                  <a:srgbClr val="000000"/>
                </a:solidFill>
              </a:endParaRPr>
            </a:p>
          </p:txBody>
        </p:sp>
        <p:sp>
          <p:nvSpPr>
            <p:cNvPr id="246810" name="Text Box 26"/>
            <p:cNvSpPr txBox="1">
              <a:spLocks noChangeArrowheads="1"/>
            </p:cNvSpPr>
            <p:nvPr/>
          </p:nvSpPr>
          <p:spPr bwMode="auto">
            <a:xfrm>
              <a:off x="432" y="1200"/>
              <a:ext cx="624" cy="44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Rick</a:t>
              </a:r>
            </a:p>
            <a:p>
              <a:pPr defTabSz="914400">
                <a:buClrTx/>
                <a:buSzTx/>
                <a:buFontTx/>
                <a:buNone/>
                <a:defRPr/>
              </a:pPr>
              <a:r>
                <a:rPr lang="en-US" sz="2000" dirty="0">
                  <a:solidFill>
                    <a:srgbClr val="FFFFFF"/>
                  </a:solidFill>
                </a:rPr>
                <a:t>• Lewis</a:t>
              </a:r>
            </a:p>
          </p:txBody>
        </p:sp>
        <p:sp>
          <p:nvSpPr>
            <p:cNvPr id="246811" name="Text Box 27"/>
            <p:cNvSpPr txBox="1">
              <a:spLocks noChangeArrowheads="1"/>
            </p:cNvSpPr>
            <p:nvPr/>
          </p:nvSpPr>
          <p:spPr bwMode="auto">
            <a:xfrm>
              <a:off x="936" y="1200"/>
              <a:ext cx="624" cy="2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grpSp>
      <p:grpSp>
        <p:nvGrpSpPr>
          <p:cNvPr id="4" name="Group 30"/>
          <p:cNvGrpSpPr>
            <a:grpSpLocks/>
          </p:cNvGrpSpPr>
          <p:nvPr/>
        </p:nvGrpSpPr>
        <p:grpSpPr bwMode="auto">
          <a:xfrm>
            <a:off x="323850" y="2781300"/>
            <a:ext cx="3810000" cy="1323975"/>
            <a:chOff x="96" y="576"/>
            <a:chExt cx="1680" cy="824"/>
          </a:xfrm>
        </p:grpSpPr>
        <p:sp>
          <p:nvSpPr>
            <p:cNvPr id="246815" name="Text Box 31"/>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FINANCES</a:t>
              </a:r>
              <a:endParaRPr lang="en-US" sz="2800">
                <a:solidFill>
                  <a:srgbClr val="000000"/>
                </a:solidFill>
              </a:endParaRPr>
            </a:p>
          </p:txBody>
        </p:sp>
        <p:sp>
          <p:nvSpPr>
            <p:cNvPr id="246816" name="Text Box 32"/>
            <p:cNvSpPr txBox="1">
              <a:spLocks noChangeArrowheads="1"/>
            </p:cNvSpPr>
            <p:nvPr/>
          </p:nvSpPr>
          <p:spPr bwMode="auto">
            <a:xfrm>
              <a:off x="144" y="768"/>
              <a:ext cx="62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Valentin</a:t>
              </a:r>
            </a:p>
            <a:p>
              <a:pPr defTabSz="914400">
                <a:buClrTx/>
                <a:buSzTx/>
                <a:buFontTx/>
                <a:buNone/>
                <a:defRPr/>
              </a:pPr>
              <a:r>
                <a:rPr lang="en-US" sz="2000" dirty="0">
                  <a:solidFill>
                    <a:srgbClr val="FFFFFF"/>
                  </a:solidFill>
                </a:rPr>
                <a:t>• Rick</a:t>
              </a:r>
            </a:p>
            <a:p>
              <a:pPr defTabSz="914400">
                <a:buClrTx/>
                <a:buSzTx/>
                <a:buFontTx/>
                <a:buNone/>
                <a:defRPr/>
              </a:pPr>
              <a:r>
                <a:rPr lang="en-US" sz="2000" dirty="0">
                  <a:solidFill>
                    <a:srgbClr val="FFFFFF"/>
                  </a:solidFill>
                </a:rPr>
                <a:t>• Athan</a:t>
              </a:r>
              <a:endParaRPr lang="en-US" sz="2000" dirty="0">
                <a:solidFill>
                  <a:srgbClr val="000000"/>
                </a:solidFill>
              </a:endParaRPr>
            </a:p>
          </p:txBody>
        </p:sp>
        <p:sp>
          <p:nvSpPr>
            <p:cNvPr id="246817" name="Text Box 33"/>
            <p:cNvSpPr txBox="1">
              <a:spLocks noChangeArrowheads="1"/>
            </p:cNvSpPr>
            <p:nvPr/>
          </p:nvSpPr>
          <p:spPr bwMode="auto">
            <a:xfrm>
              <a:off x="648"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sp>
          <p:nvSpPr>
            <p:cNvPr id="246818" name="Text Box 34"/>
            <p:cNvSpPr txBox="1">
              <a:spLocks noChangeArrowheads="1"/>
            </p:cNvSpPr>
            <p:nvPr/>
          </p:nvSpPr>
          <p:spPr bwMode="auto">
            <a:xfrm>
              <a:off x="1152" y="768"/>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a:solidFill>
                  <a:srgbClr val="000000"/>
                </a:solidFill>
                <a:latin typeface="Arial" pitchFamily="-65" charset="0"/>
                <a:ea typeface="ＭＳ Ｐゴシック" pitchFamily="-65" charset="-128"/>
                <a:cs typeface="ＭＳ Ｐゴシック" pitchFamily="-65" charset="-128"/>
              </a:endParaRPr>
            </a:p>
          </p:txBody>
        </p:sp>
      </p:grpSp>
      <p:grpSp>
        <p:nvGrpSpPr>
          <p:cNvPr id="5" name="Group 45"/>
          <p:cNvGrpSpPr>
            <a:grpSpLocks/>
          </p:cNvGrpSpPr>
          <p:nvPr/>
        </p:nvGrpSpPr>
        <p:grpSpPr bwMode="auto">
          <a:xfrm>
            <a:off x="323850" y="4127500"/>
            <a:ext cx="2614613" cy="1323975"/>
            <a:chOff x="144" y="2112"/>
            <a:chExt cx="1152" cy="824"/>
          </a:xfrm>
        </p:grpSpPr>
        <p:sp>
          <p:nvSpPr>
            <p:cNvPr id="246820" name="Text Box 36"/>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WOMEN</a:t>
              </a:r>
              <a:endParaRPr lang="en-US" sz="2800">
                <a:solidFill>
                  <a:srgbClr val="000000"/>
                </a:solidFill>
              </a:endParaRPr>
            </a:p>
          </p:txBody>
        </p:sp>
        <p:sp>
          <p:nvSpPr>
            <p:cNvPr id="246821" name="Text Box 37"/>
            <p:cNvSpPr txBox="1">
              <a:spLocks noChangeArrowheads="1"/>
            </p:cNvSpPr>
            <p:nvPr/>
          </p:nvSpPr>
          <p:spPr bwMode="auto">
            <a:xfrm>
              <a:off x="192" y="2304"/>
              <a:ext cx="90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Susan</a:t>
              </a:r>
            </a:p>
            <a:p>
              <a:pPr defTabSz="914400">
                <a:buClrTx/>
                <a:buSzTx/>
                <a:buFontTx/>
                <a:buNone/>
                <a:defRPr/>
              </a:pPr>
              <a:r>
                <a:rPr lang="en-US" sz="2000" dirty="0">
                  <a:solidFill>
                    <a:srgbClr val="FFFFFF"/>
                  </a:solidFill>
                </a:rPr>
                <a:t>• </a:t>
              </a:r>
              <a:r>
                <a:rPr lang="en-US" sz="2000" dirty="0">
                  <a:solidFill>
                    <a:srgbClr val="FFFFFF"/>
                  </a:solidFill>
                  <a:latin typeface="Arial" pitchFamily="-65" charset="0"/>
                  <a:ea typeface="ＭＳ Ｐゴシック" pitchFamily="-65" charset="-128"/>
                  <a:cs typeface="ＭＳ Ｐゴシック" pitchFamily="-65" charset="-128"/>
                </a:rPr>
                <a:t>Désirée</a:t>
              </a:r>
              <a:endParaRPr lang="en-US" sz="2000" dirty="0">
                <a:solidFill>
                  <a:srgbClr val="FFFFFF"/>
                </a:solidFill>
              </a:endParaRPr>
            </a:p>
            <a:p>
              <a:pPr defTabSz="914400">
                <a:buClrTx/>
                <a:buSzTx/>
                <a:buFontTx/>
                <a:buNone/>
                <a:defRPr/>
              </a:pPr>
              <a:r>
                <a:rPr lang="en-US" sz="2000" dirty="0">
                  <a:solidFill>
                    <a:srgbClr val="FFFFFF"/>
                  </a:solidFill>
                </a:rPr>
                <a:t>• Linda Fones</a:t>
              </a:r>
              <a:endParaRPr lang="en-US" sz="2000" dirty="0">
                <a:solidFill>
                  <a:srgbClr val="000000"/>
                </a:solidFill>
              </a:endParaRPr>
            </a:p>
          </p:txBody>
        </p:sp>
      </p:grpSp>
      <p:grpSp>
        <p:nvGrpSpPr>
          <p:cNvPr id="6" name="Group 46"/>
          <p:cNvGrpSpPr>
            <a:grpSpLocks/>
          </p:cNvGrpSpPr>
          <p:nvPr/>
        </p:nvGrpSpPr>
        <p:grpSpPr bwMode="auto">
          <a:xfrm>
            <a:off x="1619250" y="5430838"/>
            <a:ext cx="2336800" cy="1012825"/>
            <a:chOff x="576" y="3072"/>
            <a:chExt cx="1152" cy="638"/>
          </a:xfrm>
        </p:grpSpPr>
        <p:sp>
          <p:nvSpPr>
            <p:cNvPr id="246825" name="Text Box 41"/>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a:solidFill>
                    <a:srgbClr val="FFFF00"/>
                  </a:solidFill>
                </a:rPr>
                <a:t>YOUTH</a:t>
              </a:r>
              <a:endParaRPr lang="en-US" sz="2800" dirty="0">
                <a:solidFill>
                  <a:srgbClr val="000000"/>
                </a:solidFill>
              </a:endParaRPr>
            </a:p>
          </p:txBody>
        </p:sp>
        <p:sp>
          <p:nvSpPr>
            <p:cNvPr id="246826" name="Text Box 42"/>
            <p:cNvSpPr txBox="1">
              <a:spLocks noChangeArrowheads="1"/>
            </p:cNvSpPr>
            <p:nvPr/>
          </p:nvSpPr>
          <p:spPr bwMode="auto">
            <a:xfrm>
              <a:off x="624" y="3264"/>
              <a:ext cx="844"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Chanchan</a:t>
              </a:r>
            </a:p>
          </p:txBody>
        </p:sp>
      </p:grpSp>
      <p:grpSp>
        <p:nvGrpSpPr>
          <p:cNvPr id="7" name="Group 47"/>
          <p:cNvGrpSpPr>
            <a:grpSpLocks/>
          </p:cNvGrpSpPr>
          <p:nvPr/>
        </p:nvGrpSpPr>
        <p:grpSpPr bwMode="auto">
          <a:xfrm>
            <a:off x="3211513" y="5729288"/>
            <a:ext cx="2336800" cy="1012825"/>
            <a:chOff x="576" y="3072"/>
            <a:chExt cx="1152" cy="638"/>
          </a:xfrm>
        </p:grpSpPr>
        <p:sp>
          <p:nvSpPr>
            <p:cNvPr id="246832"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KIDS</a:t>
              </a:r>
              <a:endParaRPr lang="en-US" sz="2800">
                <a:solidFill>
                  <a:srgbClr val="000000"/>
                </a:solidFill>
              </a:endParaRPr>
            </a:p>
          </p:txBody>
        </p:sp>
        <p:sp>
          <p:nvSpPr>
            <p:cNvPr id="246833" name="Text Box 49"/>
            <p:cNvSpPr txBox="1">
              <a:spLocks noChangeArrowheads="1"/>
            </p:cNvSpPr>
            <p:nvPr/>
          </p:nvSpPr>
          <p:spPr bwMode="auto">
            <a:xfrm>
              <a:off x="624" y="3264"/>
              <a:ext cx="758"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Kim</a:t>
              </a:r>
            </a:p>
            <a:p>
              <a:pPr defTabSz="914400">
                <a:buClrTx/>
                <a:buSzTx/>
                <a:buFontTx/>
                <a:buNone/>
                <a:defRPr/>
              </a:pPr>
              <a:r>
                <a:rPr lang="en-US" sz="2000" dirty="0">
                  <a:solidFill>
                    <a:srgbClr val="FFFFFF"/>
                  </a:solidFill>
                </a:rPr>
                <a:t>• Chanchan</a:t>
              </a:r>
            </a:p>
          </p:txBody>
        </p:sp>
      </p:grpSp>
      <p:grpSp>
        <p:nvGrpSpPr>
          <p:cNvPr id="8" name="Group 59"/>
          <p:cNvGrpSpPr>
            <a:grpSpLocks/>
          </p:cNvGrpSpPr>
          <p:nvPr/>
        </p:nvGrpSpPr>
        <p:grpSpPr bwMode="auto">
          <a:xfrm>
            <a:off x="5638800" y="4351338"/>
            <a:ext cx="3505200" cy="1006475"/>
            <a:chOff x="3744" y="1872"/>
            <a:chExt cx="1728" cy="634"/>
          </a:xfrm>
        </p:grpSpPr>
        <p:sp>
          <p:nvSpPr>
            <p:cNvPr id="246839" name="Text Box 55"/>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a:solidFill>
                    <a:srgbClr val="FFFF00"/>
                  </a:solidFill>
                  <a:latin typeface="Arial" pitchFamily="-65" charset="0"/>
                  <a:ea typeface="ＭＳ Ｐゴシック" pitchFamily="-65" charset="-128"/>
                  <a:cs typeface="ＭＳ Ｐゴシック" pitchFamily="-65" charset="-128"/>
                </a:rPr>
                <a:t>WEBSITE &amp; AV</a:t>
              </a:r>
            </a:p>
          </p:txBody>
        </p:sp>
        <p:sp>
          <p:nvSpPr>
            <p:cNvPr id="246840" name="Text Box 56"/>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Andrew</a:t>
              </a:r>
            </a:p>
            <a:p>
              <a:pPr defTabSz="914400">
                <a:buClrTx/>
                <a:buSzTx/>
                <a:buFontTx/>
                <a:buNone/>
                <a:defRPr/>
              </a:pPr>
              <a:r>
                <a:rPr lang="en-US" sz="2000" dirty="0">
                  <a:solidFill>
                    <a:srgbClr val="FFFFFF"/>
                  </a:solidFill>
                </a:rPr>
                <a:t>• Drew</a:t>
              </a:r>
              <a:endParaRPr lang="en-US" sz="2000" dirty="0">
                <a:solidFill>
                  <a:srgbClr val="000000"/>
                </a:solidFill>
              </a:endParaRPr>
            </a:p>
          </p:txBody>
        </p:sp>
        <p:sp>
          <p:nvSpPr>
            <p:cNvPr id="246841" name="Text Box 57"/>
            <p:cNvSpPr txBox="1">
              <a:spLocks noChangeArrowheads="1"/>
            </p:cNvSpPr>
            <p:nvPr/>
          </p:nvSpPr>
          <p:spPr bwMode="auto">
            <a:xfrm>
              <a:off x="4296" y="2064"/>
              <a:ext cx="93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grpSp>
      <p:grpSp>
        <p:nvGrpSpPr>
          <p:cNvPr id="9" name="Group 66"/>
          <p:cNvGrpSpPr>
            <a:grpSpLocks/>
          </p:cNvGrpSpPr>
          <p:nvPr/>
        </p:nvGrpSpPr>
        <p:grpSpPr bwMode="auto">
          <a:xfrm>
            <a:off x="6657975" y="5430838"/>
            <a:ext cx="3602038" cy="1012825"/>
            <a:chOff x="2976" y="3216"/>
            <a:chExt cx="1776" cy="638"/>
          </a:xfrm>
        </p:grpSpPr>
        <p:sp>
          <p:nvSpPr>
            <p:cNvPr id="246846" name="Text Box 6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LOGISTICS</a:t>
              </a:r>
              <a:endParaRPr lang="en-US" sz="2800">
                <a:solidFill>
                  <a:srgbClr val="000000"/>
                </a:solidFill>
              </a:endParaRPr>
            </a:p>
          </p:txBody>
        </p:sp>
        <p:sp>
          <p:nvSpPr>
            <p:cNvPr id="246847" name="Text Box 63"/>
            <p:cNvSpPr txBox="1">
              <a:spLocks noChangeArrowheads="1"/>
            </p:cNvSpPr>
            <p:nvPr/>
          </p:nvSpPr>
          <p:spPr bwMode="auto">
            <a:xfrm>
              <a:off x="3024" y="3408"/>
              <a:ext cx="625"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Singpu</a:t>
              </a:r>
            </a:p>
            <a:p>
              <a:pPr defTabSz="914400">
                <a:buClrTx/>
                <a:buSzTx/>
                <a:buFontTx/>
                <a:buNone/>
                <a:defRPr/>
              </a:pPr>
              <a:r>
                <a:rPr lang="en-US" sz="2000" dirty="0">
                  <a:solidFill>
                    <a:srgbClr val="FFFFFF"/>
                  </a:solidFill>
                </a:rPr>
                <a:t>• David</a:t>
              </a:r>
            </a:p>
          </p:txBody>
        </p:sp>
        <p:sp>
          <p:nvSpPr>
            <p:cNvPr id="246848" name="Text Box 64"/>
            <p:cNvSpPr txBox="1">
              <a:spLocks noChangeArrowheads="1"/>
            </p:cNvSpPr>
            <p:nvPr/>
          </p:nvSpPr>
          <p:spPr bwMode="auto">
            <a:xfrm>
              <a:off x="3528" y="3408"/>
              <a:ext cx="720"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Kim</a:t>
              </a:r>
            </a:p>
          </p:txBody>
        </p:sp>
        <p:sp>
          <p:nvSpPr>
            <p:cNvPr id="246849" name="Text Box 65"/>
            <p:cNvSpPr txBox="1">
              <a:spLocks noChangeArrowheads="1"/>
            </p:cNvSpPr>
            <p:nvPr/>
          </p:nvSpPr>
          <p:spPr bwMode="auto">
            <a:xfrm>
              <a:off x="4032" y="3408"/>
              <a:ext cx="72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dirty="0">
                <a:solidFill>
                  <a:srgbClr val="FFFFFF"/>
                </a:solidFill>
                <a:latin typeface="Arial" pitchFamily="-65" charset="0"/>
                <a:ea typeface="ＭＳ Ｐゴシック" pitchFamily="-65" charset="-128"/>
                <a:cs typeface="ＭＳ Ｐゴシック" pitchFamily="-65" charset="-128"/>
              </a:endParaRPr>
            </a:p>
          </p:txBody>
        </p:sp>
      </p:grpSp>
      <p:grpSp>
        <p:nvGrpSpPr>
          <p:cNvPr id="10" name="Group 82"/>
          <p:cNvGrpSpPr>
            <a:grpSpLocks/>
          </p:cNvGrpSpPr>
          <p:nvPr/>
        </p:nvGrpSpPr>
        <p:grpSpPr bwMode="auto">
          <a:xfrm>
            <a:off x="5435600" y="2808288"/>
            <a:ext cx="3708400" cy="1628775"/>
            <a:chOff x="3648" y="1584"/>
            <a:chExt cx="2208" cy="1026"/>
          </a:xfrm>
        </p:grpSpPr>
        <p:sp>
          <p:nvSpPr>
            <p:cNvPr id="246853" name="Text Box 69"/>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MUSIC</a:t>
              </a:r>
              <a:endParaRPr lang="en-US" sz="2800">
                <a:solidFill>
                  <a:srgbClr val="000000"/>
                </a:solidFill>
              </a:endParaRPr>
            </a:p>
          </p:txBody>
        </p:sp>
        <p:sp>
          <p:nvSpPr>
            <p:cNvPr id="246854" name="Text Box 70"/>
            <p:cNvSpPr txBox="1">
              <a:spLocks noChangeArrowheads="1"/>
            </p:cNvSpPr>
            <p:nvPr/>
          </p:nvSpPr>
          <p:spPr bwMode="auto">
            <a:xfrm>
              <a:off x="3709" y="1776"/>
              <a:ext cx="798"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David</a:t>
              </a:r>
            </a:p>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Susan</a:t>
              </a:r>
            </a:p>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Jieun</a:t>
              </a:r>
            </a:p>
          </p:txBody>
        </p:sp>
        <p:sp>
          <p:nvSpPr>
            <p:cNvPr id="246855" name="Text Box 71"/>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Miriam</a:t>
              </a:r>
            </a:p>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Singpu</a:t>
              </a:r>
              <a:endParaRPr lang="en-US" sz="2000" dirty="0">
                <a:solidFill>
                  <a:srgbClr val="000000"/>
                </a:solidFill>
              </a:endParaRPr>
            </a:p>
          </p:txBody>
        </p:sp>
        <p:sp>
          <p:nvSpPr>
            <p:cNvPr id="246865" name="Text Box 81"/>
            <p:cNvSpPr txBox="1">
              <a:spLocks noChangeArrowheads="1"/>
            </p:cNvSpPr>
            <p:nvPr/>
          </p:nvSpPr>
          <p:spPr bwMode="auto">
            <a:xfrm>
              <a:off x="5033" y="1776"/>
              <a:ext cx="823"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Shannah</a:t>
              </a:r>
            </a:p>
            <a:p>
              <a:pPr defTabSz="914400">
                <a:buClrTx/>
                <a:buSzTx/>
                <a:buFontTx/>
                <a:buNone/>
                <a:defRPr/>
              </a:pPr>
              <a:r>
                <a:rPr lang="en-US" sz="2000" dirty="0">
                  <a:solidFill>
                    <a:srgbClr val="FFFFFF"/>
                  </a:solidFill>
                </a:rPr>
                <a:t>• Tessa</a:t>
              </a:r>
            </a:p>
            <a:p>
              <a:pPr defTabSz="914400">
                <a:buClrTx/>
                <a:buSzTx/>
                <a:buFontTx/>
                <a:buNone/>
                <a:defRPr/>
              </a:pPr>
              <a:r>
                <a:rPr lang="en-US" sz="2000" dirty="0">
                  <a:solidFill>
                    <a:srgbClr val="FFFFFF"/>
                  </a:solidFill>
                </a:rPr>
                <a:t>• Gilbert</a:t>
              </a:r>
            </a:p>
            <a:p>
              <a:pPr defTabSz="914400">
                <a:buClrTx/>
                <a:buSzTx/>
                <a:buFontTx/>
                <a:buNone/>
                <a:defRPr/>
              </a:pPr>
              <a:r>
                <a:rPr lang="en-US" sz="2000" dirty="0">
                  <a:solidFill>
                    <a:srgbClr val="FFFFFF"/>
                  </a:solidFill>
                </a:rPr>
                <a:t>• Cynthia</a:t>
              </a:r>
              <a:endParaRPr lang="en-US" sz="2000" dirty="0">
                <a:solidFill>
                  <a:srgbClr val="000000"/>
                </a:solidFill>
              </a:endParaRPr>
            </a:p>
          </p:txBody>
        </p:sp>
      </p:grpSp>
      <p:grpSp>
        <p:nvGrpSpPr>
          <p:cNvPr id="11" name="Group 84"/>
          <p:cNvGrpSpPr>
            <a:grpSpLocks/>
          </p:cNvGrpSpPr>
          <p:nvPr/>
        </p:nvGrpSpPr>
        <p:grpSpPr bwMode="auto">
          <a:xfrm>
            <a:off x="5638800" y="1812925"/>
            <a:ext cx="3657600" cy="701675"/>
            <a:chOff x="3552" y="816"/>
            <a:chExt cx="2304" cy="442"/>
          </a:xfrm>
        </p:grpSpPr>
        <p:sp>
          <p:nvSpPr>
            <p:cNvPr id="246862" name="Text Box 78"/>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dirty="0">
                  <a:solidFill>
                    <a:srgbClr val="FFFF00"/>
                  </a:solidFill>
                  <a:latin typeface="Arial" pitchFamily="-65" charset="0"/>
                  <a:ea typeface="ＭＳ Ｐゴシック" pitchFamily="-65" charset="-128"/>
                  <a:cs typeface="ＭＳ Ｐゴシック" pitchFamily="-65" charset="-128"/>
                </a:rPr>
                <a:t>HOME GROUPS</a:t>
              </a:r>
            </a:p>
          </p:txBody>
        </p:sp>
        <p:sp>
          <p:nvSpPr>
            <p:cNvPr id="246863" name="Text Box 79"/>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Singpu (HG)</a:t>
              </a:r>
              <a:endParaRPr lang="en-US" sz="2000" dirty="0">
                <a:solidFill>
                  <a:srgbClr val="000000"/>
                </a:solidFill>
              </a:endParaRPr>
            </a:p>
          </p:txBody>
        </p:sp>
        <p:sp>
          <p:nvSpPr>
            <p:cNvPr id="246867" name="Text Box 83"/>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Lewis (HG)</a:t>
              </a:r>
              <a:endParaRPr lang="en-US" sz="2000">
                <a:solidFill>
                  <a:srgbClr val="000000"/>
                </a:solidFill>
              </a:endParaRPr>
            </a:p>
          </p:txBody>
        </p:sp>
      </p:grpSp>
      <p:grpSp>
        <p:nvGrpSpPr>
          <p:cNvPr id="12" name="Group 85"/>
          <p:cNvGrpSpPr>
            <a:grpSpLocks/>
          </p:cNvGrpSpPr>
          <p:nvPr/>
        </p:nvGrpSpPr>
        <p:grpSpPr bwMode="auto">
          <a:xfrm>
            <a:off x="1476375" y="908050"/>
            <a:ext cx="1295400" cy="704850"/>
            <a:chOff x="576" y="3072"/>
            <a:chExt cx="1152" cy="444"/>
          </a:xfrm>
        </p:grpSpPr>
        <p:sp>
          <p:nvSpPr>
            <p:cNvPr id="246870" name="Text Box 8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a:solidFill>
                    <a:srgbClr val="FFFF00"/>
                  </a:solidFill>
                </a:rPr>
                <a:t>MEN</a:t>
              </a:r>
              <a:endParaRPr lang="en-US" sz="2800" dirty="0">
                <a:solidFill>
                  <a:srgbClr val="000000"/>
                </a:solidFill>
              </a:endParaRPr>
            </a:p>
          </p:txBody>
        </p:sp>
        <p:sp>
          <p:nvSpPr>
            <p:cNvPr id="246871" name="Text Box 87"/>
            <p:cNvSpPr txBox="1">
              <a:spLocks noChangeArrowheads="1"/>
            </p:cNvSpPr>
            <p:nvPr/>
          </p:nvSpPr>
          <p:spPr bwMode="auto">
            <a:xfrm>
              <a:off x="624" y="3264"/>
              <a:ext cx="1024"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Leland</a:t>
              </a:r>
              <a:endParaRPr lang="en-US" sz="2000" dirty="0">
                <a:solidFill>
                  <a:srgbClr val="000000"/>
                </a:solidFill>
              </a:endParaRPr>
            </a:p>
          </p:txBody>
        </p:sp>
      </p:grpSp>
      <p:grpSp>
        <p:nvGrpSpPr>
          <p:cNvPr id="13" name="Group 88"/>
          <p:cNvGrpSpPr>
            <a:grpSpLocks/>
          </p:cNvGrpSpPr>
          <p:nvPr/>
        </p:nvGrpSpPr>
        <p:grpSpPr bwMode="auto">
          <a:xfrm>
            <a:off x="2916238" y="908050"/>
            <a:ext cx="2514600" cy="701675"/>
            <a:chOff x="576" y="3072"/>
            <a:chExt cx="1152" cy="442"/>
          </a:xfrm>
        </p:grpSpPr>
        <p:sp>
          <p:nvSpPr>
            <p:cNvPr id="246873" name="Text Box 8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MISSIONS</a:t>
              </a:r>
              <a:endParaRPr lang="en-US" sz="2800">
                <a:solidFill>
                  <a:srgbClr val="000000"/>
                </a:solidFill>
              </a:endParaRPr>
            </a:p>
          </p:txBody>
        </p:sp>
        <p:sp>
          <p:nvSpPr>
            <p:cNvPr id="246874" name="Text Box 9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
              </a:r>
              <a:endParaRPr lang="en-US" sz="2000" dirty="0">
                <a:solidFill>
                  <a:srgbClr val="000000"/>
                </a:solidFill>
              </a:endParaRPr>
            </a:p>
          </p:txBody>
        </p:sp>
      </p:grpSp>
      <p:grpSp>
        <p:nvGrpSpPr>
          <p:cNvPr id="14" name="Group 91"/>
          <p:cNvGrpSpPr>
            <a:grpSpLocks/>
          </p:cNvGrpSpPr>
          <p:nvPr/>
        </p:nvGrpSpPr>
        <p:grpSpPr bwMode="auto">
          <a:xfrm>
            <a:off x="5049838" y="908050"/>
            <a:ext cx="4418012" cy="704850"/>
            <a:chOff x="576" y="3072"/>
            <a:chExt cx="1152" cy="444"/>
          </a:xfrm>
        </p:grpSpPr>
        <p:sp>
          <p:nvSpPr>
            <p:cNvPr id="246876" name="Text Box 9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EVANGELISM</a:t>
              </a:r>
              <a:endParaRPr lang="en-US" sz="2800">
                <a:solidFill>
                  <a:srgbClr val="000000"/>
                </a:solidFill>
              </a:endParaRPr>
            </a:p>
          </p:txBody>
        </p:sp>
        <p:sp>
          <p:nvSpPr>
            <p:cNvPr id="246877" name="Text Box 93"/>
            <p:cNvSpPr txBox="1">
              <a:spLocks noChangeArrowheads="1"/>
            </p:cNvSpPr>
            <p:nvPr/>
          </p:nvSpPr>
          <p:spPr bwMode="auto">
            <a:xfrm>
              <a:off x="624" y="3264"/>
              <a:ext cx="862"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Albina • Singpu • Désirée</a:t>
              </a:r>
            </a:p>
          </p:txBody>
        </p:sp>
      </p:grpSp>
      <p:grpSp>
        <p:nvGrpSpPr>
          <p:cNvPr id="64" name="Group 47"/>
          <p:cNvGrpSpPr>
            <a:grpSpLocks/>
          </p:cNvGrpSpPr>
          <p:nvPr/>
        </p:nvGrpSpPr>
        <p:grpSpPr bwMode="auto">
          <a:xfrm>
            <a:off x="4643438" y="5300663"/>
            <a:ext cx="2336800" cy="704850"/>
            <a:chOff x="576" y="3072"/>
            <a:chExt cx="1152" cy="444"/>
          </a:xfrm>
        </p:grpSpPr>
        <p:sp>
          <p:nvSpPr>
            <p:cNvPr id="65"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a:solidFill>
                    <a:srgbClr val="FFFF00"/>
                  </a:solidFill>
                </a:rPr>
                <a:t>NURSERY</a:t>
              </a:r>
              <a:endParaRPr lang="en-US" sz="2800" dirty="0">
                <a:solidFill>
                  <a:srgbClr val="000000"/>
                </a:solidFill>
              </a:endParaRPr>
            </a:p>
          </p:txBody>
        </p:sp>
        <p:sp>
          <p:nvSpPr>
            <p:cNvPr id="66" name="Text Box 49"/>
            <p:cNvSpPr txBox="1">
              <a:spLocks noChangeArrowheads="1"/>
            </p:cNvSpPr>
            <p:nvPr/>
          </p:nvSpPr>
          <p:spPr bwMode="auto">
            <a:xfrm>
              <a:off x="624" y="3264"/>
              <a:ext cx="758"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
              </a:r>
            </a:p>
          </p:txBody>
        </p:sp>
      </p:grpSp>
    </p:spTree>
    <p:extLst>
      <p:ext uri="{BB962C8B-B14F-4D97-AF65-F5344CB8AC3E}">
        <p14:creationId xmlns:p14="http://schemas.microsoft.com/office/powerpoint/2010/main" val="31487976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46798"/>
                                        </p:tgtEl>
                                        <p:attrNameLst>
                                          <p:attrName>style.visibility</p:attrName>
                                        </p:attrNameLst>
                                      </p:cBhvr>
                                      <p:to>
                                        <p:strVal val="visible"/>
                                      </p:to>
                                    </p:set>
                                    <p:animEffect transition="in" filter="wipe(up)">
                                      <p:cBhvr>
                                        <p:cTn id="7" dur="500"/>
                                        <p:tgtEl>
                                          <p:spTgt spid="246798"/>
                                        </p:tgtEl>
                                      </p:cBhvr>
                                    </p:animEffect>
                                  </p:childTnLst>
                                </p:cTn>
                              </p:par>
                              <p:par>
                                <p:cTn id="8" presetID="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6799"/>
                                        </p:tgtEl>
                                        <p:attrNameLst>
                                          <p:attrName>style.visibility</p:attrName>
                                        </p:attrNameLst>
                                      </p:cBhvr>
                                      <p:to>
                                        <p:strVal val="visible"/>
                                      </p:to>
                                    </p:set>
                                    <p:animEffect transition="in" filter="wipe(up)">
                                      <p:cBhvr>
                                        <p:cTn id="14" dur="500"/>
                                        <p:tgtEl>
                                          <p:spTgt spid="246799"/>
                                        </p:tgtEl>
                                      </p:cBhvr>
                                    </p:animEffec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46800"/>
                                        </p:tgtEl>
                                        <p:attrNameLst>
                                          <p:attrName>style.visibility</p:attrName>
                                        </p:attrNameLst>
                                      </p:cBhvr>
                                      <p:to>
                                        <p:strVal val="visible"/>
                                      </p:to>
                                    </p:set>
                                    <p:animEffect transition="in" filter="wipe(up)">
                                      <p:cBhvr>
                                        <p:cTn id="21" dur="500"/>
                                        <p:tgtEl>
                                          <p:spTgt spid="246800"/>
                                        </p:tgtEl>
                                      </p:cBhvr>
                                    </p:animEffect>
                                  </p:childTnLst>
                                </p:cTn>
                              </p:par>
                              <p:par>
                                <p:cTn id="22" presetID="1"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46801"/>
                                        </p:tgtEl>
                                        <p:attrNameLst>
                                          <p:attrName>style.visibility</p:attrName>
                                        </p:attrNameLst>
                                      </p:cBhvr>
                                      <p:to>
                                        <p:strVal val="visible"/>
                                      </p:to>
                                    </p:set>
                                    <p:animEffect transition="in" filter="wipe(left)">
                                      <p:cBhvr>
                                        <p:cTn id="28" dur="500"/>
                                        <p:tgtEl>
                                          <p:spTgt spid="246801"/>
                                        </p:tgtEl>
                                      </p:cBhvr>
                                    </p:animEffec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46802"/>
                                        </p:tgtEl>
                                        <p:attrNameLst>
                                          <p:attrName>style.visibility</p:attrName>
                                        </p:attrNameLst>
                                      </p:cBhvr>
                                      <p:to>
                                        <p:strVal val="visible"/>
                                      </p:to>
                                    </p:set>
                                    <p:animEffect transition="in" filter="wipe(left)">
                                      <p:cBhvr>
                                        <p:cTn id="35" dur="500"/>
                                        <p:tgtEl>
                                          <p:spTgt spid="246802"/>
                                        </p:tgtEl>
                                      </p:cBhvr>
                                    </p:animEffect>
                                  </p:childTnLst>
                                </p:cTn>
                              </p:par>
                              <p:par>
                                <p:cTn id="36" presetID="1" presetClass="entr" presetSubtype="0" fill="hold" nodeType="withEffect">
                                  <p:stCondLst>
                                    <p:cond delay="0"/>
                                  </p:stCondLst>
                                  <p:childTnLst>
                                    <p:set>
                                      <p:cBhvr>
                                        <p:cTn id="37" dur="1" fill="hold">
                                          <p:stCondLst>
                                            <p:cond delay="0"/>
                                          </p:stCondLst>
                                        </p:cTn>
                                        <p:tgtEl>
                                          <p:spTgt spid="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46809"/>
                                        </p:tgtEl>
                                        <p:attrNameLst>
                                          <p:attrName>style.visibility</p:attrName>
                                        </p:attrNameLst>
                                      </p:cBhvr>
                                      <p:to>
                                        <p:strVal val="visible"/>
                                      </p:to>
                                    </p:set>
                                    <p:animEffect transition="in" filter="wipe(right)">
                                      <p:cBhvr>
                                        <p:cTn id="42" dur="500"/>
                                        <p:tgtEl>
                                          <p:spTgt spid="246809"/>
                                        </p:tgtEl>
                                      </p:cBhvr>
                                    </p:animEffect>
                                  </p:childTnLst>
                                </p:cTn>
                              </p:par>
                              <p:par>
                                <p:cTn id="43" presetID="1" presetClass="entr" presetSubtype="0" fill="hold"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6803"/>
                                        </p:tgtEl>
                                        <p:attrNameLst>
                                          <p:attrName>style.visibility</p:attrName>
                                        </p:attrNameLst>
                                      </p:cBhvr>
                                      <p:to>
                                        <p:strVal val="visible"/>
                                      </p:to>
                                    </p:set>
                                    <p:animEffect transition="in" filter="wipe(left)">
                                      <p:cBhvr>
                                        <p:cTn id="49" dur="500"/>
                                        <p:tgtEl>
                                          <p:spTgt spid="246803"/>
                                        </p:tgtEl>
                                      </p:cBhvr>
                                    </p:animEffect>
                                  </p:childTnLst>
                                </p:cTn>
                              </p:par>
                              <p:par>
                                <p:cTn id="50" presetID="1"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46806"/>
                                        </p:tgtEl>
                                        <p:attrNameLst>
                                          <p:attrName>style.visibility</p:attrName>
                                        </p:attrNameLst>
                                      </p:cBhvr>
                                      <p:to>
                                        <p:strVal val="visible"/>
                                      </p:to>
                                    </p:set>
                                    <p:animEffect transition="in" filter="wipe(down)">
                                      <p:cBhvr>
                                        <p:cTn id="56" dur="500"/>
                                        <p:tgtEl>
                                          <p:spTgt spid="246806"/>
                                        </p:tgtEl>
                                      </p:cBhvr>
                                    </p:animEffect>
                                  </p:childTnLst>
                                </p:cTn>
                              </p:par>
                              <p:par>
                                <p:cTn id="57" presetID="1"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246805"/>
                                        </p:tgtEl>
                                        <p:attrNameLst>
                                          <p:attrName>style.visibility</p:attrName>
                                        </p:attrNameLst>
                                      </p:cBhvr>
                                      <p:to>
                                        <p:strVal val="visible"/>
                                      </p:to>
                                    </p:set>
                                    <p:animEffect transition="in" filter="wipe(down)">
                                      <p:cBhvr>
                                        <p:cTn id="63" dur="500"/>
                                        <p:tgtEl>
                                          <p:spTgt spid="246805"/>
                                        </p:tgtEl>
                                      </p:cBhvr>
                                    </p:animEffect>
                                  </p:childTnLst>
                                </p:cTn>
                              </p:par>
                              <p:par>
                                <p:cTn id="64" presetID="1" presetClass="entr" presetSubtype="0"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246804"/>
                                        </p:tgtEl>
                                        <p:attrNameLst>
                                          <p:attrName>style.visibility</p:attrName>
                                        </p:attrNameLst>
                                      </p:cBhvr>
                                      <p:to>
                                        <p:strVal val="visible"/>
                                      </p:to>
                                    </p:set>
                                    <p:animEffect transition="in" filter="wipe(down)">
                                      <p:cBhvr>
                                        <p:cTn id="70" dur="500"/>
                                        <p:tgtEl>
                                          <p:spTgt spid="246804"/>
                                        </p:tgtEl>
                                      </p:cBhvr>
                                    </p:animEffec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2" fill="hold" grpId="0" nodeType="clickEffect">
                                  <p:stCondLst>
                                    <p:cond delay="0"/>
                                  </p:stCondLst>
                                  <p:childTnLst>
                                    <p:set>
                                      <p:cBhvr>
                                        <p:cTn id="76" dur="1" fill="hold">
                                          <p:stCondLst>
                                            <p:cond delay="0"/>
                                          </p:stCondLst>
                                        </p:cTn>
                                        <p:tgtEl>
                                          <p:spTgt spid="246807"/>
                                        </p:tgtEl>
                                        <p:attrNameLst>
                                          <p:attrName>style.visibility</p:attrName>
                                        </p:attrNameLst>
                                      </p:cBhvr>
                                      <p:to>
                                        <p:strVal val="visible"/>
                                      </p:to>
                                    </p:set>
                                    <p:animEffect transition="in" filter="wipe(right)">
                                      <p:cBhvr>
                                        <p:cTn id="77" dur="500"/>
                                        <p:tgtEl>
                                          <p:spTgt spid="246807"/>
                                        </p:tgtEl>
                                      </p:cBhvr>
                                    </p:animEffect>
                                  </p:childTnLst>
                                </p:cTn>
                              </p:par>
                              <p:par>
                                <p:cTn id="78" presetID="1" presetClass="entr" presetSubtype="0" fill="hold" nodeType="with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2" fill="hold" grpId="0" nodeType="clickEffect">
                                  <p:stCondLst>
                                    <p:cond delay="0"/>
                                  </p:stCondLst>
                                  <p:childTnLst>
                                    <p:set>
                                      <p:cBhvr>
                                        <p:cTn id="83" dur="1" fill="hold">
                                          <p:stCondLst>
                                            <p:cond delay="0"/>
                                          </p:stCondLst>
                                        </p:cTn>
                                        <p:tgtEl>
                                          <p:spTgt spid="246808"/>
                                        </p:tgtEl>
                                        <p:attrNameLst>
                                          <p:attrName>style.visibility</p:attrName>
                                        </p:attrNameLst>
                                      </p:cBhvr>
                                      <p:to>
                                        <p:strVal val="visible"/>
                                      </p:to>
                                    </p:set>
                                    <p:animEffect transition="in" filter="wipe(right)">
                                      <p:cBhvr>
                                        <p:cTn id="84" dur="500"/>
                                        <p:tgtEl>
                                          <p:spTgt spid="246808"/>
                                        </p:tgtEl>
                                      </p:cBhvr>
                                    </p:animEffect>
                                  </p:childTnLst>
                                </p:cTn>
                              </p:par>
                              <p:par>
                                <p:cTn id="85" presetID="1"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8" grpId="0" animBg="1"/>
      <p:bldP spid="246799" grpId="0" animBg="1"/>
      <p:bldP spid="246800" grpId="0" animBg="1"/>
      <p:bldP spid="246801" grpId="0" animBg="1"/>
      <p:bldP spid="246802" grpId="0" animBg="1"/>
      <p:bldP spid="246803" grpId="0" animBg="1"/>
      <p:bldP spid="246804" grpId="0" animBg="1"/>
      <p:bldP spid="246805" grpId="0" animBg="1"/>
      <p:bldP spid="246806" grpId="0" animBg="1"/>
      <p:bldP spid="246807" grpId="0" animBg="1"/>
      <p:bldP spid="246808" grpId="0" animBg="1"/>
      <p:bldP spid="246809"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2" descr="EvangelismTrain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2"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zh-CN" altLang="en-US" dirty="0">
                <a:latin typeface="Arial" charset="0"/>
              </a:rPr>
              <a:t>许多人惧怕宣教</a:t>
            </a:r>
            <a:r>
              <a:rPr lang="en-US" dirty="0">
                <a:latin typeface="Arial" charset="0"/>
              </a:rPr>
              <a:t>!</a:t>
            </a:r>
          </a:p>
        </p:txBody>
      </p:sp>
      <p:sp>
        <p:nvSpPr>
          <p:cNvPr id="368643" name="Text Box 8"/>
          <p:cNvSpPr txBox="1">
            <a:spLocks noChangeArrowheads="1"/>
          </p:cNvSpPr>
          <p:nvPr/>
        </p:nvSpPr>
        <p:spPr bwMode="auto">
          <a:xfrm>
            <a:off x="34925" y="4797152"/>
            <a:ext cx="8569325"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rPr>
              <a:t>“我小时候时</a:t>
            </a:r>
            <a:r>
              <a:rPr kumimoji="0" lang="zh-TW" altLang="en-US" sz="3200" b="1" i="1" u="none" strike="noStrike" kern="1200" cap="none" spc="0" normalizeH="0" baseline="0" noProof="0" dirty="0">
                <a:ln>
                  <a:noFill/>
                </a:ln>
                <a:solidFill>
                  <a:srgbClr val="000000"/>
                </a:solidFill>
                <a:effectLst/>
                <a:uLnTx/>
                <a:uFillTx/>
                <a:latin typeface="Arial" charset="0"/>
                <a:ea typeface="ＭＳ Ｐゴシック" charset="0"/>
              </a:rPr>
              <a:t>总回到别人家的门口，按了门铃便开溜。如今长大了，也是这么做。只不过我们教会称这为 “宣教培训 ””</a:t>
            </a:r>
            <a:endPar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5" name="Text Box 4"/>
          <p:cNvSpPr txBox="1">
            <a:spLocks noChangeArrowheads="1"/>
          </p:cNvSpPr>
          <p:nvPr/>
        </p:nvSpPr>
        <p:spPr bwMode="auto">
          <a:xfrm>
            <a:off x="8282508" y="-31328"/>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Q83</a:t>
            </a:r>
          </a:p>
        </p:txBody>
      </p:sp>
    </p:spTree>
    <p:extLst>
      <p:ext uri="{BB962C8B-B14F-4D97-AF65-F5344CB8AC3E}">
        <p14:creationId xmlns:p14="http://schemas.microsoft.com/office/powerpoint/2010/main" val="13400006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108546" name="Rectangle 1"/>
          <p:cNvSpPr>
            <a:spLocks noChangeArrowheads="1"/>
          </p:cNvSpPr>
          <p:nvPr/>
        </p:nvSpPr>
        <p:spPr bwMode="auto">
          <a:xfrm>
            <a:off x="152400" y="1143000"/>
            <a:ext cx="8839200" cy="609600"/>
          </a:xfrm>
          <a:prstGeom prst="rect">
            <a:avLst/>
          </a:prstGeom>
          <a:solidFill>
            <a:srgbClr val="000000"/>
          </a:solidFill>
          <a:ln w="12600">
            <a:solidFill>
              <a:srgbClr val="333333"/>
            </a:solidFill>
            <a:miter lim="800000"/>
            <a:headEnd/>
            <a:tailEnd/>
          </a:ln>
        </p:spPr>
        <p:txBody>
          <a:bodyPr wrap="none" anchor="ctr"/>
          <a:lstStyle/>
          <a:p>
            <a:endParaRPr lang="en-US">
              <a:solidFill>
                <a:srgbClr val="FFFFFF"/>
              </a:solidFill>
              <a:latin typeface="Times New Roman"/>
            </a:endParaRPr>
          </a:p>
        </p:txBody>
      </p:sp>
      <p:sp>
        <p:nvSpPr>
          <p:cNvPr id="108547" name="Rectangle 2"/>
          <p:cNvSpPr>
            <a:spLocks noGrp="1" noChangeArrowheads="1"/>
          </p:cNvSpPr>
          <p:nvPr>
            <p:ph type="title" idx="4294967295"/>
          </p:nvPr>
        </p:nvSpPr>
        <p:spPr>
          <a:xfrm>
            <a:off x="152400" y="119063"/>
            <a:ext cx="8001000" cy="566737"/>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100" b="1">
                <a:solidFill>
                  <a:srgbClr val="333333"/>
                </a:solidFill>
                <a:latin typeface="Arial Black" charset="0"/>
                <a:cs typeface="宋体" charset="0"/>
              </a:rPr>
              <a:t>尼希米对问题的回应</a:t>
            </a:r>
          </a:p>
        </p:txBody>
      </p:sp>
      <p:sp>
        <p:nvSpPr>
          <p:cNvPr id="108548"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305</a:t>
            </a:r>
          </a:p>
        </p:txBody>
      </p:sp>
      <p:grpSp>
        <p:nvGrpSpPr>
          <p:cNvPr id="108549" name="Group 4"/>
          <p:cNvGrpSpPr>
            <a:grpSpLocks/>
          </p:cNvGrpSpPr>
          <p:nvPr/>
        </p:nvGrpSpPr>
        <p:grpSpPr bwMode="auto">
          <a:xfrm>
            <a:off x="152400" y="1143000"/>
            <a:ext cx="8837613" cy="5561013"/>
            <a:chOff x="96" y="720"/>
            <a:chExt cx="5567" cy="3503"/>
          </a:xfrm>
        </p:grpSpPr>
        <p:grpSp>
          <p:nvGrpSpPr>
            <p:cNvPr id="108551" name="Group 5"/>
            <p:cNvGrpSpPr>
              <a:grpSpLocks/>
            </p:cNvGrpSpPr>
            <p:nvPr/>
          </p:nvGrpSpPr>
          <p:grpSpPr bwMode="auto">
            <a:xfrm>
              <a:off x="102" y="724"/>
              <a:ext cx="5554" cy="3496"/>
              <a:chOff x="102" y="724"/>
              <a:chExt cx="5554" cy="3496"/>
            </a:xfrm>
          </p:grpSpPr>
          <p:grpSp>
            <p:nvGrpSpPr>
              <p:cNvPr id="108553" name="Group 6"/>
              <p:cNvGrpSpPr>
                <a:grpSpLocks/>
              </p:cNvGrpSpPr>
              <p:nvPr/>
            </p:nvGrpSpPr>
            <p:grpSpPr bwMode="auto">
              <a:xfrm>
                <a:off x="102" y="724"/>
                <a:ext cx="2776" cy="359"/>
                <a:chOff x="102" y="724"/>
                <a:chExt cx="2776" cy="359"/>
              </a:xfrm>
            </p:grpSpPr>
            <p:sp>
              <p:nvSpPr>
                <p:cNvPr id="108599" name="Rectangle 7"/>
                <p:cNvSpPr>
                  <a:spLocks noChangeArrowheads="1"/>
                </p:cNvSpPr>
                <p:nvPr/>
              </p:nvSpPr>
              <p:spPr bwMode="auto">
                <a:xfrm>
                  <a:off x="102" y="724"/>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问题</a:t>
                  </a:r>
                </a:p>
              </p:txBody>
            </p:sp>
            <p:sp>
              <p:nvSpPr>
                <p:cNvPr id="108600" name="Rectangle 8"/>
                <p:cNvSpPr>
                  <a:spLocks noChangeArrowheads="1"/>
                </p:cNvSpPr>
                <p:nvPr/>
              </p:nvSpPr>
              <p:spPr bwMode="auto">
                <a:xfrm>
                  <a:off x="102" y="724"/>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4" name="Group 9"/>
              <p:cNvGrpSpPr>
                <a:grpSpLocks/>
              </p:cNvGrpSpPr>
              <p:nvPr/>
            </p:nvGrpSpPr>
            <p:grpSpPr bwMode="auto">
              <a:xfrm>
                <a:off x="2880" y="724"/>
                <a:ext cx="2776" cy="359"/>
                <a:chOff x="2880" y="724"/>
                <a:chExt cx="2776" cy="359"/>
              </a:xfrm>
            </p:grpSpPr>
            <p:sp>
              <p:nvSpPr>
                <p:cNvPr id="108597" name="Rectangle 10"/>
                <p:cNvSpPr>
                  <a:spLocks noChangeArrowheads="1"/>
                </p:cNvSpPr>
                <p:nvPr/>
              </p:nvSpPr>
              <p:spPr bwMode="auto">
                <a:xfrm>
                  <a:off x="2880" y="724"/>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回应</a:t>
                  </a:r>
                </a:p>
              </p:txBody>
            </p:sp>
            <p:sp>
              <p:nvSpPr>
                <p:cNvPr id="108598" name="Rectangle 11"/>
                <p:cNvSpPr>
                  <a:spLocks noChangeArrowheads="1"/>
                </p:cNvSpPr>
                <p:nvPr/>
              </p:nvSpPr>
              <p:spPr bwMode="auto">
                <a:xfrm>
                  <a:off x="2880" y="724"/>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5" name="Group 12"/>
              <p:cNvGrpSpPr>
                <a:grpSpLocks/>
              </p:cNvGrpSpPr>
              <p:nvPr/>
            </p:nvGrpSpPr>
            <p:grpSpPr bwMode="auto">
              <a:xfrm>
                <a:off x="102" y="1084"/>
                <a:ext cx="2776" cy="462"/>
                <a:chOff x="102" y="1084"/>
                <a:chExt cx="2776" cy="462"/>
              </a:xfrm>
            </p:grpSpPr>
            <p:sp>
              <p:nvSpPr>
                <p:cNvPr id="108595" name="Rectangle 13"/>
                <p:cNvSpPr>
                  <a:spLocks noChangeArrowheads="1"/>
                </p:cNvSpPr>
                <p:nvPr/>
              </p:nvSpPr>
              <p:spPr bwMode="auto">
                <a:xfrm>
                  <a:off x="102" y="1084"/>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暗杀或伤害尼希米的阴谋(6:1-2)</a:t>
                  </a:r>
                </a:p>
              </p:txBody>
            </p:sp>
            <p:sp>
              <p:nvSpPr>
                <p:cNvPr id="108596" name="Rectangle 14"/>
                <p:cNvSpPr>
                  <a:spLocks noChangeArrowheads="1"/>
                </p:cNvSpPr>
                <p:nvPr/>
              </p:nvSpPr>
              <p:spPr bwMode="auto">
                <a:xfrm>
                  <a:off x="102" y="1084"/>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6" name="Group 15"/>
              <p:cNvGrpSpPr>
                <a:grpSpLocks/>
              </p:cNvGrpSpPr>
              <p:nvPr/>
            </p:nvGrpSpPr>
            <p:grpSpPr bwMode="auto">
              <a:xfrm>
                <a:off x="2880" y="1084"/>
                <a:ext cx="2776" cy="462"/>
                <a:chOff x="2880" y="1084"/>
                <a:chExt cx="2776" cy="462"/>
              </a:xfrm>
            </p:grpSpPr>
            <p:sp>
              <p:nvSpPr>
                <p:cNvPr id="108593" name="Rectangle 16"/>
                <p:cNvSpPr>
                  <a:spLocks noChangeArrowheads="1"/>
                </p:cNvSpPr>
                <p:nvPr/>
              </p:nvSpPr>
              <p:spPr bwMode="auto">
                <a:xfrm>
                  <a:off x="2880" y="1084"/>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拒绝参与(6:3)</a:t>
                  </a:r>
                </a:p>
              </p:txBody>
            </p:sp>
            <p:sp>
              <p:nvSpPr>
                <p:cNvPr id="108594" name="Rectangle 17"/>
                <p:cNvSpPr>
                  <a:spLocks noChangeArrowheads="1"/>
                </p:cNvSpPr>
                <p:nvPr/>
              </p:nvSpPr>
              <p:spPr bwMode="auto">
                <a:xfrm>
                  <a:off x="2880" y="1084"/>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7" name="Group 18"/>
              <p:cNvGrpSpPr>
                <a:grpSpLocks/>
              </p:cNvGrpSpPr>
              <p:nvPr/>
            </p:nvGrpSpPr>
            <p:grpSpPr bwMode="auto">
              <a:xfrm>
                <a:off x="102" y="1546"/>
                <a:ext cx="2776" cy="359"/>
                <a:chOff x="102" y="1546"/>
                <a:chExt cx="2776" cy="359"/>
              </a:xfrm>
            </p:grpSpPr>
            <p:sp>
              <p:nvSpPr>
                <p:cNvPr id="108591" name="Rectangle 19"/>
                <p:cNvSpPr>
                  <a:spLocks noChangeArrowheads="1"/>
                </p:cNvSpPr>
                <p:nvPr/>
              </p:nvSpPr>
              <p:spPr bwMode="auto">
                <a:xfrm>
                  <a:off x="102" y="1546"/>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诽谤尼希米(6:5-7)</a:t>
                  </a:r>
                </a:p>
              </p:txBody>
            </p:sp>
            <p:sp>
              <p:nvSpPr>
                <p:cNvPr id="108592" name="Rectangle 20"/>
                <p:cNvSpPr>
                  <a:spLocks noChangeArrowheads="1"/>
                </p:cNvSpPr>
                <p:nvPr/>
              </p:nvSpPr>
              <p:spPr bwMode="auto">
                <a:xfrm>
                  <a:off x="102" y="1546"/>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8" name="Group 21"/>
              <p:cNvGrpSpPr>
                <a:grpSpLocks/>
              </p:cNvGrpSpPr>
              <p:nvPr/>
            </p:nvGrpSpPr>
            <p:grpSpPr bwMode="auto">
              <a:xfrm>
                <a:off x="2880" y="1546"/>
                <a:ext cx="2776" cy="359"/>
                <a:chOff x="2880" y="1546"/>
                <a:chExt cx="2776" cy="359"/>
              </a:xfrm>
            </p:grpSpPr>
            <p:sp>
              <p:nvSpPr>
                <p:cNvPr id="108589" name="Rectangle 22"/>
                <p:cNvSpPr>
                  <a:spLocks noChangeArrowheads="1"/>
                </p:cNvSpPr>
                <p:nvPr/>
              </p:nvSpPr>
              <p:spPr bwMode="auto">
                <a:xfrm>
                  <a:off x="2880" y="1546"/>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否认(6:8)及祷告(6:9)</a:t>
                  </a:r>
                </a:p>
              </p:txBody>
            </p:sp>
            <p:sp>
              <p:nvSpPr>
                <p:cNvPr id="108590" name="Rectangle 23"/>
                <p:cNvSpPr>
                  <a:spLocks noChangeArrowheads="1"/>
                </p:cNvSpPr>
                <p:nvPr/>
              </p:nvSpPr>
              <p:spPr bwMode="auto">
                <a:xfrm>
                  <a:off x="2880" y="1546"/>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9" name="Group 24"/>
              <p:cNvGrpSpPr>
                <a:grpSpLocks/>
              </p:cNvGrpSpPr>
              <p:nvPr/>
            </p:nvGrpSpPr>
            <p:grpSpPr bwMode="auto">
              <a:xfrm>
                <a:off x="102" y="1906"/>
                <a:ext cx="2776" cy="462"/>
                <a:chOff x="102" y="1906"/>
                <a:chExt cx="2776" cy="462"/>
              </a:xfrm>
            </p:grpSpPr>
            <p:sp>
              <p:nvSpPr>
                <p:cNvPr id="108587" name="Rectangle 25"/>
                <p:cNvSpPr>
                  <a:spLocks noChangeArrowheads="1"/>
                </p:cNvSpPr>
                <p:nvPr/>
              </p:nvSpPr>
              <p:spPr bwMode="auto">
                <a:xfrm>
                  <a:off x="102" y="1906"/>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诋毁尼希米的阴谋(6:13)</a:t>
                  </a:r>
                </a:p>
              </p:txBody>
            </p:sp>
            <p:sp>
              <p:nvSpPr>
                <p:cNvPr id="108588" name="Rectangle 26"/>
                <p:cNvSpPr>
                  <a:spLocks noChangeArrowheads="1"/>
                </p:cNvSpPr>
                <p:nvPr/>
              </p:nvSpPr>
              <p:spPr bwMode="auto">
                <a:xfrm>
                  <a:off x="102" y="1906"/>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0" name="Group 27"/>
              <p:cNvGrpSpPr>
                <a:grpSpLocks/>
              </p:cNvGrpSpPr>
              <p:nvPr/>
            </p:nvGrpSpPr>
            <p:grpSpPr bwMode="auto">
              <a:xfrm>
                <a:off x="2880" y="1906"/>
                <a:ext cx="2776" cy="462"/>
                <a:chOff x="2880" y="1906"/>
                <a:chExt cx="2776" cy="462"/>
              </a:xfrm>
            </p:grpSpPr>
            <p:sp>
              <p:nvSpPr>
                <p:cNvPr id="108585" name="Rectangle 28"/>
                <p:cNvSpPr>
                  <a:spLocks noChangeArrowheads="1"/>
                </p:cNvSpPr>
                <p:nvPr/>
              </p:nvSpPr>
              <p:spPr bwMode="auto">
                <a:xfrm>
                  <a:off x="2880" y="1906"/>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拒绝参与(6:11-13)，及祷告(6:14)</a:t>
                  </a:r>
                </a:p>
              </p:txBody>
            </p:sp>
            <p:sp>
              <p:nvSpPr>
                <p:cNvPr id="108586" name="Rectangle 29"/>
                <p:cNvSpPr>
                  <a:spLocks noChangeArrowheads="1"/>
                </p:cNvSpPr>
                <p:nvPr/>
              </p:nvSpPr>
              <p:spPr bwMode="auto">
                <a:xfrm>
                  <a:off x="2880" y="1906"/>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1" name="Group 30"/>
              <p:cNvGrpSpPr>
                <a:grpSpLocks/>
              </p:cNvGrpSpPr>
              <p:nvPr/>
            </p:nvGrpSpPr>
            <p:grpSpPr bwMode="auto">
              <a:xfrm>
                <a:off x="102" y="2369"/>
                <a:ext cx="2776" cy="462"/>
                <a:chOff x="102" y="2369"/>
                <a:chExt cx="2776" cy="462"/>
              </a:xfrm>
            </p:grpSpPr>
            <p:sp>
              <p:nvSpPr>
                <p:cNvPr id="108583" name="Rectangle 31"/>
                <p:cNvSpPr>
                  <a:spLocks noChangeArrowheads="1"/>
                </p:cNvSpPr>
                <p:nvPr/>
              </p:nvSpPr>
              <p:spPr bwMode="auto">
                <a:xfrm>
                  <a:off x="102" y="2369"/>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spcBef>
                      <a:spcPts val="6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 多比雅搬进神殿的储藏室(13:4-7)</a:t>
                  </a:r>
                </a:p>
              </p:txBody>
            </p:sp>
            <p:sp>
              <p:nvSpPr>
                <p:cNvPr id="108584" name="Rectangle 32"/>
                <p:cNvSpPr>
                  <a:spLocks noChangeArrowheads="1"/>
                </p:cNvSpPr>
                <p:nvPr/>
              </p:nvSpPr>
              <p:spPr bwMode="auto">
                <a:xfrm>
                  <a:off x="102" y="2369"/>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2" name="Group 33"/>
              <p:cNvGrpSpPr>
                <a:grpSpLocks/>
              </p:cNvGrpSpPr>
              <p:nvPr/>
            </p:nvGrpSpPr>
            <p:grpSpPr bwMode="auto">
              <a:xfrm>
                <a:off x="2880" y="2369"/>
                <a:ext cx="2776" cy="462"/>
                <a:chOff x="2880" y="2369"/>
                <a:chExt cx="2776" cy="462"/>
              </a:xfrm>
            </p:grpSpPr>
            <p:sp>
              <p:nvSpPr>
                <p:cNvPr id="108581" name="Rectangle 34"/>
                <p:cNvSpPr>
                  <a:spLocks noChangeArrowheads="1"/>
                </p:cNvSpPr>
                <p:nvPr/>
              </p:nvSpPr>
              <p:spPr bwMode="auto">
                <a:xfrm>
                  <a:off x="2880" y="2369"/>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把多比雅 的家具丢了(13:8)</a:t>
                  </a:r>
                </a:p>
              </p:txBody>
            </p:sp>
            <p:sp>
              <p:nvSpPr>
                <p:cNvPr id="108582" name="Rectangle 35"/>
                <p:cNvSpPr>
                  <a:spLocks noChangeArrowheads="1"/>
                </p:cNvSpPr>
                <p:nvPr/>
              </p:nvSpPr>
              <p:spPr bwMode="auto">
                <a:xfrm>
                  <a:off x="2880" y="2369"/>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3" name="Group 36"/>
              <p:cNvGrpSpPr>
                <a:grpSpLocks/>
              </p:cNvGrpSpPr>
              <p:nvPr/>
            </p:nvGrpSpPr>
            <p:grpSpPr bwMode="auto">
              <a:xfrm>
                <a:off x="102" y="2832"/>
                <a:ext cx="2776" cy="462"/>
                <a:chOff x="102" y="2832"/>
                <a:chExt cx="2776" cy="462"/>
              </a:xfrm>
            </p:grpSpPr>
            <p:sp>
              <p:nvSpPr>
                <p:cNvPr id="108579" name="Rectangle 37"/>
                <p:cNvSpPr>
                  <a:spLocks noChangeArrowheads="1"/>
                </p:cNvSpPr>
                <p:nvPr/>
              </p:nvSpPr>
              <p:spPr bwMode="auto">
                <a:xfrm>
                  <a:off x="102" y="2832"/>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没向神殿缴付什一税及供品(13:10)</a:t>
                  </a:r>
                </a:p>
              </p:txBody>
            </p:sp>
            <p:sp>
              <p:nvSpPr>
                <p:cNvPr id="108580" name="Rectangle 38"/>
                <p:cNvSpPr>
                  <a:spLocks noChangeArrowheads="1"/>
                </p:cNvSpPr>
                <p:nvPr/>
              </p:nvSpPr>
              <p:spPr bwMode="auto">
                <a:xfrm>
                  <a:off x="102" y="2832"/>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4" name="Group 39"/>
              <p:cNvGrpSpPr>
                <a:grpSpLocks/>
              </p:cNvGrpSpPr>
              <p:nvPr/>
            </p:nvGrpSpPr>
            <p:grpSpPr bwMode="auto">
              <a:xfrm>
                <a:off x="2880" y="2832"/>
                <a:ext cx="2776" cy="462"/>
                <a:chOff x="2880" y="2832"/>
                <a:chExt cx="2776" cy="462"/>
              </a:xfrm>
            </p:grpSpPr>
            <p:sp>
              <p:nvSpPr>
                <p:cNvPr id="108577" name="Rectangle 40"/>
                <p:cNvSpPr>
                  <a:spLocks noChangeArrowheads="1"/>
                </p:cNvSpPr>
                <p:nvPr/>
              </p:nvSpPr>
              <p:spPr bwMode="auto">
                <a:xfrm>
                  <a:off x="2880" y="2832"/>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100" b="1">
                      <a:solidFill>
                        <a:srgbClr val="FFFFFF"/>
                      </a:solidFill>
                      <a:latin typeface="Arial Narrow" charset="0"/>
                    </a:rPr>
                    <a:t>训斥(13:11a)，把利未派驻到岗位(13:11b)， 及祷告(13:14)</a:t>
                  </a:r>
                </a:p>
              </p:txBody>
            </p:sp>
            <p:sp>
              <p:nvSpPr>
                <p:cNvPr id="108578" name="Rectangle 41"/>
                <p:cNvSpPr>
                  <a:spLocks noChangeArrowheads="1"/>
                </p:cNvSpPr>
                <p:nvPr/>
              </p:nvSpPr>
              <p:spPr bwMode="auto">
                <a:xfrm>
                  <a:off x="2880" y="2832"/>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5" name="Group 42"/>
              <p:cNvGrpSpPr>
                <a:grpSpLocks/>
              </p:cNvGrpSpPr>
              <p:nvPr/>
            </p:nvGrpSpPr>
            <p:grpSpPr bwMode="auto">
              <a:xfrm>
                <a:off x="102" y="3295"/>
                <a:ext cx="2776" cy="462"/>
                <a:chOff x="102" y="3295"/>
                <a:chExt cx="2776" cy="462"/>
              </a:xfrm>
            </p:grpSpPr>
            <p:sp>
              <p:nvSpPr>
                <p:cNvPr id="108575" name="Rectangle 43"/>
                <p:cNvSpPr>
                  <a:spLocks noChangeArrowheads="1"/>
                </p:cNvSpPr>
                <p:nvPr/>
              </p:nvSpPr>
              <p:spPr bwMode="auto">
                <a:xfrm>
                  <a:off x="102" y="3295"/>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在安息日经商，违反教义(13:15-16)</a:t>
                  </a:r>
                </a:p>
              </p:txBody>
            </p:sp>
            <p:sp>
              <p:nvSpPr>
                <p:cNvPr id="108576" name="Rectangle 44"/>
                <p:cNvSpPr>
                  <a:spLocks noChangeArrowheads="1"/>
                </p:cNvSpPr>
                <p:nvPr/>
              </p:nvSpPr>
              <p:spPr bwMode="auto">
                <a:xfrm>
                  <a:off x="102" y="3295"/>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6" name="Group 45"/>
              <p:cNvGrpSpPr>
                <a:grpSpLocks/>
              </p:cNvGrpSpPr>
              <p:nvPr/>
            </p:nvGrpSpPr>
            <p:grpSpPr bwMode="auto">
              <a:xfrm>
                <a:off x="2880" y="3295"/>
                <a:ext cx="2776" cy="462"/>
                <a:chOff x="2880" y="3295"/>
                <a:chExt cx="2776" cy="462"/>
              </a:xfrm>
            </p:grpSpPr>
            <p:sp>
              <p:nvSpPr>
                <p:cNvPr id="108573" name="Rectangle 46"/>
                <p:cNvSpPr>
                  <a:spLocks noChangeArrowheads="1"/>
                </p:cNvSpPr>
                <p:nvPr/>
              </p:nvSpPr>
              <p:spPr bwMode="auto">
                <a:xfrm>
                  <a:off x="2880" y="3295"/>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训斥(13:17-18)、驻扎侍卫(13:19)，及祷告(13:22)</a:t>
                  </a:r>
                </a:p>
              </p:txBody>
            </p:sp>
            <p:sp>
              <p:nvSpPr>
                <p:cNvPr id="108574" name="Rectangle 47"/>
                <p:cNvSpPr>
                  <a:spLocks noChangeArrowheads="1"/>
                </p:cNvSpPr>
                <p:nvPr/>
              </p:nvSpPr>
              <p:spPr bwMode="auto">
                <a:xfrm>
                  <a:off x="2880" y="3295"/>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7" name="Group 48"/>
              <p:cNvGrpSpPr>
                <a:grpSpLocks/>
              </p:cNvGrpSpPr>
              <p:nvPr/>
            </p:nvGrpSpPr>
            <p:grpSpPr bwMode="auto">
              <a:xfrm>
                <a:off x="102" y="3757"/>
                <a:ext cx="2776" cy="462"/>
                <a:chOff x="102" y="3757"/>
                <a:chExt cx="2776" cy="462"/>
              </a:xfrm>
            </p:grpSpPr>
            <p:sp>
              <p:nvSpPr>
                <p:cNvPr id="108571" name="Rectangle 49"/>
                <p:cNvSpPr>
                  <a:spLocks noChangeArrowheads="1"/>
                </p:cNvSpPr>
                <p:nvPr/>
              </p:nvSpPr>
              <p:spPr bwMode="auto">
                <a:xfrm>
                  <a:off x="102" y="3757"/>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通婚(13:23-24)</a:t>
                  </a:r>
                </a:p>
              </p:txBody>
            </p:sp>
            <p:sp>
              <p:nvSpPr>
                <p:cNvPr id="108572" name="Rectangle 50"/>
                <p:cNvSpPr>
                  <a:spLocks noChangeArrowheads="1"/>
                </p:cNvSpPr>
                <p:nvPr/>
              </p:nvSpPr>
              <p:spPr bwMode="auto">
                <a:xfrm>
                  <a:off x="102" y="3757"/>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8" name="Group 51"/>
              <p:cNvGrpSpPr>
                <a:grpSpLocks/>
              </p:cNvGrpSpPr>
              <p:nvPr/>
            </p:nvGrpSpPr>
            <p:grpSpPr bwMode="auto">
              <a:xfrm>
                <a:off x="2880" y="3757"/>
                <a:ext cx="2776" cy="462"/>
                <a:chOff x="2880" y="3757"/>
                <a:chExt cx="2776" cy="462"/>
              </a:xfrm>
            </p:grpSpPr>
            <p:sp>
              <p:nvSpPr>
                <p:cNvPr id="108569" name="Rectangle 52"/>
                <p:cNvSpPr>
                  <a:spLocks noChangeArrowheads="1"/>
                </p:cNvSpPr>
                <p:nvPr/>
              </p:nvSpPr>
              <p:spPr bwMode="auto">
                <a:xfrm>
                  <a:off x="2880" y="3757"/>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训斥(13:25-27)，把有罪的牧师撤职 (13:28)，及祷告 (13:29)</a:t>
                  </a:r>
                </a:p>
              </p:txBody>
            </p:sp>
            <p:sp>
              <p:nvSpPr>
                <p:cNvPr id="108570" name="Rectangle 53"/>
                <p:cNvSpPr>
                  <a:spLocks noChangeArrowheads="1"/>
                </p:cNvSpPr>
                <p:nvPr/>
              </p:nvSpPr>
              <p:spPr bwMode="auto">
                <a:xfrm>
                  <a:off x="2880" y="3757"/>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sp>
          <p:nvSpPr>
            <p:cNvPr id="108552" name="Rectangle 54"/>
            <p:cNvSpPr>
              <a:spLocks noChangeArrowheads="1"/>
            </p:cNvSpPr>
            <p:nvPr/>
          </p:nvSpPr>
          <p:spPr bwMode="auto">
            <a:xfrm>
              <a:off x="96" y="720"/>
              <a:ext cx="5568" cy="3504"/>
            </a:xfrm>
            <a:prstGeom prst="rect">
              <a:avLst/>
            </a:prstGeom>
            <a:noFill/>
            <a:ln w="144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sp>
        <p:nvSpPr>
          <p:cNvPr id="108550" name="Rectangle 55"/>
          <p:cNvSpPr>
            <a:spLocks noChangeArrowheads="1"/>
          </p:cNvSpPr>
          <p:nvPr/>
        </p:nvSpPr>
        <p:spPr bwMode="auto">
          <a:xfrm>
            <a:off x="1244600" y="692150"/>
            <a:ext cx="6203950" cy="398463"/>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rPr>
              <a:t>Gene Getz，“尼希米记”， 圣经知识评， 1:681</a:t>
            </a:r>
          </a:p>
        </p:txBody>
      </p:sp>
    </p:spTree>
    <p:extLst>
      <p:ext uri="{BB962C8B-B14F-4D97-AF65-F5344CB8AC3E}">
        <p14:creationId xmlns:p14="http://schemas.microsoft.com/office/powerpoint/2010/main" val="29332886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763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3763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7635" name="Title 3"/>
          <p:cNvSpPr>
            <a:spLocks noGrp="1"/>
          </p:cNvSpPr>
          <p:nvPr>
            <p:ph type="title" idx="4294967295"/>
          </p:nvPr>
        </p:nvSpPr>
        <p:spPr>
          <a:xfrm>
            <a:off x="571500" y="76200"/>
            <a:ext cx="8115300" cy="1447800"/>
          </a:xfrm>
        </p:spPr>
        <p:txBody>
          <a:bodyPr/>
          <a:lstStyle/>
          <a:p>
            <a:pPr marL="566738" indent="-566738" eaLnBrk="1" hangingPunct="1"/>
            <a:r>
              <a:rPr lang="en-US">
                <a:latin typeface="Helvetica" charset="0"/>
                <a:ea typeface="Osaka" charset="0"/>
                <a:cs typeface="Osaka" charset="0"/>
              </a:rPr>
              <a:t>I.  God helps us to be</a:t>
            </a:r>
            <a:r>
              <a:rPr lang="en-US" sz="5400">
                <a:solidFill>
                  <a:srgbClr val="FFFF00"/>
                </a:solidFill>
                <a:latin typeface="Helvetica" charset="0"/>
                <a:ea typeface="Osaka" charset="0"/>
                <a:cs typeface="Osaka" charset="0"/>
              </a:rPr>
              <a:t> sensible</a:t>
            </a:r>
            <a:r>
              <a:rPr lang="en-US">
                <a:latin typeface="Helvetica" charset="0"/>
                <a:ea typeface="Osaka" charset="0"/>
                <a:cs typeface="Osaka" charset="0"/>
              </a:rPr>
              <a:t> to overcome opposition.</a:t>
            </a:r>
            <a:endParaRPr lang="en-US">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208299985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9681"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39682" name="Title 3"/>
          <p:cNvSpPr>
            <a:spLocks noGrp="1"/>
          </p:cNvSpPr>
          <p:nvPr>
            <p:ph type="title" idx="4294967295"/>
          </p:nvPr>
        </p:nvSpPr>
        <p:spPr>
          <a:xfrm>
            <a:off x="228600" y="-76200"/>
            <a:ext cx="3276600" cy="5715000"/>
          </a:xfrm>
        </p:spPr>
        <p:txBody>
          <a:bodyPr/>
          <a:lstStyle/>
          <a:p>
            <a:pPr eaLnBrk="1" hangingPunct="1"/>
            <a:r>
              <a:rPr lang="en-US">
                <a:latin typeface="Helvetica" charset="0"/>
                <a:ea typeface="Osaka" charset="0"/>
                <a:cs typeface="Osaka" charset="0"/>
              </a:rPr>
              <a:t>II.  God helps us to be</a:t>
            </a:r>
            <a:r>
              <a:rPr lang="en-US" sz="5400">
                <a:solidFill>
                  <a:srgbClr val="FFFF00"/>
                </a:solidFill>
                <a:latin typeface="Helvetica" charset="0"/>
                <a:ea typeface="Osaka" charset="0"/>
                <a:cs typeface="Osaka" charset="0"/>
              </a:rPr>
              <a:t> united</a:t>
            </a:r>
            <a:r>
              <a:rPr lang="en-US">
                <a:latin typeface="Helvetica" charset="0"/>
                <a:ea typeface="Osaka" charset="0"/>
                <a:cs typeface="Osaka" charset="0"/>
              </a:rPr>
              <a:t> to overcome opposition.</a:t>
            </a:r>
          </a:p>
        </p:txBody>
      </p:sp>
      <p:pic>
        <p:nvPicPr>
          <p:cNvPr id="839683" name="Picture 5" descr="united-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295400"/>
            <a:ext cx="4470400" cy="350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7907633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17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41730" name="Title 2"/>
          <p:cNvSpPr>
            <a:spLocks noGrp="1"/>
          </p:cNvSpPr>
          <p:nvPr>
            <p:ph type="title" idx="4294967295"/>
          </p:nvPr>
        </p:nvSpPr>
        <p:spPr/>
        <p:txBody>
          <a:bodyPr/>
          <a:lstStyle/>
          <a:p>
            <a:pPr eaLnBrk="1" hangingPunct="1"/>
            <a:r>
              <a:rPr lang="en-US">
                <a:latin typeface="Helvetica" charset="0"/>
                <a:ea typeface="Osaka" charset="0"/>
                <a:cs typeface="Osaka" charset="0"/>
              </a:rPr>
              <a:t>Meetings</a:t>
            </a:r>
          </a:p>
        </p:txBody>
      </p:sp>
      <p:pic>
        <p:nvPicPr>
          <p:cNvPr id="841731" name="Picture 1" descr="meeting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 y="0"/>
            <a:ext cx="7943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1732" name="Title 2"/>
          <p:cNvSpPr txBox="1">
            <a:spLocks/>
          </p:cNvSpPr>
          <p:nvPr/>
        </p:nvSpPr>
        <p:spPr bwMode="auto">
          <a:xfrm>
            <a:off x="611188" y="5013325"/>
            <a:ext cx="7993062"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8000" b="1" baseline="0">
                <a:solidFill>
                  <a:srgbClr val="FFFFFF"/>
                </a:solidFill>
                <a:latin typeface="Helvetica" charset="0"/>
                <a:ea typeface="Osaka" charset="0"/>
                <a:cs typeface="Osaka" charset="0"/>
              </a:rPr>
              <a:t>M</a:t>
            </a:r>
            <a:r>
              <a:rPr kumimoji="1" lang="en-US" sz="6000" b="1" baseline="0">
                <a:solidFill>
                  <a:srgbClr val="FFFFFF"/>
                </a:solidFill>
                <a:latin typeface="Helvetica" charset="0"/>
                <a:ea typeface="Osaka" charset="0"/>
                <a:cs typeface="Osaka" charset="0"/>
              </a:rPr>
              <a:t>EETING</a:t>
            </a:r>
            <a:r>
              <a:rPr kumimoji="1" lang="en-US" sz="8000" b="1" baseline="0">
                <a:solidFill>
                  <a:srgbClr val="FFFFFF"/>
                </a:solidFill>
                <a:latin typeface="Helvetica" charset="0"/>
                <a:ea typeface="Osaka" charset="0"/>
                <a:cs typeface="Osaka" charset="0"/>
              </a:rPr>
              <a:t>S</a:t>
            </a:r>
            <a:endParaRPr kumimoji="1" lang="en-US" sz="6000" b="1" baseline="0">
              <a:solidFill>
                <a:srgbClr val="FFFFFF"/>
              </a:solidFill>
              <a:latin typeface="Helvetica" charset="0"/>
              <a:ea typeface="Osaka" charset="0"/>
              <a:cs typeface="Osaka" charset="0"/>
            </a:endParaRPr>
          </a:p>
        </p:txBody>
      </p:sp>
      <p:sp>
        <p:nvSpPr>
          <p:cNvPr id="841733" name="Title 2"/>
          <p:cNvSpPr txBox="1">
            <a:spLocks/>
          </p:cNvSpPr>
          <p:nvPr/>
        </p:nvSpPr>
        <p:spPr bwMode="auto">
          <a:xfrm>
            <a:off x="611188" y="5949950"/>
            <a:ext cx="7993062" cy="5032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3600" baseline="0">
                <a:solidFill>
                  <a:srgbClr val="FFFFFF"/>
                </a:solidFill>
                <a:latin typeface="Helvetica" charset="0"/>
                <a:ea typeface="Osaka" charset="0"/>
                <a:cs typeface="Osaka" charset="0"/>
              </a:rPr>
              <a:t>None of us is as dumb as all of us.</a:t>
            </a:r>
          </a:p>
        </p:txBody>
      </p:sp>
    </p:spTree>
    <p:extLst>
      <p:ext uri="{BB962C8B-B14F-4D97-AF65-F5344CB8AC3E}">
        <p14:creationId xmlns:p14="http://schemas.microsoft.com/office/powerpoint/2010/main" val="32147763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3777"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43778" name="Picture 2" descr="buildingthew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3779" name="Title 3"/>
          <p:cNvSpPr>
            <a:spLocks noGrp="1"/>
          </p:cNvSpPr>
          <p:nvPr>
            <p:ph type="title" idx="4294967295"/>
          </p:nvPr>
        </p:nvSpPr>
        <p:spPr>
          <a:xfrm>
            <a:off x="228600" y="-76200"/>
            <a:ext cx="3124200" cy="4572000"/>
          </a:xfrm>
        </p:spPr>
        <p:txBody>
          <a:bodyPr/>
          <a:lstStyle/>
          <a:p>
            <a:pPr eaLnBrk="1" hangingPunct="1"/>
            <a:r>
              <a:rPr lang="en-US">
                <a:latin typeface="Helvetica" charset="0"/>
                <a:ea typeface="Osaka" charset="0"/>
                <a:cs typeface="Osaka" charset="0"/>
              </a:rPr>
              <a:t>A.  God united all kinds of Jews to work as common laborers</a:t>
            </a:r>
          </a:p>
        </p:txBody>
      </p:sp>
    </p:spTree>
    <p:extLst>
      <p:ext uri="{BB962C8B-B14F-4D97-AF65-F5344CB8AC3E}">
        <p14:creationId xmlns:p14="http://schemas.microsoft.com/office/powerpoint/2010/main" val="3442100654"/>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5825"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45826" name="Picture 2" descr="buildingthewall.jpg"/>
          <p:cNvPicPr>
            <a:picLocks noChangeAspect="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5827" name="Title 3"/>
          <p:cNvSpPr>
            <a:spLocks noGrp="1"/>
          </p:cNvSpPr>
          <p:nvPr>
            <p:ph type="title" idx="4294967295"/>
          </p:nvPr>
        </p:nvSpPr>
        <p:spPr>
          <a:xfrm>
            <a:off x="228600" y="-76200"/>
            <a:ext cx="3124200" cy="4572000"/>
          </a:xfrm>
        </p:spPr>
        <p:txBody>
          <a:bodyPr/>
          <a:lstStyle/>
          <a:p>
            <a:pPr eaLnBrk="1" hangingPunct="1"/>
            <a:r>
              <a:rPr lang="en-US">
                <a:latin typeface="Helvetica" charset="0"/>
                <a:ea typeface="Osaka" charset="0"/>
                <a:cs typeface="Osaka" charset="0"/>
              </a:rPr>
              <a:t>A.  God united all kinds of Jews to work as common laborers</a:t>
            </a:r>
          </a:p>
        </p:txBody>
      </p:sp>
      <p:sp>
        <p:nvSpPr>
          <p:cNvPr id="263172" name="Text Box 4"/>
          <p:cNvSpPr txBox="1">
            <a:spLocks noChangeArrowheads="1"/>
          </p:cNvSpPr>
          <p:nvPr/>
        </p:nvSpPr>
        <p:spPr bwMode="auto">
          <a:xfrm>
            <a:off x="2819400" y="228600"/>
            <a:ext cx="6324600" cy="633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371600" indent="-4572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lvl="2" defTabSz="914400">
              <a:spcBef>
                <a:spcPts val="1200"/>
              </a:spcBef>
              <a:spcAft>
                <a:spcPts val="300"/>
              </a:spcAft>
              <a:buClrTx/>
              <a:buSzTx/>
              <a:buFont typeface="Arial" charset="0"/>
              <a:buChar char="•"/>
            </a:pPr>
            <a:r>
              <a:rPr lang="en-US" sz="3200" b="1" baseline="0">
                <a:solidFill>
                  <a:srgbClr val="000000"/>
                </a:solidFill>
                <a:latin typeface="Arial" charset="0"/>
                <a:cs typeface="Times New Roman" charset="0"/>
              </a:rPr>
              <a:t>Priests (1, 22, 28)</a:t>
            </a:r>
          </a:p>
          <a:p>
            <a:pPr lvl="2" defTabSz="914400">
              <a:spcBef>
                <a:spcPts val="1200"/>
              </a:spcBef>
              <a:spcAft>
                <a:spcPts val="300"/>
              </a:spcAft>
              <a:buClrTx/>
              <a:buSzTx/>
              <a:buFont typeface="Arial" charset="0"/>
              <a:buChar char="•"/>
            </a:pPr>
            <a:r>
              <a:rPr lang="en-US" sz="3200" b="1" baseline="0">
                <a:solidFill>
                  <a:srgbClr val="000000"/>
                </a:solidFill>
                <a:latin typeface="Arial" charset="0"/>
              </a:rPr>
              <a:t>Goldsmiths (8a, 31, 32)</a:t>
            </a:r>
          </a:p>
          <a:p>
            <a:pPr lvl="2" defTabSz="914400">
              <a:spcBef>
                <a:spcPts val="1200"/>
              </a:spcBef>
              <a:spcAft>
                <a:spcPts val="300"/>
              </a:spcAft>
              <a:buClrTx/>
              <a:buSzTx/>
              <a:buFontTx/>
              <a:buChar char="•"/>
            </a:pPr>
            <a:r>
              <a:rPr lang="en-US" sz="3200" b="1" baseline="0">
                <a:solidFill>
                  <a:srgbClr val="000000"/>
                </a:solidFill>
                <a:latin typeface="Arial" charset="0"/>
              </a:rPr>
              <a:t>Perfumer (8b)</a:t>
            </a:r>
          </a:p>
          <a:p>
            <a:pPr lvl="2" defTabSz="914400">
              <a:spcBef>
                <a:spcPts val="1200"/>
              </a:spcBef>
              <a:spcAft>
                <a:spcPts val="300"/>
              </a:spcAft>
              <a:buClrTx/>
              <a:buSzTx/>
              <a:buFontTx/>
              <a:buChar char="•"/>
            </a:pPr>
            <a:r>
              <a:rPr lang="en-US" sz="3200" b="1" baseline="0">
                <a:solidFill>
                  <a:srgbClr val="000000"/>
                </a:solidFill>
                <a:latin typeface="Arial" charset="0"/>
              </a:rPr>
              <a:t>Political leaders (9, 15, 16, 17, 18, 19)</a:t>
            </a:r>
          </a:p>
          <a:p>
            <a:pPr lvl="2" defTabSz="914400">
              <a:spcBef>
                <a:spcPts val="1200"/>
              </a:spcBef>
              <a:spcAft>
                <a:spcPts val="300"/>
              </a:spcAft>
              <a:buClrTx/>
              <a:buSzTx/>
              <a:buFontTx/>
              <a:buChar char="•"/>
            </a:pPr>
            <a:r>
              <a:rPr lang="en-US" sz="3200" b="1" baseline="0">
                <a:solidFill>
                  <a:srgbClr val="000000"/>
                </a:solidFill>
                <a:latin typeface="Arial" charset="0"/>
              </a:rPr>
              <a:t>Women &amp; men (12)</a:t>
            </a:r>
          </a:p>
          <a:p>
            <a:pPr lvl="2" defTabSz="914400">
              <a:spcBef>
                <a:spcPts val="1200"/>
              </a:spcBef>
              <a:spcAft>
                <a:spcPts val="300"/>
              </a:spcAft>
              <a:buClrTx/>
              <a:buSzTx/>
              <a:buFontTx/>
              <a:buChar char="•"/>
            </a:pPr>
            <a:r>
              <a:rPr lang="en-US" sz="3200" b="1" baseline="0">
                <a:solidFill>
                  <a:srgbClr val="000000"/>
                </a:solidFill>
                <a:latin typeface="Arial" charset="0"/>
              </a:rPr>
              <a:t>Levites (17)</a:t>
            </a:r>
          </a:p>
          <a:p>
            <a:pPr lvl="2" defTabSz="914400">
              <a:spcBef>
                <a:spcPts val="1200"/>
              </a:spcBef>
              <a:spcAft>
                <a:spcPts val="300"/>
              </a:spcAft>
              <a:buClrTx/>
              <a:buSzTx/>
              <a:buFontTx/>
              <a:buChar char="•"/>
            </a:pPr>
            <a:r>
              <a:rPr lang="en-US" sz="3200" b="1" baseline="0">
                <a:solidFill>
                  <a:srgbClr val="000000"/>
                </a:solidFill>
                <a:latin typeface="Arial" charset="0"/>
              </a:rPr>
              <a:t>Merchants (32)</a:t>
            </a:r>
          </a:p>
          <a:p>
            <a:pPr lvl="2" defTabSz="914400">
              <a:spcBef>
                <a:spcPts val="1200"/>
              </a:spcBef>
              <a:spcAft>
                <a:spcPts val="300"/>
              </a:spcAft>
              <a:buClrTx/>
              <a:buSzTx/>
              <a:buFontTx/>
              <a:buChar char="•"/>
            </a:pPr>
            <a:r>
              <a:rPr lang="en-US" sz="3200" b="1" baseline="0">
                <a:solidFill>
                  <a:srgbClr val="000000"/>
                </a:solidFill>
                <a:latin typeface="Arial" charset="0"/>
              </a:rPr>
              <a:t>Even people from outside the city (2, 5, 7)</a:t>
            </a:r>
          </a:p>
        </p:txBody>
      </p:sp>
    </p:spTree>
    <p:extLst>
      <p:ext uri="{BB962C8B-B14F-4D97-AF65-F5344CB8AC3E}">
        <p14:creationId xmlns:p14="http://schemas.microsoft.com/office/powerpoint/2010/main" val="8884139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3172">
                                            <p:txEl>
                                              <p:pRg st="0" end="0"/>
                                            </p:txEl>
                                          </p:spTgt>
                                        </p:tgtEl>
                                        <p:attrNameLst>
                                          <p:attrName>style.visibility</p:attrName>
                                        </p:attrNameLst>
                                      </p:cBhvr>
                                      <p:to>
                                        <p:strVal val="visible"/>
                                      </p:to>
                                    </p:set>
                                    <p:animEffect transition="in" filter="blinds(horizontal)">
                                      <p:cBhvr>
                                        <p:cTn id="7" dur="500"/>
                                        <p:tgtEl>
                                          <p:spTgt spid="263172">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3172">
                                            <p:txEl>
                                              <p:pRg st="1" end="1"/>
                                            </p:txEl>
                                          </p:spTgt>
                                        </p:tgtEl>
                                        <p:attrNameLst>
                                          <p:attrName>style.visibility</p:attrName>
                                        </p:attrNameLst>
                                      </p:cBhvr>
                                      <p:to>
                                        <p:strVal val="visible"/>
                                      </p:to>
                                    </p:set>
                                    <p:animEffect transition="in" filter="blinds(horizontal)">
                                      <p:cBhvr>
                                        <p:cTn id="10" dur="500"/>
                                        <p:tgtEl>
                                          <p:spTgt spid="263172">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63172">
                                            <p:txEl>
                                              <p:pRg st="2" end="2"/>
                                            </p:txEl>
                                          </p:spTgt>
                                        </p:tgtEl>
                                        <p:attrNameLst>
                                          <p:attrName>style.visibility</p:attrName>
                                        </p:attrNameLst>
                                      </p:cBhvr>
                                      <p:to>
                                        <p:strVal val="visible"/>
                                      </p:to>
                                    </p:set>
                                    <p:animEffect transition="in" filter="blinds(horizontal)">
                                      <p:cBhvr>
                                        <p:cTn id="13" dur="500"/>
                                        <p:tgtEl>
                                          <p:spTgt spid="263172">
                                            <p:txEl>
                                              <p:pRg st="2" end="2"/>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63172">
                                            <p:txEl>
                                              <p:pRg st="3" end="3"/>
                                            </p:txEl>
                                          </p:spTgt>
                                        </p:tgtEl>
                                        <p:attrNameLst>
                                          <p:attrName>style.visibility</p:attrName>
                                        </p:attrNameLst>
                                      </p:cBhvr>
                                      <p:to>
                                        <p:strVal val="visible"/>
                                      </p:to>
                                    </p:set>
                                    <p:animEffect transition="in" filter="blinds(horizontal)">
                                      <p:cBhvr>
                                        <p:cTn id="16" dur="500"/>
                                        <p:tgtEl>
                                          <p:spTgt spid="263172">
                                            <p:txEl>
                                              <p:pRg st="3" end="3"/>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63172">
                                            <p:txEl>
                                              <p:pRg st="4" end="4"/>
                                            </p:txEl>
                                          </p:spTgt>
                                        </p:tgtEl>
                                        <p:attrNameLst>
                                          <p:attrName>style.visibility</p:attrName>
                                        </p:attrNameLst>
                                      </p:cBhvr>
                                      <p:to>
                                        <p:strVal val="visible"/>
                                      </p:to>
                                    </p:set>
                                    <p:animEffect transition="in" filter="blinds(horizontal)">
                                      <p:cBhvr>
                                        <p:cTn id="19" dur="500"/>
                                        <p:tgtEl>
                                          <p:spTgt spid="263172">
                                            <p:txEl>
                                              <p:pRg st="4" end="4"/>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63172">
                                            <p:txEl>
                                              <p:pRg st="5" end="5"/>
                                            </p:txEl>
                                          </p:spTgt>
                                        </p:tgtEl>
                                        <p:attrNameLst>
                                          <p:attrName>style.visibility</p:attrName>
                                        </p:attrNameLst>
                                      </p:cBhvr>
                                      <p:to>
                                        <p:strVal val="visible"/>
                                      </p:to>
                                    </p:set>
                                    <p:animEffect transition="in" filter="blinds(horizontal)">
                                      <p:cBhvr>
                                        <p:cTn id="22" dur="500"/>
                                        <p:tgtEl>
                                          <p:spTgt spid="263172">
                                            <p:txEl>
                                              <p:pRg st="5" end="5"/>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63172">
                                            <p:txEl>
                                              <p:pRg st="6" end="6"/>
                                            </p:txEl>
                                          </p:spTgt>
                                        </p:tgtEl>
                                        <p:attrNameLst>
                                          <p:attrName>style.visibility</p:attrName>
                                        </p:attrNameLst>
                                      </p:cBhvr>
                                      <p:to>
                                        <p:strVal val="visible"/>
                                      </p:to>
                                    </p:set>
                                    <p:animEffect transition="in" filter="blinds(horizontal)">
                                      <p:cBhvr>
                                        <p:cTn id="25" dur="500"/>
                                        <p:tgtEl>
                                          <p:spTgt spid="263172">
                                            <p:txEl>
                                              <p:pRg st="6" end="6"/>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63172">
                                            <p:txEl>
                                              <p:pRg st="7" end="7"/>
                                            </p:txEl>
                                          </p:spTgt>
                                        </p:tgtEl>
                                        <p:attrNameLst>
                                          <p:attrName>style.visibility</p:attrName>
                                        </p:attrNameLst>
                                      </p:cBhvr>
                                      <p:to>
                                        <p:strVal val="visible"/>
                                      </p:to>
                                    </p:set>
                                    <p:animEffect transition="in" filter="blinds(horizontal)">
                                      <p:cBhvr>
                                        <p:cTn id="28" dur="500"/>
                                        <p:tgtEl>
                                          <p:spTgt spid="2631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2" grpId="0" build="p"/>
    </p:bldLst>
  </p:timing>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142338" name="Rectangle 2"/>
          <p:cNvSpPr>
            <a:spLocks noGrp="1" noChangeArrowheads="1"/>
          </p:cNvSpPr>
          <p:nvPr>
            <p:ph type="ctrTitle"/>
          </p:nvPr>
        </p:nvSpPr>
        <p:spPr>
          <a:xfrm>
            <a:off x="4267200" y="1143000"/>
            <a:ext cx="4876800" cy="3273425"/>
          </a:xfrm>
        </p:spPr>
        <p:txBody>
          <a:bodyPr/>
          <a:lstStyle/>
          <a:p>
            <a:pPr>
              <a:defRPr/>
            </a:pPr>
            <a:r>
              <a:rPr kumimoji="1" lang="en-US" sz="9600" b="1" dirty="0">
                <a:latin typeface="Arial"/>
                <a:ea typeface="ＭＳ Ｐゴシック" pitchFamily="-65" charset="-128"/>
                <a:cs typeface="Arial"/>
              </a:rPr>
              <a:t>Bound sticks</a:t>
            </a:r>
          </a:p>
        </p:txBody>
      </p:sp>
      <p:pic>
        <p:nvPicPr>
          <p:cNvPr id="847875" name="Picture 4" descr="boundsti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457200"/>
            <a:ext cx="3403600" cy="511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794969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defTabSz="914400">
              <a:buClrTx/>
              <a:buSzTx/>
              <a:buFontTx/>
              <a:buNone/>
              <a:defRPr/>
            </a:pPr>
            <a:r>
              <a:rPr lang="en-US" sz="4800" b="1"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849922"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3"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41663"/>
            <a:ext cx="4984750" cy="373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4"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427538" cy="332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5"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3573463"/>
            <a:ext cx="4379912" cy="328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6"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27" name="TextBox 2"/>
          <p:cNvSpPr txBox="1">
            <a:spLocks noChangeArrowheads="1"/>
          </p:cNvSpPr>
          <p:nvPr/>
        </p:nvSpPr>
        <p:spPr bwMode="auto">
          <a:xfrm>
            <a:off x="179388" y="2979738"/>
            <a:ext cx="6264275" cy="9540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r>
              <a:rPr lang="en-US" sz="2800" b="1" baseline="0">
                <a:solidFill>
                  <a:srgbClr val="FFFFFF"/>
                </a:solidFill>
                <a:latin typeface="Arial" charset="0"/>
                <a:cs typeface="Arial" charset="0"/>
              </a:rPr>
              <a:t>B.  God unites all types of people as they serve Him today.</a:t>
            </a:r>
          </a:p>
        </p:txBody>
      </p:sp>
    </p:spTree>
    <p:extLst>
      <p:ext uri="{BB962C8B-B14F-4D97-AF65-F5344CB8AC3E}">
        <p14:creationId xmlns:p14="http://schemas.microsoft.com/office/powerpoint/2010/main" val="4019147998"/>
      </p:ext>
    </p:extLst>
  </p:cSld>
  <p:clrMapOvr>
    <a:masterClrMapping/>
  </p:clrMapOvr>
  <p:transition spd="slow"/>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50945" name="Rectangle 3"/>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pic>
        <p:nvPicPr>
          <p:cNvPr id="2" name="Picture 1" descr="PraiseJesus_5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3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69" name="Title 1"/>
          <p:cNvSpPr>
            <a:spLocks noGrp="1"/>
          </p:cNvSpPr>
          <p:nvPr>
            <p:ph type="title" idx="4294967295"/>
          </p:nvPr>
        </p:nvSpPr>
        <p:spPr>
          <a:xfrm>
            <a:off x="0" y="0"/>
            <a:ext cx="3419872" cy="2708920"/>
          </a:xfrm>
        </p:spPr>
        <p:txBody>
          <a:bodyPr/>
          <a:lstStyle/>
          <a:p>
            <a:pPr eaLnBrk="1" hangingPunct="1">
              <a:defRPr/>
            </a:pPr>
            <a:r>
              <a:rPr lang="en-US" sz="5400" dirty="0">
                <a:solidFill>
                  <a:schemeClr val="bg1"/>
                </a:solidFill>
                <a:effectLst>
                  <a:glow rad="228600">
                    <a:schemeClr val="tx1"/>
                  </a:glow>
                </a:effectLst>
                <a:latin typeface="Aramis Regular" charset="0"/>
                <a:ea typeface="ＭＳ Ｐゴシック" charset="0"/>
                <a:cs typeface="Aramis Regular" charset="0"/>
              </a:rPr>
              <a:t>He qualifies you!</a:t>
            </a:r>
          </a:p>
        </p:txBody>
      </p:sp>
      <p:sp>
        <p:nvSpPr>
          <p:cNvPr id="5" name="Title 1"/>
          <p:cNvSpPr txBox="1">
            <a:spLocks/>
          </p:cNvSpPr>
          <p:nvPr/>
        </p:nvSpPr>
        <p:spPr bwMode="auto">
          <a:xfrm>
            <a:off x="5226" y="5445224"/>
            <a:ext cx="9138774" cy="1433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buClrTx/>
              <a:buSzTx/>
              <a:buFontTx/>
              <a:buNone/>
              <a:defRPr/>
            </a:pPr>
            <a:r>
              <a:rPr lang="en-US" sz="4000" b="1" dirty="0">
                <a:solidFill>
                  <a:srgbClr val="FFFFFF"/>
                </a:solidFill>
                <a:effectLst>
                  <a:glow rad="228600">
                    <a:srgbClr val="000000"/>
                  </a:glow>
                </a:effectLst>
                <a:latin typeface="Aramis Regular" charset="0"/>
                <a:ea typeface="ＭＳ Ｐゴシック" charset="0"/>
                <a:cs typeface="Aramis Regular" charset="0"/>
              </a:rPr>
              <a:t>God often calls us to do something for which we do not feel qualified</a:t>
            </a:r>
          </a:p>
        </p:txBody>
      </p:sp>
    </p:spTree>
    <p:extLst>
      <p:ext uri="{BB962C8B-B14F-4D97-AF65-F5344CB8AC3E}">
        <p14:creationId xmlns:p14="http://schemas.microsoft.com/office/powerpoint/2010/main" val="1684822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7569"/>
                                        </p:tgtEl>
                                        <p:attrNameLst>
                                          <p:attrName>style.visibility</p:attrName>
                                        </p:attrNameLst>
                                      </p:cBhvr>
                                      <p:to>
                                        <p:strVal val="visible"/>
                                      </p:to>
                                    </p:set>
                                    <p:animEffect transition="in" filter="dissolve">
                                      <p:cBhvr>
                                        <p:cTn id="7" dur="500"/>
                                        <p:tgtEl>
                                          <p:spTgt spid="237569"/>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5299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52994" name="Title 2"/>
          <p:cNvSpPr>
            <a:spLocks noGrp="1"/>
          </p:cNvSpPr>
          <p:nvPr>
            <p:ph type="title" idx="4294967295"/>
          </p:nvPr>
        </p:nvSpPr>
        <p:spPr>
          <a:xfrm>
            <a:off x="0" y="44450"/>
            <a:ext cx="9144000" cy="746125"/>
          </a:xfrm>
        </p:spPr>
        <p:txBody>
          <a:bodyPr/>
          <a:lstStyle/>
          <a:p>
            <a:pPr algn="ctr" eaLnBrk="1" hangingPunct="1"/>
            <a:r>
              <a:rPr lang="en-US" dirty="0">
                <a:latin typeface="Helvetica" charset="0"/>
                <a:ea typeface="Osaka" charset="0"/>
                <a:cs typeface="Osaka" charset="0"/>
              </a:rPr>
              <a:t>The Main Idea of </a:t>
            </a:r>
            <a:r>
              <a:rPr lang="ko-KR" altLang="en-US" dirty="0" err="1">
                <a:latin typeface="Helvetica" charset="0"/>
                <a:ea typeface="Osaka" charset="0"/>
                <a:cs typeface="Osaka" charset="0"/>
              </a:rPr>
              <a:t>尼希米记</a:t>
            </a:r>
            <a:r>
              <a:rPr lang="en-US" dirty="0">
                <a:latin typeface="Helvetica" charset="0"/>
                <a:ea typeface="Osaka" charset="0"/>
                <a:cs typeface="Osaka" charset="0"/>
              </a:rPr>
              <a:t> 3</a:t>
            </a:r>
          </a:p>
        </p:txBody>
      </p:sp>
      <p:sp>
        <p:nvSpPr>
          <p:cNvPr id="852995" name="Title 2"/>
          <p:cNvSpPr>
            <a:spLocks/>
          </p:cNvSpPr>
          <p:nvPr/>
        </p:nvSpPr>
        <p:spPr bwMode="auto">
          <a:xfrm>
            <a:off x="0" y="5392738"/>
            <a:ext cx="914400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eaLnBrk="1" hangingPunct="1">
              <a:buClrTx/>
              <a:buSzTx/>
              <a:buFontTx/>
              <a:buNone/>
            </a:pPr>
            <a:r>
              <a:rPr kumimoji="1" lang="en-US" sz="4000" b="1">
                <a:solidFill>
                  <a:srgbClr val="FFFFFF"/>
                </a:solidFill>
                <a:latin typeface="Helvetica" charset="0"/>
                <a:ea typeface="Osaka" charset="0"/>
                <a:cs typeface="Osaka" charset="0"/>
              </a:rPr>
              <a:t>God fights </a:t>
            </a:r>
            <a:r>
              <a:rPr kumimoji="1" lang="en-US" sz="4000" b="1">
                <a:solidFill>
                  <a:srgbClr val="FFFF00"/>
                </a:solidFill>
                <a:latin typeface="Helvetica" charset="0"/>
                <a:ea typeface="Osaka" charset="0"/>
                <a:cs typeface="Osaka" charset="0"/>
              </a:rPr>
              <a:t>opposition</a:t>
            </a:r>
            <a:r>
              <a:rPr kumimoji="1" lang="en-US" sz="4000" b="1">
                <a:solidFill>
                  <a:srgbClr val="FFFFFF"/>
                </a:solidFill>
                <a:latin typeface="Helvetica" charset="0"/>
                <a:ea typeface="Osaka" charset="0"/>
                <a:cs typeface="Osaka" charset="0"/>
              </a:rPr>
              <a:t> through a </a:t>
            </a:r>
            <a:r>
              <a:rPr kumimoji="1" lang="en-US" sz="4000" b="1">
                <a:solidFill>
                  <a:srgbClr val="FFFF00"/>
                </a:solidFill>
                <a:latin typeface="Helvetica" charset="0"/>
                <a:ea typeface="Osaka" charset="0"/>
                <a:cs typeface="Osaka" charset="0"/>
              </a:rPr>
              <a:t>sensible</a:t>
            </a:r>
            <a:r>
              <a:rPr kumimoji="1" lang="en-US" sz="4000" b="1">
                <a:solidFill>
                  <a:srgbClr val="FFFFFF"/>
                </a:solidFill>
                <a:latin typeface="Helvetica" charset="0"/>
                <a:ea typeface="Osaka" charset="0"/>
                <a:cs typeface="Osaka" charset="0"/>
              </a:rPr>
              <a:t> plan that includes us all.</a:t>
            </a:r>
          </a:p>
        </p:txBody>
      </p:sp>
      <p:pic>
        <p:nvPicPr>
          <p:cNvPr id="852996" name="Picture 1" descr="neh 3 wall t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976313"/>
            <a:ext cx="6661150"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6683397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pic>
        <p:nvPicPr>
          <p:cNvPr id="855042" name="Picture 1" descr="opposi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551238"/>
            <a:ext cx="4541838" cy="330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5043" name="Title 1"/>
          <p:cNvSpPr>
            <a:spLocks noGrp="1"/>
          </p:cNvSpPr>
          <p:nvPr>
            <p:ph type="title" idx="4294967295"/>
          </p:nvPr>
        </p:nvSpPr>
        <p:spPr>
          <a:xfrm>
            <a:off x="228600" y="304800"/>
            <a:ext cx="8763000" cy="609600"/>
          </a:xfrm>
          <a:solidFill>
            <a:schemeClr val="bg1"/>
          </a:solidFill>
        </p:spPr>
        <p:txBody>
          <a:bodyPr/>
          <a:lstStyle/>
          <a:p>
            <a:pPr algn="r" eaLnBrk="1" hangingPunct="1"/>
            <a:r>
              <a:rPr lang="ja-JP" altLang="en-US" sz="2800" b="1" i="1">
                <a:solidFill>
                  <a:schemeClr val="tx1"/>
                </a:solidFill>
                <a:latin typeface="Arial" charset="0"/>
                <a:ea typeface="ＭＳ Ｐゴシック" charset="0"/>
                <a:cs typeface="Times New Roman" charset="0"/>
              </a:rPr>
              <a:t>“</a:t>
            </a:r>
            <a:r>
              <a:rPr lang="en-US" altLang="ja-JP" sz="2800" b="1" i="1">
                <a:solidFill>
                  <a:schemeClr val="tx1"/>
                </a:solidFill>
                <a:latin typeface="Arial" charset="0"/>
                <a:ea typeface="ＭＳ Ｐゴシック" charset="0"/>
                <a:cs typeface="ＭＳ Ｐゴシック" charset="0"/>
              </a:rPr>
              <a:t>Some people just will not work (Neh. 3:5).</a:t>
            </a:r>
            <a:r>
              <a:rPr lang="en-US" altLang="ja-JP" sz="2800" b="1">
                <a:solidFill>
                  <a:schemeClr val="tx1"/>
                </a:solidFill>
                <a:latin typeface="Arial" charset="0"/>
                <a:ea typeface="ＭＳ Ｐゴシック" charset="0"/>
                <a:cs typeface="ＭＳ Ｐゴシック" charset="0"/>
              </a:rPr>
              <a:t> </a:t>
            </a:r>
            <a:endParaRPr lang="en-US" sz="3600" b="1">
              <a:latin typeface="Times New Roman" charset="0"/>
              <a:ea typeface="ＭＳ Ｐゴシック" charset="0"/>
              <a:cs typeface="ＭＳ Ｐゴシック" charset="0"/>
            </a:endParaRPr>
          </a:p>
        </p:txBody>
      </p:sp>
      <p:sp>
        <p:nvSpPr>
          <p:cNvPr id="306180" name="Title 1"/>
          <p:cNvSpPr>
            <a:spLocks/>
          </p:cNvSpPr>
          <p:nvPr/>
        </p:nvSpPr>
        <p:spPr bwMode="auto">
          <a:xfrm>
            <a:off x="883096" y="838200"/>
            <a:ext cx="8153400" cy="5867400"/>
          </a:xfrm>
          <a:prstGeom prst="rect">
            <a:avLst/>
          </a:prstGeom>
          <a:noFill/>
          <a:ln w="9525">
            <a:noFill/>
            <a:miter lim="800000"/>
            <a:headEnd/>
            <a:tailEnd/>
          </a:ln>
          <a:effectLst/>
        </p:spPr>
        <p:txBody>
          <a:bodyPr anchor="ctr"/>
          <a:lstStyle/>
          <a:p>
            <a:pPr algn="r" defTabSz="914400" eaLnBrk="1" hangingPunct="1">
              <a:buClrTx/>
              <a:buSzTx/>
              <a:buFontTx/>
              <a:buNone/>
              <a:defRPr/>
            </a:pPr>
            <a:r>
              <a:rPr lang="en-US" sz="2800" b="1" dirty="0" err="1">
                <a:solidFill>
                  <a:srgbClr val="FFFFFF"/>
                </a:solidFill>
                <a:effectLst>
                  <a:glow rad="165100">
                    <a:srgbClr val="000000"/>
                  </a:glow>
                </a:effectLst>
                <a:latin typeface="Arial" charset="0"/>
              </a:rPr>
              <a:t>Tekoa</a:t>
            </a:r>
            <a:r>
              <a:rPr lang="en-US" sz="2800" b="1" dirty="0">
                <a:solidFill>
                  <a:srgbClr val="FFFFFF"/>
                </a:solidFill>
                <a:effectLst>
                  <a:glow rad="165100">
                    <a:srgbClr val="000000"/>
                  </a:glow>
                </a:effectLst>
                <a:latin typeface="Arial" charset="0"/>
              </a:rPr>
              <a:t> was a town about eleven miles from Jerusalem, and some of their people traveled to Jerusalem to assist in the work. What a contrast between these people and their nobles! The </a:t>
            </a:r>
            <a:r>
              <a:rPr lang="en-US" sz="2800" b="1" dirty="0" err="1">
                <a:solidFill>
                  <a:srgbClr val="FFFFFF"/>
                </a:solidFill>
                <a:effectLst>
                  <a:glow rad="165100">
                    <a:srgbClr val="000000"/>
                  </a:glow>
                </a:effectLst>
                <a:latin typeface="Arial" charset="0"/>
              </a:rPr>
              <a:t>Tekoites</a:t>
            </a:r>
            <a:r>
              <a:rPr lang="en-US" sz="2800" b="1" dirty="0">
                <a:solidFill>
                  <a:srgbClr val="FFFFFF"/>
                </a:solidFill>
                <a:effectLst>
                  <a:glow rad="165100">
                    <a:srgbClr val="000000"/>
                  </a:glow>
                </a:effectLst>
                <a:latin typeface="Arial" charset="0"/>
              </a:rPr>
              <a:t> built in </a:t>
            </a:r>
            <a:r>
              <a:rPr lang="en-US" sz="2800" b="1" i="1" dirty="0">
                <a:solidFill>
                  <a:srgbClr val="FFFFFF"/>
                </a:solidFill>
                <a:effectLst>
                  <a:glow rad="165100">
                    <a:srgbClr val="000000"/>
                  </a:glow>
                </a:effectLst>
                <a:latin typeface="Arial" charset="0"/>
              </a:rPr>
              <a:t>two</a:t>
            </a:r>
            <a:r>
              <a:rPr lang="en-US" sz="2800" b="1" dirty="0">
                <a:solidFill>
                  <a:srgbClr val="FFFFFF"/>
                </a:solidFill>
                <a:effectLst>
                  <a:glow rad="165100">
                    <a:srgbClr val="000000"/>
                  </a:glow>
                </a:effectLst>
                <a:latin typeface="Arial" charset="0"/>
              </a:rPr>
              <a:t> places on the wall (vv. 5 and 27), while their nobles refused to bend the neck and work in even </a:t>
            </a:r>
            <a:r>
              <a:rPr lang="en-US" sz="2800" b="1" i="1" dirty="0">
                <a:solidFill>
                  <a:srgbClr val="FFFFFF"/>
                </a:solidFill>
                <a:effectLst>
                  <a:glow rad="165100">
                    <a:srgbClr val="000000"/>
                  </a:glow>
                </a:effectLst>
                <a:latin typeface="Arial" charset="0"/>
              </a:rPr>
              <a:t>one</a:t>
            </a:r>
            <a:r>
              <a:rPr lang="en-US" sz="2800" b="1" dirty="0">
                <a:solidFill>
                  <a:srgbClr val="FFFFFF"/>
                </a:solidFill>
                <a:effectLst>
                  <a:glow rad="165100">
                    <a:srgbClr val="000000"/>
                  </a:glow>
                </a:effectLst>
                <a:latin typeface="Arial" charset="0"/>
              </a:rPr>
              <a:t> place. Were these </a:t>
            </a:r>
            <a:r>
              <a:rPr lang="fr-FR" altLang="ja-JP" sz="2800" b="1" dirty="0">
                <a:solidFill>
                  <a:srgbClr val="FFFFFF"/>
                </a:solidFill>
                <a:effectLst>
                  <a:glow rad="165100">
                    <a:srgbClr val="000000"/>
                  </a:glow>
                </a:effectLst>
                <a:latin typeface="Arial" charset="0"/>
              </a:rPr>
              <a:t>'</a:t>
            </a:r>
            <a:r>
              <a:rPr lang="en-US" sz="2800" b="1" dirty="0">
                <a:solidFill>
                  <a:srgbClr val="FFFFFF"/>
                </a:solidFill>
                <a:effectLst>
                  <a:glow rad="165100">
                    <a:srgbClr val="000000"/>
                  </a:glow>
                </a:effectLst>
                <a:latin typeface="Arial" charset="0"/>
              </a:rPr>
              <a:t>aristocrats</a:t>
            </a:r>
            <a:r>
              <a:rPr lang="fr-FR" altLang="ja-JP" sz="2800" b="1" dirty="0">
                <a:solidFill>
                  <a:srgbClr val="FFFFFF"/>
                </a:solidFill>
                <a:effectLst>
                  <a:glow rad="165100">
                    <a:srgbClr val="000000"/>
                  </a:glow>
                </a:effectLst>
                <a:latin typeface="Arial" charset="0"/>
              </a:rPr>
              <a:t>'</a:t>
            </a:r>
            <a:r>
              <a:rPr lang="en-US" sz="2800" b="1" dirty="0">
                <a:solidFill>
                  <a:srgbClr val="FFFFFF"/>
                </a:solidFill>
                <a:effectLst>
                  <a:glow rad="165100">
                    <a:srgbClr val="000000"/>
                  </a:glow>
                </a:effectLst>
                <a:latin typeface="Arial" charset="0"/>
              </a:rPr>
              <a:t> so important in their own eyes that they could not perform manual labor? Yet Paul was a tentmaker (Acts 18:3), and Jesus was a carpenter (Mark 6:3).</a:t>
            </a:r>
            <a:r>
              <a:rPr lang="ja-JP" altLang="en-US" sz="2800" b="1" dirty="0">
                <a:solidFill>
                  <a:srgbClr val="FFFFFF"/>
                </a:solidFill>
                <a:effectLst>
                  <a:glow rad="165100">
                    <a:srgbClr val="000000"/>
                  </a:glow>
                </a:effectLst>
                <a:latin typeface="Arial" charset="0"/>
              </a:rPr>
              <a:t>”</a:t>
            </a:r>
            <a:br>
              <a:rPr lang="en-US" sz="2800" b="1" dirty="0">
                <a:solidFill>
                  <a:srgbClr val="FFFFFF"/>
                </a:solidFill>
                <a:effectLst>
                  <a:glow rad="165100">
                    <a:srgbClr val="000000"/>
                  </a:glow>
                </a:effectLst>
                <a:latin typeface="Arial" charset="0"/>
              </a:rPr>
            </a:br>
            <a:br>
              <a:rPr lang="en-US" sz="2800" b="1" dirty="0">
                <a:solidFill>
                  <a:srgbClr val="FFFFFF"/>
                </a:solidFill>
                <a:effectLst>
                  <a:glow rad="165100">
                    <a:srgbClr val="000000"/>
                  </a:glow>
                </a:effectLst>
                <a:latin typeface="Arial" charset="0"/>
              </a:rPr>
            </a:br>
            <a:r>
              <a:rPr lang="en-US" sz="2000" b="1" dirty="0">
                <a:solidFill>
                  <a:srgbClr val="FFFFFF"/>
                </a:solidFill>
                <a:effectLst>
                  <a:glow rad="165100">
                    <a:srgbClr val="000000"/>
                  </a:glow>
                </a:effectLst>
                <a:latin typeface="Arial" charset="0"/>
              </a:rPr>
              <a:t>Warren W. Wiersbe, </a:t>
            </a:r>
            <a:r>
              <a:rPr lang="en-US" sz="2000" b="1" i="1" dirty="0">
                <a:solidFill>
                  <a:srgbClr val="FFFFFF"/>
                </a:solidFill>
                <a:effectLst>
                  <a:glow rad="165100">
                    <a:srgbClr val="000000"/>
                  </a:glow>
                </a:effectLst>
                <a:latin typeface="Arial" charset="0"/>
              </a:rPr>
              <a:t>Be Determined</a:t>
            </a:r>
            <a:r>
              <a:rPr lang="en-US" sz="2000" b="1" dirty="0">
                <a:solidFill>
                  <a:srgbClr val="FFFFFF"/>
                </a:solidFill>
                <a:effectLst>
                  <a:glow rad="165100">
                    <a:srgbClr val="000000"/>
                  </a:glow>
                </a:effectLst>
                <a:latin typeface="Arial" charset="0"/>
              </a:rPr>
              <a:t> </a:t>
            </a:r>
            <a:br>
              <a:rPr lang="en-US" sz="2000" b="1" dirty="0">
                <a:solidFill>
                  <a:srgbClr val="FFFFFF"/>
                </a:solidFill>
                <a:effectLst>
                  <a:glow rad="165100">
                    <a:srgbClr val="000000"/>
                  </a:glow>
                </a:effectLst>
                <a:latin typeface="Arial" charset="0"/>
              </a:rPr>
            </a:br>
            <a:r>
              <a:rPr lang="en-US" sz="2000" b="1" dirty="0">
                <a:solidFill>
                  <a:srgbClr val="FFFFFF"/>
                </a:solidFill>
                <a:effectLst>
                  <a:glow rad="165100">
                    <a:srgbClr val="000000"/>
                  </a:glow>
                </a:effectLst>
                <a:latin typeface="Arial" charset="0"/>
              </a:rPr>
              <a:t>(Wheaton, Ill.: Victor Books, 1996, c1992), Ne 4:1.</a:t>
            </a:r>
            <a:endParaRPr lang="en-US" sz="3600" b="1" dirty="0">
              <a:solidFill>
                <a:srgbClr val="000000"/>
              </a:solidFill>
              <a:effectLst>
                <a:glow rad="165100">
                  <a:srgbClr val="000000"/>
                </a:glow>
              </a:effectLst>
            </a:endParaRPr>
          </a:p>
        </p:txBody>
      </p:sp>
    </p:spTree>
    <p:extLst>
      <p:ext uri="{BB962C8B-B14F-4D97-AF65-F5344CB8AC3E}">
        <p14:creationId xmlns:p14="http://schemas.microsoft.com/office/powerpoint/2010/main" val="26708306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106498" name="Rectangle 1"/>
          <p:cNvSpPr>
            <a:spLocks noChangeArrowheads="1"/>
          </p:cNvSpPr>
          <p:nvPr/>
        </p:nvSpPr>
        <p:spPr bwMode="auto">
          <a:xfrm>
            <a:off x="76200" y="1066800"/>
            <a:ext cx="8915400" cy="685800"/>
          </a:xfrm>
          <a:prstGeom prst="rect">
            <a:avLst/>
          </a:prstGeom>
          <a:solidFill>
            <a:srgbClr val="000000"/>
          </a:solidFill>
          <a:ln w="12600">
            <a:solidFill>
              <a:srgbClr val="333333"/>
            </a:solidFill>
            <a:miter lim="800000"/>
            <a:headEnd/>
            <a:tailEnd/>
          </a:ln>
        </p:spPr>
        <p:txBody>
          <a:bodyPr wrap="none" anchor="ctr"/>
          <a:lstStyle/>
          <a:p>
            <a:endParaRPr lang="en-US">
              <a:solidFill>
                <a:srgbClr val="FFFFFF"/>
              </a:solidFill>
              <a:latin typeface="Times New Roman"/>
            </a:endParaRPr>
          </a:p>
        </p:txBody>
      </p:sp>
      <p:sp>
        <p:nvSpPr>
          <p:cNvPr id="106499" name="Rectangle 2"/>
          <p:cNvSpPr>
            <a:spLocks noChangeArrowheads="1"/>
          </p:cNvSpPr>
          <p:nvPr/>
        </p:nvSpPr>
        <p:spPr bwMode="auto">
          <a:xfrm>
            <a:off x="1244600" y="692150"/>
            <a:ext cx="6203950" cy="398463"/>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rPr>
              <a:t>Gene Getz，“尼希米记”， 圣经知识评， 1:681</a:t>
            </a:r>
          </a:p>
        </p:txBody>
      </p:sp>
      <p:sp>
        <p:nvSpPr>
          <p:cNvPr id="106500" name="Rectangle 3"/>
          <p:cNvSpPr>
            <a:spLocks noGrp="1" noChangeArrowheads="1"/>
          </p:cNvSpPr>
          <p:nvPr>
            <p:ph type="title" idx="4294967295"/>
          </p:nvPr>
        </p:nvSpPr>
        <p:spPr>
          <a:xfrm>
            <a:off x="152400" y="76200"/>
            <a:ext cx="8001000" cy="609600"/>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100" b="1">
                <a:solidFill>
                  <a:srgbClr val="333333"/>
                </a:solidFill>
                <a:latin typeface="Arial Black" charset="0"/>
                <a:cs typeface="宋体" charset="0"/>
              </a:rPr>
              <a:t>尼希米对问题的回应</a:t>
            </a:r>
          </a:p>
        </p:txBody>
      </p:sp>
      <p:sp>
        <p:nvSpPr>
          <p:cNvPr id="106501"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305</a:t>
            </a:r>
          </a:p>
        </p:txBody>
      </p:sp>
      <p:grpSp>
        <p:nvGrpSpPr>
          <p:cNvPr id="106502" name="Group 5"/>
          <p:cNvGrpSpPr>
            <a:grpSpLocks/>
          </p:cNvGrpSpPr>
          <p:nvPr/>
        </p:nvGrpSpPr>
        <p:grpSpPr bwMode="auto">
          <a:xfrm>
            <a:off x="76200" y="1066800"/>
            <a:ext cx="8913813" cy="5713413"/>
            <a:chOff x="48" y="672"/>
            <a:chExt cx="5615" cy="3599"/>
          </a:xfrm>
        </p:grpSpPr>
        <p:grpSp>
          <p:nvGrpSpPr>
            <p:cNvPr id="106503" name="Group 6"/>
            <p:cNvGrpSpPr>
              <a:grpSpLocks/>
            </p:cNvGrpSpPr>
            <p:nvPr/>
          </p:nvGrpSpPr>
          <p:grpSpPr bwMode="auto">
            <a:xfrm>
              <a:off x="54" y="676"/>
              <a:ext cx="5601" cy="3591"/>
              <a:chOff x="54" y="676"/>
              <a:chExt cx="5601" cy="3591"/>
            </a:xfrm>
          </p:grpSpPr>
          <p:grpSp>
            <p:nvGrpSpPr>
              <p:cNvPr id="106505" name="Group 7"/>
              <p:cNvGrpSpPr>
                <a:grpSpLocks/>
              </p:cNvGrpSpPr>
              <p:nvPr/>
            </p:nvGrpSpPr>
            <p:grpSpPr bwMode="auto">
              <a:xfrm>
                <a:off x="54" y="676"/>
                <a:ext cx="2800" cy="398"/>
                <a:chOff x="54" y="676"/>
                <a:chExt cx="2800" cy="398"/>
              </a:xfrm>
            </p:grpSpPr>
            <p:sp>
              <p:nvSpPr>
                <p:cNvPr id="106545" name="Rectangle 8"/>
                <p:cNvSpPr>
                  <a:spLocks noChangeArrowheads="1"/>
                </p:cNvSpPr>
                <p:nvPr/>
              </p:nvSpPr>
              <p:spPr bwMode="auto">
                <a:xfrm>
                  <a:off x="54" y="676"/>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问题</a:t>
                  </a:r>
                </a:p>
              </p:txBody>
            </p:sp>
            <p:sp>
              <p:nvSpPr>
                <p:cNvPr id="106546" name="Rectangle 9"/>
                <p:cNvSpPr>
                  <a:spLocks noChangeArrowheads="1"/>
                </p:cNvSpPr>
                <p:nvPr/>
              </p:nvSpPr>
              <p:spPr bwMode="auto">
                <a:xfrm>
                  <a:off x="54" y="676"/>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6" name="Group 10"/>
              <p:cNvGrpSpPr>
                <a:grpSpLocks/>
              </p:cNvGrpSpPr>
              <p:nvPr/>
            </p:nvGrpSpPr>
            <p:grpSpPr bwMode="auto">
              <a:xfrm>
                <a:off x="2856" y="676"/>
                <a:ext cx="2800" cy="398"/>
                <a:chOff x="2856" y="676"/>
                <a:chExt cx="2800" cy="398"/>
              </a:xfrm>
            </p:grpSpPr>
            <p:sp>
              <p:nvSpPr>
                <p:cNvPr id="106543" name="Rectangle 11"/>
                <p:cNvSpPr>
                  <a:spLocks noChangeArrowheads="1"/>
                </p:cNvSpPr>
                <p:nvPr/>
              </p:nvSpPr>
              <p:spPr bwMode="auto">
                <a:xfrm>
                  <a:off x="2856" y="676"/>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回应</a:t>
                  </a:r>
                </a:p>
              </p:txBody>
            </p:sp>
            <p:sp>
              <p:nvSpPr>
                <p:cNvPr id="106544" name="Rectangle 12"/>
                <p:cNvSpPr>
                  <a:spLocks noChangeArrowheads="1"/>
                </p:cNvSpPr>
                <p:nvPr/>
              </p:nvSpPr>
              <p:spPr bwMode="auto">
                <a:xfrm>
                  <a:off x="2856" y="676"/>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7" name="Group 13"/>
              <p:cNvGrpSpPr>
                <a:grpSpLocks/>
              </p:cNvGrpSpPr>
              <p:nvPr/>
            </p:nvGrpSpPr>
            <p:grpSpPr bwMode="auto">
              <a:xfrm>
                <a:off x="54" y="1075"/>
                <a:ext cx="2800" cy="512"/>
                <a:chOff x="54" y="1075"/>
                <a:chExt cx="2800" cy="512"/>
              </a:xfrm>
            </p:grpSpPr>
            <p:sp>
              <p:nvSpPr>
                <p:cNvPr id="106541" name="Rectangle 14"/>
                <p:cNvSpPr>
                  <a:spLocks noChangeArrowheads="1"/>
                </p:cNvSpPr>
                <p:nvPr/>
              </p:nvSpPr>
              <p:spPr bwMode="auto">
                <a:xfrm>
                  <a:off x="54" y="1075"/>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围墙损害、墙门被烧 (1:2-3)</a:t>
                  </a:r>
                </a:p>
              </p:txBody>
            </p:sp>
            <p:sp>
              <p:nvSpPr>
                <p:cNvPr id="106542" name="Rectangle 15"/>
                <p:cNvSpPr>
                  <a:spLocks noChangeArrowheads="1"/>
                </p:cNvSpPr>
                <p:nvPr/>
              </p:nvSpPr>
              <p:spPr bwMode="auto">
                <a:xfrm>
                  <a:off x="54" y="1075"/>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8" name="Group 16"/>
              <p:cNvGrpSpPr>
                <a:grpSpLocks/>
              </p:cNvGrpSpPr>
              <p:nvPr/>
            </p:nvGrpSpPr>
            <p:grpSpPr bwMode="auto">
              <a:xfrm>
                <a:off x="2856" y="1075"/>
                <a:ext cx="2800" cy="512"/>
                <a:chOff x="2856" y="1075"/>
                <a:chExt cx="2800" cy="512"/>
              </a:xfrm>
            </p:grpSpPr>
            <p:sp>
              <p:nvSpPr>
                <p:cNvPr id="106539" name="Rectangle 17"/>
                <p:cNvSpPr>
                  <a:spLocks noChangeArrowheads="1"/>
                </p:cNvSpPr>
                <p:nvPr/>
              </p:nvSpPr>
              <p:spPr bwMode="auto">
                <a:xfrm>
                  <a:off x="2856" y="1075"/>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哀伤和祷告 (1:4), 以及人民对重建的动力 (2:17-18)</a:t>
                  </a:r>
                </a:p>
              </p:txBody>
            </p:sp>
            <p:sp>
              <p:nvSpPr>
                <p:cNvPr id="106540" name="Rectangle 18"/>
                <p:cNvSpPr>
                  <a:spLocks noChangeArrowheads="1"/>
                </p:cNvSpPr>
                <p:nvPr/>
              </p:nvSpPr>
              <p:spPr bwMode="auto">
                <a:xfrm>
                  <a:off x="2856" y="1075"/>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9" name="Group 19"/>
              <p:cNvGrpSpPr>
                <a:grpSpLocks/>
              </p:cNvGrpSpPr>
              <p:nvPr/>
            </p:nvGrpSpPr>
            <p:grpSpPr bwMode="auto">
              <a:xfrm>
                <a:off x="54" y="1588"/>
                <a:ext cx="2800" cy="512"/>
                <a:chOff x="54" y="1588"/>
                <a:chExt cx="2800" cy="512"/>
              </a:xfrm>
            </p:grpSpPr>
            <p:sp>
              <p:nvSpPr>
                <p:cNvPr id="106537" name="Rectangle 20"/>
                <p:cNvSpPr>
                  <a:spLocks noChangeArrowheads="1"/>
                </p:cNvSpPr>
                <p:nvPr/>
              </p:nvSpPr>
              <p:spPr bwMode="auto">
                <a:xfrm>
                  <a:off x="54" y="1588"/>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对工人不切实的指控 (2:19)</a:t>
                  </a:r>
                </a:p>
              </p:txBody>
            </p:sp>
            <p:sp>
              <p:nvSpPr>
                <p:cNvPr id="106538" name="Rectangle 21"/>
                <p:cNvSpPr>
                  <a:spLocks noChangeArrowheads="1"/>
                </p:cNvSpPr>
                <p:nvPr/>
              </p:nvSpPr>
              <p:spPr bwMode="auto">
                <a:xfrm>
                  <a:off x="54" y="1588"/>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0" name="Group 22"/>
              <p:cNvGrpSpPr>
                <a:grpSpLocks/>
              </p:cNvGrpSpPr>
              <p:nvPr/>
            </p:nvGrpSpPr>
            <p:grpSpPr bwMode="auto">
              <a:xfrm>
                <a:off x="2856" y="1588"/>
                <a:ext cx="2800" cy="512"/>
                <a:chOff x="2856" y="1588"/>
                <a:chExt cx="2800" cy="512"/>
              </a:xfrm>
            </p:grpSpPr>
            <p:sp>
              <p:nvSpPr>
                <p:cNvPr id="106535" name="Rectangle 23"/>
                <p:cNvSpPr>
                  <a:spLocks noChangeArrowheads="1"/>
                </p:cNvSpPr>
                <p:nvPr/>
              </p:nvSpPr>
              <p:spPr bwMode="auto">
                <a:xfrm>
                  <a:off x="2856" y="1588"/>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有信心上帝会让他们成功 (2:20)</a:t>
                  </a:r>
                </a:p>
              </p:txBody>
            </p:sp>
            <p:sp>
              <p:nvSpPr>
                <p:cNvPr id="106536" name="Rectangle 24"/>
                <p:cNvSpPr>
                  <a:spLocks noChangeArrowheads="1"/>
                </p:cNvSpPr>
                <p:nvPr/>
              </p:nvSpPr>
              <p:spPr bwMode="auto">
                <a:xfrm>
                  <a:off x="2856" y="1588"/>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1" name="Group 25"/>
              <p:cNvGrpSpPr>
                <a:grpSpLocks/>
              </p:cNvGrpSpPr>
              <p:nvPr/>
            </p:nvGrpSpPr>
            <p:grpSpPr bwMode="auto">
              <a:xfrm>
                <a:off x="54" y="2101"/>
                <a:ext cx="2800" cy="512"/>
                <a:chOff x="54" y="2101"/>
                <a:chExt cx="2800" cy="512"/>
              </a:xfrm>
            </p:grpSpPr>
            <p:sp>
              <p:nvSpPr>
                <p:cNvPr id="106533" name="Rectangle 26"/>
                <p:cNvSpPr>
                  <a:spLocks noChangeArrowheads="1"/>
                </p:cNvSpPr>
                <p:nvPr/>
              </p:nvSpPr>
              <p:spPr bwMode="auto">
                <a:xfrm>
                  <a:off x="54" y="2101"/>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对工人的嘲笑 (4:1-3)</a:t>
                  </a:r>
                </a:p>
              </p:txBody>
            </p:sp>
            <p:sp>
              <p:nvSpPr>
                <p:cNvPr id="106534" name="Rectangle 27"/>
                <p:cNvSpPr>
                  <a:spLocks noChangeArrowheads="1"/>
                </p:cNvSpPr>
                <p:nvPr/>
              </p:nvSpPr>
              <p:spPr bwMode="auto">
                <a:xfrm>
                  <a:off x="54" y="2101"/>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2" name="Group 28"/>
              <p:cNvGrpSpPr>
                <a:grpSpLocks/>
              </p:cNvGrpSpPr>
              <p:nvPr/>
            </p:nvGrpSpPr>
            <p:grpSpPr bwMode="auto">
              <a:xfrm>
                <a:off x="2856" y="2101"/>
                <a:ext cx="2800" cy="512"/>
                <a:chOff x="2856" y="2101"/>
                <a:chExt cx="2800" cy="512"/>
              </a:xfrm>
            </p:grpSpPr>
            <p:sp>
              <p:nvSpPr>
                <p:cNvPr id="106531" name="Rectangle 29"/>
                <p:cNvSpPr>
                  <a:spLocks noChangeArrowheads="1"/>
                </p:cNvSpPr>
                <p:nvPr/>
              </p:nvSpPr>
              <p:spPr bwMode="auto">
                <a:xfrm>
                  <a:off x="2856" y="2101"/>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祷告 (4:4-5) 及行动 (更辛勤地工作，4:6)</a:t>
                  </a:r>
                </a:p>
              </p:txBody>
            </p:sp>
            <p:sp>
              <p:nvSpPr>
                <p:cNvPr id="106532" name="Rectangle 30"/>
                <p:cNvSpPr>
                  <a:spLocks noChangeArrowheads="1"/>
                </p:cNvSpPr>
                <p:nvPr/>
              </p:nvSpPr>
              <p:spPr bwMode="auto">
                <a:xfrm>
                  <a:off x="2856" y="2101"/>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3" name="Group 31"/>
              <p:cNvGrpSpPr>
                <a:grpSpLocks/>
              </p:cNvGrpSpPr>
              <p:nvPr/>
            </p:nvGrpSpPr>
            <p:grpSpPr bwMode="auto">
              <a:xfrm>
                <a:off x="54" y="2614"/>
                <a:ext cx="2800" cy="398"/>
                <a:chOff x="54" y="2614"/>
                <a:chExt cx="2800" cy="398"/>
              </a:xfrm>
            </p:grpSpPr>
            <p:sp>
              <p:nvSpPr>
                <p:cNvPr id="106529" name="Rectangle 32"/>
                <p:cNvSpPr>
                  <a:spLocks noChangeArrowheads="1"/>
                </p:cNvSpPr>
                <p:nvPr/>
              </p:nvSpPr>
              <p:spPr bwMode="auto">
                <a:xfrm>
                  <a:off x="54" y="2614"/>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攻击工人的阴谋 (4:7-8)</a:t>
                  </a:r>
                </a:p>
              </p:txBody>
            </p:sp>
            <p:sp>
              <p:nvSpPr>
                <p:cNvPr id="106530" name="Rectangle 33"/>
                <p:cNvSpPr>
                  <a:spLocks noChangeArrowheads="1"/>
                </p:cNvSpPr>
                <p:nvPr/>
              </p:nvSpPr>
              <p:spPr bwMode="auto">
                <a:xfrm>
                  <a:off x="54" y="2614"/>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4" name="Group 34"/>
              <p:cNvGrpSpPr>
                <a:grpSpLocks/>
              </p:cNvGrpSpPr>
              <p:nvPr/>
            </p:nvGrpSpPr>
            <p:grpSpPr bwMode="auto">
              <a:xfrm>
                <a:off x="2856" y="2614"/>
                <a:ext cx="2800" cy="398"/>
                <a:chOff x="2856" y="2614"/>
                <a:chExt cx="2800" cy="398"/>
              </a:xfrm>
            </p:grpSpPr>
            <p:sp>
              <p:nvSpPr>
                <p:cNvPr id="106527" name="Rectangle 35"/>
                <p:cNvSpPr>
                  <a:spLocks noChangeArrowheads="1"/>
                </p:cNvSpPr>
                <p:nvPr/>
              </p:nvSpPr>
              <p:spPr bwMode="auto">
                <a:xfrm>
                  <a:off x="2856" y="2614"/>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祷告和行动 (安排后卫，4:9)</a:t>
                  </a:r>
                </a:p>
              </p:txBody>
            </p:sp>
            <p:sp>
              <p:nvSpPr>
                <p:cNvPr id="106528" name="Rectangle 36"/>
                <p:cNvSpPr>
                  <a:spLocks noChangeArrowheads="1"/>
                </p:cNvSpPr>
                <p:nvPr/>
              </p:nvSpPr>
              <p:spPr bwMode="auto">
                <a:xfrm>
                  <a:off x="2856" y="2614"/>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5" name="Group 37"/>
              <p:cNvGrpSpPr>
                <a:grpSpLocks/>
              </p:cNvGrpSpPr>
              <p:nvPr/>
            </p:nvGrpSpPr>
            <p:grpSpPr bwMode="auto">
              <a:xfrm>
                <a:off x="54" y="3014"/>
                <a:ext cx="2800" cy="626"/>
                <a:chOff x="54" y="3014"/>
                <a:chExt cx="2800" cy="626"/>
              </a:xfrm>
            </p:grpSpPr>
            <p:sp>
              <p:nvSpPr>
                <p:cNvPr id="106525" name="Rectangle 38"/>
                <p:cNvSpPr>
                  <a:spLocks noChangeArrowheads="1"/>
                </p:cNvSpPr>
                <p:nvPr/>
              </p:nvSpPr>
              <p:spPr bwMode="auto">
                <a:xfrm>
                  <a:off x="54" y="3014"/>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体力不支 及被谋杀的危险 (4:10-12)</a:t>
                  </a:r>
                </a:p>
              </p:txBody>
            </p:sp>
            <p:sp>
              <p:nvSpPr>
                <p:cNvPr id="106526" name="Rectangle 39"/>
                <p:cNvSpPr>
                  <a:spLocks noChangeArrowheads="1"/>
                </p:cNvSpPr>
                <p:nvPr/>
              </p:nvSpPr>
              <p:spPr bwMode="auto">
                <a:xfrm>
                  <a:off x="54" y="3014"/>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6" name="Group 40"/>
              <p:cNvGrpSpPr>
                <a:grpSpLocks/>
              </p:cNvGrpSpPr>
              <p:nvPr/>
            </p:nvGrpSpPr>
            <p:grpSpPr bwMode="auto">
              <a:xfrm>
                <a:off x="2856" y="3014"/>
                <a:ext cx="2800" cy="626"/>
                <a:chOff x="2856" y="3014"/>
                <a:chExt cx="2800" cy="626"/>
              </a:xfrm>
            </p:grpSpPr>
            <p:sp>
              <p:nvSpPr>
                <p:cNvPr id="106523" name="Rectangle 41"/>
                <p:cNvSpPr>
                  <a:spLocks noChangeArrowheads="1"/>
                </p:cNvSpPr>
                <p:nvPr/>
              </p:nvSpPr>
              <p:spPr bwMode="auto">
                <a:xfrm>
                  <a:off x="2856" y="3014"/>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把人民安排在拥有武器的家庭(4:13，16-18)、鼓励人民 (4:14，20)</a:t>
                  </a:r>
                </a:p>
              </p:txBody>
            </p:sp>
            <p:sp>
              <p:nvSpPr>
                <p:cNvPr id="106524" name="Rectangle 42"/>
                <p:cNvSpPr>
                  <a:spLocks noChangeArrowheads="1"/>
                </p:cNvSpPr>
                <p:nvPr/>
              </p:nvSpPr>
              <p:spPr bwMode="auto">
                <a:xfrm>
                  <a:off x="2856" y="3014"/>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7" name="Group 43"/>
              <p:cNvGrpSpPr>
                <a:grpSpLocks/>
              </p:cNvGrpSpPr>
              <p:nvPr/>
            </p:nvGrpSpPr>
            <p:grpSpPr bwMode="auto">
              <a:xfrm>
                <a:off x="54" y="3641"/>
                <a:ext cx="2800" cy="626"/>
                <a:chOff x="54" y="3641"/>
                <a:chExt cx="2800" cy="626"/>
              </a:xfrm>
            </p:grpSpPr>
            <p:sp>
              <p:nvSpPr>
                <p:cNvPr id="106521" name="Rectangle 44"/>
                <p:cNvSpPr>
                  <a:spLocks noChangeArrowheads="1"/>
                </p:cNvSpPr>
                <p:nvPr/>
              </p:nvSpPr>
              <p:spPr bwMode="auto">
                <a:xfrm>
                  <a:off x="54" y="3641"/>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经济危机和贪婪 (5:1-5)</a:t>
                  </a:r>
                </a:p>
              </p:txBody>
            </p:sp>
            <p:sp>
              <p:nvSpPr>
                <p:cNvPr id="106522" name="Rectangle 45"/>
                <p:cNvSpPr>
                  <a:spLocks noChangeArrowheads="1"/>
                </p:cNvSpPr>
                <p:nvPr/>
              </p:nvSpPr>
              <p:spPr bwMode="auto">
                <a:xfrm>
                  <a:off x="54" y="3641"/>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8" name="Group 46"/>
              <p:cNvGrpSpPr>
                <a:grpSpLocks/>
              </p:cNvGrpSpPr>
              <p:nvPr/>
            </p:nvGrpSpPr>
            <p:grpSpPr bwMode="auto">
              <a:xfrm>
                <a:off x="2856" y="3641"/>
                <a:ext cx="2800" cy="626"/>
                <a:chOff x="2856" y="3641"/>
                <a:chExt cx="2800" cy="626"/>
              </a:xfrm>
            </p:grpSpPr>
            <p:sp>
              <p:nvSpPr>
                <p:cNvPr id="106519" name="Rectangle 47"/>
                <p:cNvSpPr>
                  <a:spLocks noChangeArrowheads="1"/>
                </p:cNvSpPr>
                <p:nvPr/>
              </p:nvSpPr>
              <p:spPr bwMode="auto">
                <a:xfrm>
                  <a:off x="2856" y="3641"/>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气愤(5:6)、反思、训斥(5:7)，及行动 (要求人民归还债主的利息，5:7b-11)</a:t>
                  </a:r>
                </a:p>
              </p:txBody>
            </p:sp>
            <p:sp>
              <p:nvSpPr>
                <p:cNvPr id="106520" name="Rectangle 48"/>
                <p:cNvSpPr>
                  <a:spLocks noChangeArrowheads="1"/>
                </p:cNvSpPr>
                <p:nvPr/>
              </p:nvSpPr>
              <p:spPr bwMode="auto">
                <a:xfrm>
                  <a:off x="2856" y="3641"/>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sp>
          <p:nvSpPr>
            <p:cNvPr id="106504" name="Rectangle 49"/>
            <p:cNvSpPr>
              <a:spLocks noChangeArrowheads="1"/>
            </p:cNvSpPr>
            <p:nvPr/>
          </p:nvSpPr>
          <p:spPr bwMode="auto">
            <a:xfrm>
              <a:off x="48" y="672"/>
              <a:ext cx="5616" cy="3600"/>
            </a:xfrm>
            <a:prstGeom prst="rect">
              <a:avLst/>
            </a:prstGeom>
            <a:noFill/>
            <a:ln w="144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spTree>
    <p:extLst>
      <p:ext uri="{BB962C8B-B14F-4D97-AF65-F5344CB8AC3E}">
        <p14:creationId xmlns:p14="http://schemas.microsoft.com/office/powerpoint/2010/main" val="39286168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57090" name="Title 1"/>
          <p:cNvSpPr>
            <a:spLocks noGrp="1"/>
          </p:cNvSpPr>
          <p:nvPr>
            <p:ph type="title" idx="4294967295"/>
          </p:nvPr>
        </p:nvSpPr>
        <p:spPr>
          <a:xfrm>
            <a:off x="1828800" y="0"/>
            <a:ext cx="6400800" cy="1700213"/>
          </a:xfrm>
        </p:spPr>
        <p:txBody>
          <a:bodyPr/>
          <a:lstStyle/>
          <a:p>
            <a:pPr eaLnBrk="1" hangingPunct="1"/>
            <a:r>
              <a:rPr lang="en-US" sz="6600">
                <a:solidFill>
                  <a:schemeClr val="bg1"/>
                </a:solidFill>
                <a:latin typeface="Aramis Regular" charset="0"/>
                <a:ea typeface="ＭＳ Ｐゴシック" charset="0"/>
                <a:cs typeface="Aramis Regular" charset="0"/>
              </a:rPr>
              <a:t>D.L. Moody </a:t>
            </a:r>
            <a:br>
              <a:rPr lang="en-US" sz="6600">
                <a:solidFill>
                  <a:schemeClr val="bg1"/>
                </a:solidFill>
                <a:latin typeface="Aramis Regular" charset="0"/>
                <a:ea typeface="ＭＳ Ｐゴシック" charset="0"/>
                <a:cs typeface="Aramis Regular" charset="0"/>
              </a:rPr>
            </a:br>
            <a:r>
              <a:rPr lang="en-US" sz="4000">
                <a:solidFill>
                  <a:schemeClr val="bg1"/>
                </a:solidFill>
                <a:latin typeface="Aramis Regular" charset="0"/>
                <a:ea typeface="ＭＳ Ｐゴシック" charset="0"/>
                <a:cs typeface="Aramis Regular" charset="0"/>
              </a:rPr>
              <a:t>(died 1899)</a:t>
            </a:r>
            <a:endParaRPr lang="en-US" sz="6600">
              <a:solidFill>
                <a:schemeClr val="bg1"/>
              </a:solidFill>
              <a:latin typeface="Aramis Regular" charset="0"/>
              <a:ea typeface="ＭＳ Ｐゴシック" charset="0"/>
              <a:cs typeface="Aramis Regular" charset="0"/>
            </a:endParaRPr>
          </a:p>
        </p:txBody>
      </p:sp>
      <p:pic>
        <p:nvPicPr>
          <p:cNvPr id="857091" name="Picture 5" descr="moo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806575"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8" name="Title 1"/>
          <p:cNvSpPr>
            <a:spLocks/>
          </p:cNvSpPr>
          <p:nvPr/>
        </p:nvSpPr>
        <p:spPr bwMode="auto">
          <a:xfrm>
            <a:off x="381000" y="1676400"/>
            <a:ext cx="8382000" cy="480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defTabSz="914400" eaLnBrk="1" hangingPunct="1">
              <a:buClrTx/>
              <a:buSzTx/>
              <a:buFontTx/>
              <a:buNone/>
              <a:defRPr/>
            </a:pPr>
            <a:r>
              <a:rPr lang="ja-JP" altLang="en-US" sz="3200">
                <a:solidFill>
                  <a:srgbClr val="FFFFFF"/>
                </a:solidFill>
                <a:latin typeface="Arial" charset="0"/>
              </a:rPr>
              <a:t>“</a:t>
            </a:r>
            <a:r>
              <a:rPr lang="en-US" sz="3200">
                <a:solidFill>
                  <a:srgbClr val="FFFFFF"/>
                </a:solidFill>
                <a:latin typeface="Arial" charset="0"/>
              </a:rPr>
              <a:t>A great many people have got a false idea about the church.  They have got an idea that the church is a place to rest in... to get into a nicely cushioned pew, and contribute to the charities, listen to the minister, and do their share to keep the church out of bankruptcy, is all they want. The idea of work for them —actual work in the church—</a:t>
            </a:r>
            <a:br>
              <a:rPr lang="en-US" sz="3200">
                <a:solidFill>
                  <a:srgbClr val="FFFFFF"/>
                </a:solidFill>
                <a:latin typeface="Arial" charset="0"/>
              </a:rPr>
            </a:br>
            <a:r>
              <a:rPr lang="en-US" sz="3200">
                <a:solidFill>
                  <a:srgbClr val="FFFFFF"/>
                </a:solidFill>
                <a:latin typeface="Arial" charset="0"/>
              </a:rPr>
              <a:t>never enters their minds.</a:t>
            </a:r>
            <a:r>
              <a:rPr lang="ja-JP" altLang="en-US" sz="3200">
                <a:solidFill>
                  <a:srgbClr val="FFFFFF"/>
                </a:solidFill>
                <a:latin typeface="Arial" charset="0"/>
              </a:rPr>
              <a:t>”</a:t>
            </a:r>
            <a:endParaRPr lang="en-US" sz="3200">
              <a:solidFill>
                <a:srgbClr val="FFFFFF"/>
              </a:solidFill>
              <a:latin typeface="Arial" charset="0"/>
            </a:endParaRPr>
          </a:p>
        </p:txBody>
      </p:sp>
    </p:spTree>
    <p:extLst>
      <p:ext uri="{BB962C8B-B14F-4D97-AF65-F5344CB8AC3E}">
        <p14:creationId xmlns:p14="http://schemas.microsoft.com/office/powerpoint/2010/main" val="309551651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59137" name="Picture 2"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5"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sz="3600">
                <a:solidFill>
                  <a:schemeClr val="bg1"/>
                </a:solidFill>
                <a:latin typeface="Aramis Regular" charset="0"/>
                <a:ea typeface="Aramis Regular" charset="0"/>
                <a:cs typeface="Aramis Regular" charset="0"/>
              </a:rPr>
              <a:t>Our Crossroads Wall in June 2009</a:t>
            </a:r>
          </a:p>
        </p:txBody>
      </p:sp>
      <p:grpSp>
        <p:nvGrpSpPr>
          <p:cNvPr id="859139" name="Group 4"/>
          <p:cNvGrpSpPr>
            <a:grpSpLocks/>
          </p:cNvGrpSpPr>
          <p:nvPr/>
        </p:nvGrpSpPr>
        <p:grpSpPr bwMode="auto">
          <a:xfrm>
            <a:off x="3200400" y="2286000"/>
            <a:ext cx="1905000" cy="1905000"/>
            <a:chOff x="2208" y="1440"/>
            <a:chExt cx="1200" cy="1200"/>
          </a:xfrm>
        </p:grpSpPr>
        <p:sp>
          <p:nvSpPr>
            <p:cNvPr id="859230" name="AutoShape 5"/>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5923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59140" name="Line 7"/>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1" name="Line 8"/>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2" name="Line 9"/>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3" name="Line 10"/>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4" name="Line 11"/>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5" name="Line 12"/>
          <p:cNvSpPr>
            <a:spLocks noChangeShapeType="1"/>
          </p:cNvSpPr>
          <p:nvPr/>
        </p:nvSpPr>
        <p:spPr bwMode="auto">
          <a:xfrm rot="-5400000">
            <a:off x="48387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6" name="Line 13"/>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7" name="Line 14"/>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8" name="Line 15"/>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9" name="Line 16"/>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50" name="Line 17"/>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51" name="Line 18"/>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grpSp>
        <p:nvGrpSpPr>
          <p:cNvPr id="859152" name="Group 19"/>
          <p:cNvGrpSpPr>
            <a:grpSpLocks/>
          </p:cNvGrpSpPr>
          <p:nvPr/>
        </p:nvGrpSpPr>
        <p:grpSpPr bwMode="auto">
          <a:xfrm>
            <a:off x="457200" y="1676400"/>
            <a:ext cx="2667000" cy="1314450"/>
            <a:chOff x="384" y="1008"/>
            <a:chExt cx="1176" cy="818"/>
          </a:xfrm>
        </p:grpSpPr>
        <p:sp>
          <p:nvSpPr>
            <p:cNvPr id="259092" name="Text Box 20"/>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PREACHING</a:t>
              </a:r>
              <a:endParaRPr lang="en-US" sz="2800">
                <a:solidFill>
                  <a:srgbClr val="000000"/>
                </a:solidFill>
              </a:endParaRPr>
            </a:p>
          </p:txBody>
        </p:sp>
        <p:sp>
          <p:nvSpPr>
            <p:cNvPr id="259093" name="Text Box 21"/>
            <p:cNvSpPr txBox="1">
              <a:spLocks noChangeArrowheads="1"/>
            </p:cNvSpPr>
            <p:nvPr/>
          </p:nvSpPr>
          <p:spPr bwMode="auto">
            <a:xfrm>
              <a:off x="432"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a:t>
              </a:r>
            </a:p>
            <a:p>
              <a:pPr defTabSz="914400">
                <a:buClrTx/>
                <a:buSzTx/>
                <a:buFontTx/>
                <a:buNone/>
                <a:defRPr/>
              </a:pPr>
              <a:r>
                <a:rPr lang="en-US" sz="2000">
                  <a:solidFill>
                    <a:srgbClr val="FFFFFF"/>
                  </a:solidFill>
                </a:rPr>
                <a:t>• Lewis</a:t>
              </a:r>
            </a:p>
            <a:p>
              <a:pPr defTabSz="914400">
                <a:buClrTx/>
                <a:buSzTx/>
                <a:buFontTx/>
                <a:buNone/>
                <a:defRPr/>
              </a:pPr>
              <a:r>
                <a:rPr lang="en-US" sz="2000">
                  <a:solidFill>
                    <a:srgbClr val="FFFFFF"/>
                  </a:solidFill>
                </a:rPr>
                <a:t>• Enriko</a:t>
              </a:r>
              <a:endParaRPr lang="en-US" sz="2000">
                <a:solidFill>
                  <a:srgbClr val="000000"/>
                </a:solidFill>
              </a:endParaRPr>
            </a:p>
          </p:txBody>
        </p:sp>
        <p:sp>
          <p:nvSpPr>
            <p:cNvPr id="259094" name="Text Box 22"/>
            <p:cNvSpPr txBox="1">
              <a:spLocks noChangeArrowheads="1"/>
            </p:cNvSpPr>
            <p:nvPr/>
          </p:nvSpPr>
          <p:spPr bwMode="auto">
            <a:xfrm>
              <a:off x="936"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Brad</a:t>
              </a:r>
            </a:p>
            <a:p>
              <a:pPr defTabSz="914400">
                <a:buClrTx/>
                <a:buSzTx/>
                <a:buFontTx/>
                <a:buNone/>
                <a:defRPr/>
              </a:pPr>
              <a:r>
                <a:rPr lang="en-US" sz="2000">
                  <a:solidFill>
                    <a:srgbClr val="FFFFFF"/>
                  </a:solidFill>
                </a:rPr>
                <a:t>• Tom</a:t>
              </a:r>
            </a:p>
            <a:p>
              <a:pPr defTabSz="914400">
                <a:buClrTx/>
                <a:buSzTx/>
                <a:buFontTx/>
                <a:buNone/>
                <a:defRPr/>
              </a:pPr>
              <a:r>
                <a:rPr lang="en-US" sz="2000">
                  <a:solidFill>
                    <a:srgbClr val="FFFFFF"/>
                  </a:solidFill>
                </a:rPr>
                <a:t>• Joe</a:t>
              </a:r>
              <a:endParaRPr lang="en-US" sz="2000">
                <a:solidFill>
                  <a:srgbClr val="000000"/>
                </a:solidFill>
              </a:endParaRPr>
            </a:p>
          </p:txBody>
        </p:sp>
      </p:grpSp>
      <p:grpSp>
        <p:nvGrpSpPr>
          <p:cNvPr id="859153" name="Group 23"/>
          <p:cNvGrpSpPr>
            <a:grpSpLocks/>
          </p:cNvGrpSpPr>
          <p:nvPr/>
        </p:nvGrpSpPr>
        <p:grpSpPr bwMode="auto">
          <a:xfrm>
            <a:off x="457200" y="3054350"/>
            <a:ext cx="3810000" cy="1009650"/>
            <a:chOff x="96" y="576"/>
            <a:chExt cx="1680" cy="628"/>
          </a:xfrm>
        </p:grpSpPr>
        <p:sp>
          <p:nvSpPr>
            <p:cNvPr id="259096" name="Text Box 24"/>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FINANCES</a:t>
              </a:r>
              <a:endParaRPr lang="en-US" sz="2800">
                <a:solidFill>
                  <a:srgbClr val="000000"/>
                </a:solidFill>
              </a:endParaRPr>
            </a:p>
          </p:txBody>
        </p:sp>
        <p:sp>
          <p:nvSpPr>
            <p:cNvPr id="259097" name="Text Box 25"/>
            <p:cNvSpPr txBox="1">
              <a:spLocks noChangeArrowheads="1"/>
            </p:cNvSpPr>
            <p:nvPr/>
          </p:nvSpPr>
          <p:spPr bwMode="auto">
            <a:xfrm>
              <a:off x="144"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a:t>
              </a:r>
            </a:p>
            <a:p>
              <a:pPr defTabSz="914400">
                <a:buClrTx/>
                <a:buSzTx/>
                <a:buFontTx/>
                <a:buNone/>
                <a:defRPr/>
              </a:pPr>
              <a:r>
                <a:rPr lang="en-US" sz="2000">
                  <a:solidFill>
                    <a:srgbClr val="FFFFFF"/>
                  </a:solidFill>
                </a:rPr>
                <a:t>• Lewis</a:t>
              </a:r>
              <a:endParaRPr lang="en-US" sz="2000">
                <a:solidFill>
                  <a:srgbClr val="000000"/>
                </a:solidFill>
              </a:endParaRPr>
            </a:p>
          </p:txBody>
        </p:sp>
        <p:sp>
          <p:nvSpPr>
            <p:cNvPr id="259098" name="Text Box 26"/>
            <p:cNvSpPr txBox="1">
              <a:spLocks noChangeArrowheads="1"/>
            </p:cNvSpPr>
            <p:nvPr/>
          </p:nvSpPr>
          <p:spPr bwMode="auto">
            <a:xfrm>
              <a:off x="648"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Evan</a:t>
              </a:r>
            </a:p>
            <a:p>
              <a:pPr defTabSz="914400">
                <a:buClrTx/>
                <a:buSzTx/>
                <a:buFontTx/>
                <a:buNone/>
                <a:defRPr/>
              </a:pPr>
              <a:r>
                <a:rPr lang="en-US" sz="2000">
                  <a:solidFill>
                    <a:srgbClr val="FFFFFF"/>
                  </a:solidFill>
                </a:rPr>
                <a:t>• Roy</a:t>
              </a:r>
              <a:endParaRPr lang="en-US" sz="2000">
                <a:solidFill>
                  <a:srgbClr val="000000"/>
                </a:solidFill>
              </a:endParaRPr>
            </a:p>
          </p:txBody>
        </p:sp>
        <p:sp>
          <p:nvSpPr>
            <p:cNvPr id="259099" name="Text Box 27"/>
            <p:cNvSpPr txBox="1">
              <a:spLocks noChangeArrowheads="1"/>
            </p:cNvSpPr>
            <p:nvPr/>
          </p:nvSpPr>
          <p:spPr bwMode="auto">
            <a:xfrm>
              <a:off x="1152" y="768"/>
              <a:ext cx="624" cy="2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a:solidFill>
                  <a:srgbClr val="000000"/>
                </a:solidFill>
                <a:latin typeface="Arial" charset="0"/>
                <a:ea typeface="ＭＳ Ｐゴシック" charset="-128"/>
                <a:cs typeface="ＭＳ Ｐゴシック" charset="-128"/>
              </a:endParaRPr>
            </a:p>
          </p:txBody>
        </p:sp>
      </p:grpSp>
      <p:grpSp>
        <p:nvGrpSpPr>
          <p:cNvPr id="859154" name="Group 28"/>
          <p:cNvGrpSpPr>
            <a:grpSpLocks/>
          </p:cNvGrpSpPr>
          <p:nvPr/>
        </p:nvGrpSpPr>
        <p:grpSpPr bwMode="auto">
          <a:xfrm>
            <a:off x="457200" y="4127500"/>
            <a:ext cx="2614613" cy="1314450"/>
            <a:chOff x="144" y="2112"/>
            <a:chExt cx="1152" cy="818"/>
          </a:xfrm>
        </p:grpSpPr>
        <p:sp>
          <p:nvSpPr>
            <p:cNvPr id="259101" name="Text Box 29"/>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WOMEN</a:t>
              </a:r>
              <a:endParaRPr lang="en-US" sz="2800">
                <a:solidFill>
                  <a:srgbClr val="000000"/>
                </a:solidFill>
              </a:endParaRPr>
            </a:p>
          </p:txBody>
        </p:sp>
        <p:sp>
          <p:nvSpPr>
            <p:cNvPr id="259102" name="Text Box 30"/>
            <p:cNvSpPr txBox="1">
              <a:spLocks noChangeArrowheads="1"/>
            </p:cNvSpPr>
            <p:nvPr/>
          </p:nvSpPr>
          <p:spPr bwMode="auto">
            <a:xfrm>
              <a:off x="192" y="2304"/>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Susan</a:t>
              </a:r>
            </a:p>
            <a:p>
              <a:pPr defTabSz="914400">
                <a:buClrTx/>
                <a:buSzTx/>
                <a:buFontTx/>
                <a:buNone/>
                <a:defRPr/>
              </a:pPr>
              <a:r>
                <a:rPr lang="en-US" sz="2000">
                  <a:solidFill>
                    <a:srgbClr val="FFFFFF"/>
                  </a:solidFill>
                </a:rPr>
                <a:t>• Amy</a:t>
              </a:r>
            </a:p>
            <a:p>
              <a:pPr defTabSz="914400">
                <a:buClrTx/>
                <a:buSzTx/>
                <a:buFontTx/>
                <a:buNone/>
                <a:defRPr/>
              </a:pPr>
              <a:r>
                <a:rPr lang="en-US" sz="2000">
                  <a:solidFill>
                    <a:srgbClr val="FFFFFF"/>
                  </a:solidFill>
                </a:rPr>
                <a:t>• Marie</a:t>
              </a:r>
              <a:endParaRPr lang="en-US" sz="2000">
                <a:solidFill>
                  <a:srgbClr val="000000"/>
                </a:solidFill>
              </a:endParaRPr>
            </a:p>
          </p:txBody>
        </p:sp>
      </p:grpSp>
      <p:grpSp>
        <p:nvGrpSpPr>
          <p:cNvPr id="859155" name="Group 31"/>
          <p:cNvGrpSpPr>
            <a:grpSpLocks/>
          </p:cNvGrpSpPr>
          <p:nvPr/>
        </p:nvGrpSpPr>
        <p:grpSpPr bwMode="auto">
          <a:xfrm>
            <a:off x="1828800" y="5041900"/>
            <a:ext cx="2336800" cy="1311275"/>
            <a:chOff x="576" y="3072"/>
            <a:chExt cx="1152" cy="826"/>
          </a:xfrm>
        </p:grpSpPr>
        <p:sp>
          <p:nvSpPr>
            <p:cNvPr id="259104" name="Text Box 3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YOUTH</a:t>
              </a:r>
              <a:endParaRPr lang="en-US" sz="2800">
                <a:solidFill>
                  <a:srgbClr val="000000"/>
                </a:solidFill>
              </a:endParaRPr>
            </a:p>
          </p:txBody>
        </p:sp>
        <p:sp>
          <p:nvSpPr>
            <p:cNvPr id="259105" name="Text Box 33"/>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Enriko</a:t>
              </a:r>
            </a:p>
            <a:p>
              <a:pPr defTabSz="914400">
                <a:buClrTx/>
                <a:buSzTx/>
                <a:buFontTx/>
                <a:buNone/>
                <a:defRPr/>
              </a:pPr>
              <a:r>
                <a:rPr lang="en-US" sz="2000">
                  <a:solidFill>
                    <a:srgbClr val="FFFFFF"/>
                  </a:solidFill>
                </a:rPr>
                <a:t>• Brad</a:t>
              </a:r>
            </a:p>
            <a:p>
              <a:pPr defTabSz="914400">
                <a:buClrTx/>
                <a:buSzTx/>
                <a:buFontTx/>
                <a:buNone/>
                <a:defRPr/>
              </a:pPr>
              <a:r>
                <a:rPr lang="en-US" sz="2000">
                  <a:solidFill>
                    <a:srgbClr val="FFFFFF"/>
                  </a:solidFill>
                </a:rPr>
                <a:t>• Jason</a:t>
              </a:r>
              <a:endParaRPr lang="en-US" sz="2000">
                <a:solidFill>
                  <a:srgbClr val="000000"/>
                </a:solidFill>
              </a:endParaRPr>
            </a:p>
          </p:txBody>
        </p:sp>
      </p:grpSp>
      <p:grpSp>
        <p:nvGrpSpPr>
          <p:cNvPr id="859156" name="Group 34"/>
          <p:cNvGrpSpPr>
            <a:grpSpLocks/>
          </p:cNvGrpSpPr>
          <p:nvPr/>
        </p:nvGrpSpPr>
        <p:grpSpPr bwMode="auto">
          <a:xfrm>
            <a:off x="3657600" y="5041900"/>
            <a:ext cx="2336800" cy="1311275"/>
            <a:chOff x="576" y="3072"/>
            <a:chExt cx="1152" cy="826"/>
          </a:xfrm>
        </p:grpSpPr>
        <p:sp>
          <p:nvSpPr>
            <p:cNvPr id="259107" name="Text Box 35"/>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KIDS</a:t>
              </a:r>
              <a:endParaRPr lang="en-US" sz="2800">
                <a:solidFill>
                  <a:srgbClr val="000000"/>
                </a:solidFill>
              </a:endParaRPr>
            </a:p>
          </p:txBody>
        </p:sp>
        <p:sp>
          <p:nvSpPr>
            <p:cNvPr id="259108" name="Text Box 36"/>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Grace</a:t>
              </a:r>
            </a:p>
            <a:p>
              <a:pPr defTabSz="914400">
                <a:buClrTx/>
                <a:buSzTx/>
                <a:buFontTx/>
                <a:buNone/>
                <a:defRPr/>
              </a:pPr>
              <a:r>
                <a:rPr lang="en-US" sz="2000">
                  <a:solidFill>
                    <a:srgbClr val="FFFFFF"/>
                  </a:solidFill>
                </a:rPr>
                <a:t>• Juliana</a:t>
              </a:r>
            </a:p>
            <a:p>
              <a:pPr defTabSz="914400">
                <a:buClrTx/>
                <a:buSzTx/>
                <a:buFontTx/>
                <a:buNone/>
                <a:defRPr/>
              </a:pPr>
              <a:r>
                <a:rPr lang="en-US" sz="2000">
                  <a:solidFill>
                    <a:srgbClr val="FFFFFF"/>
                  </a:solidFill>
                </a:rPr>
                <a:t>• Oat</a:t>
              </a:r>
              <a:endParaRPr lang="en-US" sz="2000">
                <a:solidFill>
                  <a:srgbClr val="000000"/>
                </a:solidFill>
              </a:endParaRPr>
            </a:p>
          </p:txBody>
        </p:sp>
      </p:grpSp>
      <p:grpSp>
        <p:nvGrpSpPr>
          <p:cNvPr id="859157" name="Group 37"/>
          <p:cNvGrpSpPr>
            <a:grpSpLocks/>
          </p:cNvGrpSpPr>
          <p:nvPr/>
        </p:nvGrpSpPr>
        <p:grpSpPr bwMode="auto">
          <a:xfrm>
            <a:off x="5638800" y="3962400"/>
            <a:ext cx="3505200" cy="1006475"/>
            <a:chOff x="3744" y="1872"/>
            <a:chExt cx="1728" cy="634"/>
          </a:xfrm>
        </p:grpSpPr>
        <p:sp>
          <p:nvSpPr>
            <p:cNvPr id="259110" name="Text Box 38"/>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a:solidFill>
                    <a:srgbClr val="FFFF00"/>
                  </a:solidFill>
                  <a:latin typeface="Arial" charset="0"/>
                  <a:ea typeface="ＭＳ Ｐゴシック" charset="-128"/>
                  <a:cs typeface="ＭＳ Ｐゴシック" charset="-128"/>
                </a:rPr>
                <a:t>WEBSITE &amp; AV</a:t>
              </a:r>
            </a:p>
          </p:txBody>
        </p:sp>
        <p:sp>
          <p:nvSpPr>
            <p:cNvPr id="259111" name="Text Box 39"/>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John</a:t>
              </a:r>
            </a:p>
            <a:p>
              <a:pPr defTabSz="914400">
                <a:buClrTx/>
                <a:buSzTx/>
                <a:buFontTx/>
                <a:buNone/>
                <a:defRPr/>
              </a:pPr>
              <a:r>
                <a:rPr lang="en-US" sz="2000">
                  <a:solidFill>
                    <a:srgbClr val="FFFFFF"/>
                  </a:solidFill>
                </a:rPr>
                <a:t>• Leo</a:t>
              </a:r>
              <a:endParaRPr lang="en-US" sz="2000">
                <a:solidFill>
                  <a:srgbClr val="000000"/>
                </a:solidFill>
              </a:endParaRPr>
            </a:p>
          </p:txBody>
        </p:sp>
        <p:sp>
          <p:nvSpPr>
            <p:cNvPr id="259112" name="Text Box 40"/>
            <p:cNvSpPr txBox="1">
              <a:spLocks noChangeArrowheads="1"/>
            </p:cNvSpPr>
            <p:nvPr/>
          </p:nvSpPr>
          <p:spPr bwMode="auto">
            <a:xfrm>
              <a:off x="4296"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Diana</a:t>
              </a:r>
            </a:p>
            <a:p>
              <a:pPr defTabSz="914400">
                <a:buClrTx/>
                <a:buSzTx/>
                <a:buFontTx/>
                <a:buNone/>
                <a:defRPr/>
              </a:pPr>
              <a:r>
                <a:rPr lang="en-US" sz="2000">
                  <a:solidFill>
                    <a:srgbClr val="FFFFFF"/>
                  </a:solidFill>
                </a:rPr>
                <a:t>• Brad</a:t>
              </a:r>
              <a:endParaRPr lang="en-US" sz="2000">
                <a:solidFill>
                  <a:srgbClr val="000000"/>
                </a:solidFill>
              </a:endParaRPr>
            </a:p>
          </p:txBody>
        </p:sp>
      </p:grpSp>
      <p:grpSp>
        <p:nvGrpSpPr>
          <p:cNvPr id="859158" name="Group 41"/>
          <p:cNvGrpSpPr>
            <a:grpSpLocks/>
          </p:cNvGrpSpPr>
          <p:nvPr/>
        </p:nvGrpSpPr>
        <p:grpSpPr bwMode="auto">
          <a:xfrm>
            <a:off x="5257800" y="5041900"/>
            <a:ext cx="3602038" cy="1616075"/>
            <a:chOff x="2976" y="3216"/>
            <a:chExt cx="1776" cy="1018"/>
          </a:xfrm>
        </p:grpSpPr>
        <p:sp>
          <p:nvSpPr>
            <p:cNvPr id="259114" name="Text Box 4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LOGISTICS</a:t>
              </a:r>
              <a:endParaRPr lang="en-US" sz="2800">
                <a:solidFill>
                  <a:srgbClr val="000000"/>
                </a:solidFill>
              </a:endParaRPr>
            </a:p>
          </p:txBody>
        </p:sp>
        <p:sp>
          <p:nvSpPr>
            <p:cNvPr id="259115" name="Text Box 43"/>
            <p:cNvSpPr txBox="1">
              <a:spLocks noChangeArrowheads="1"/>
            </p:cNvSpPr>
            <p:nvPr/>
          </p:nvSpPr>
          <p:spPr bwMode="auto">
            <a:xfrm>
              <a:off x="3024" y="3408"/>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Wayne</a:t>
              </a:r>
            </a:p>
            <a:p>
              <a:pPr defTabSz="914400">
                <a:buClrTx/>
                <a:buSzTx/>
                <a:buFontTx/>
                <a:buNone/>
                <a:defRPr/>
              </a:pPr>
              <a:r>
                <a:rPr lang="en-US" sz="2000">
                  <a:solidFill>
                    <a:srgbClr val="FFFFFF"/>
                  </a:solidFill>
                </a:rPr>
                <a:t>• David</a:t>
              </a:r>
            </a:p>
            <a:p>
              <a:pPr defTabSz="914400">
                <a:buClrTx/>
                <a:buSzTx/>
                <a:buFontTx/>
                <a:buNone/>
                <a:defRPr/>
              </a:pPr>
              <a:r>
                <a:rPr lang="en-US" sz="2000">
                  <a:solidFill>
                    <a:srgbClr val="FFFFFF"/>
                  </a:solidFill>
                </a:rPr>
                <a:t>• Rick</a:t>
              </a:r>
              <a:endParaRPr lang="en-US" sz="2000">
                <a:solidFill>
                  <a:srgbClr val="000000"/>
                </a:solidFill>
              </a:endParaRPr>
            </a:p>
          </p:txBody>
        </p:sp>
        <p:sp>
          <p:nvSpPr>
            <p:cNvPr id="259116" name="Text Box 44"/>
            <p:cNvSpPr txBox="1">
              <a:spLocks noChangeArrowheads="1"/>
            </p:cNvSpPr>
            <p:nvPr/>
          </p:nvSpPr>
          <p:spPr bwMode="auto">
            <a:xfrm>
              <a:off x="3528" y="3408"/>
              <a:ext cx="720"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Joe</a:t>
              </a:r>
            </a:p>
            <a:p>
              <a:pPr defTabSz="914400">
                <a:buClrTx/>
                <a:buSzTx/>
                <a:buFontTx/>
                <a:buNone/>
                <a:defRPr/>
              </a:pPr>
              <a:r>
                <a:rPr lang="en-US" sz="2000">
                  <a:solidFill>
                    <a:srgbClr val="FFFFFF"/>
                  </a:solidFill>
                </a:rPr>
                <a:t>• Becky</a:t>
              </a:r>
            </a:p>
            <a:p>
              <a:pPr defTabSz="914400">
                <a:buClrTx/>
                <a:buSzTx/>
                <a:buFontTx/>
                <a:buNone/>
                <a:defRPr/>
              </a:pPr>
              <a:r>
                <a:rPr lang="en-US" sz="2000">
                  <a:solidFill>
                    <a:srgbClr val="FFFFFF"/>
                  </a:solidFill>
                </a:rPr>
                <a:t>• Susan</a:t>
              </a:r>
              <a:endParaRPr lang="en-US" sz="2000">
                <a:solidFill>
                  <a:srgbClr val="000000"/>
                </a:solidFill>
              </a:endParaRPr>
            </a:p>
          </p:txBody>
        </p:sp>
        <p:sp>
          <p:nvSpPr>
            <p:cNvPr id="259117" name="Text Box 45"/>
            <p:cNvSpPr txBox="1">
              <a:spLocks noChangeArrowheads="1"/>
            </p:cNvSpPr>
            <p:nvPr/>
          </p:nvSpPr>
          <p:spPr bwMode="auto">
            <a:xfrm>
              <a:off x="4032" y="3408"/>
              <a:ext cx="720" cy="8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Evan</a:t>
              </a:r>
            </a:p>
            <a:p>
              <a:pPr defTabSz="914400">
                <a:buClrTx/>
                <a:buSzTx/>
                <a:buFontTx/>
                <a:buNone/>
                <a:defRPr/>
              </a:pPr>
              <a:r>
                <a:rPr lang="en-US" sz="2000">
                  <a:solidFill>
                    <a:srgbClr val="FFFFFF"/>
                  </a:solidFill>
                  <a:latin typeface="Arial" charset="0"/>
                  <a:ea typeface="ＭＳ Ｐゴシック" charset="-128"/>
                  <a:cs typeface="ＭＳ Ｐゴシック" charset="-128"/>
                </a:rPr>
                <a:t>• Mitchie</a:t>
              </a:r>
            </a:p>
            <a:p>
              <a:pPr defTabSz="914400">
                <a:buClrTx/>
                <a:buSzTx/>
                <a:buFontTx/>
                <a:buNone/>
                <a:defRPr/>
              </a:pPr>
              <a:r>
                <a:rPr lang="en-US" sz="2000">
                  <a:solidFill>
                    <a:srgbClr val="FFFFFF"/>
                  </a:solidFill>
                  <a:latin typeface="Arial" charset="0"/>
                  <a:ea typeface="ＭＳ Ｐゴシック" charset="-128"/>
                  <a:cs typeface="ＭＳ Ｐゴシック" charset="-128"/>
                </a:rPr>
                <a:t>• Jasmine</a:t>
              </a:r>
            </a:p>
            <a:p>
              <a:pPr defTabSz="914400">
                <a:buClrTx/>
                <a:buSzTx/>
                <a:buFontTx/>
                <a:buNone/>
                <a:defRPr/>
              </a:pPr>
              <a:r>
                <a:rPr lang="en-US" sz="2000">
                  <a:solidFill>
                    <a:srgbClr val="FFFFFF"/>
                  </a:solidFill>
                  <a:latin typeface="Arial" charset="0"/>
                  <a:ea typeface="ＭＳ Ｐゴシック" charset="-128"/>
                  <a:cs typeface="ＭＳ Ｐゴシック" charset="-128"/>
                </a:rPr>
                <a:t>• Betz</a:t>
              </a:r>
            </a:p>
          </p:txBody>
        </p:sp>
      </p:grpSp>
      <p:grpSp>
        <p:nvGrpSpPr>
          <p:cNvPr id="859159" name="Group 46"/>
          <p:cNvGrpSpPr>
            <a:grpSpLocks/>
          </p:cNvGrpSpPr>
          <p:nvPr/>
        </p:nvGrpSpPr>
        <p:grpSpPr bwMode="auto">
          <a:xfrm>
            <a:off x="5638800" y="2735263"/>
            <a:ext cx="3352800" cy="1320800"/>
            <a:chOff x="3648" y="1584"/>
            <a:chExt cx="2112" cy="832"/>
          </a:xfrm>
        </p:grpSpPr>
        <p:sp>
          <p:nvSpPr>
            <p:cNvPr id="259119" name="Text Box 47"/>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MUSIC</a:t>
              </a:r>
              <a:endParaRPr lang="en-US" sz="2800">
                <a:solidFill>
                  <a:srgbClr val="000000"/>
                </a:solidFill>
              </a:endParaRPr>
            </a:p>
          </p:txBody>
        </p:sp>
        <p:sp>
          <p:nvSpPr>
            <p:cNvPr id="259120" name="Text Box 48"/>
            <p:cNvSpPr txBox="1">
              <a:spLocks noChangeArrowheads="1"/>
            </p:cNvSpPr>
            <p:nvPr/>
          </p:nvSpPr>
          <p:spPr bwMode="auto">
            <a:xfrm>
              <a:off x="3709" y="1776"/>
              <a:ext cx="7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Tom</a:t>
              </a:r>
            </a:p>
            <a:p>
              <a:pPr defTabSz="914400">
                <a:buClrTx/>
                <a:buSzTx/>
                <a:buFontTx/>
                <a:buNone/>
                <a:defRPr/>
              </a:pPr>
              <a:r>
                <a:rPr lang="en-US" sz="2000">
                  <a:solidFill>
                    <a:srgbClr val="FFFFFF"/>
                  </a:solidFill>
                  <a:latin typeface="Arial" charset="0"/>
                  <a:ea typeface="ＭＳ Ｐゴシック" charset="-128"/>
                  <a:cs typeface="ＭＳ Ｐゴシック" charset="-128"/>
                </a:rPr>
                <a:t>• Wayne</a:t>
              </a:r>
            </a:p>
          </p:txBody>
        </p:sp>
        <p:sp>
          <p:nvSpPr>
            <p:cNvPr id="259121" name="Text Box 49"/>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Miriam</a:t>
              </a:r>
            </a:p>
            <a:p>
              <a:pPr defTabSz="914400">
                <a:buClrTx/>
                <a:buSzTx/>
                <a:buFontTx/>
                <a:buNone/>
                <a:defRPr/>
              </a:pPr>
              <a:r>
                <a:rPr lang="en-US" sz="2000">
                  <a:solidFill>
                    <a:srgbClr val="FFFFFF"/>
                  </a:solidFill>
                </a:rPr>
                <a:t>• Jason</a:t>
              </a:r>
            </a:p>
            <a:p>
              <a:pPr defTabSz="914400">
                <a:buClrTx/>
                <a:buSzTx/>
                <a:buFontTx/>
                <a:buNone/>
                <a:defRPr/>
              </a:pPr>
              <a:r>
                <a:rPr lang="en-US" sz="2000">
                  <a:solidFill>
                    <a:srgbClr val="FFFFFF"/>
                  </a:solidFill>
                </a:rPr>
                <a:t>• Lisa</a:t>
              </a:r>
              <a:endParaRPr lang="en-US" sz="2000">
                <a:solidFill>
                  <a:srgbClr val="000000"/>
                </a:solidFill>
              </a:endParaRPr>
            </a:p>
          </p:txBody>
        </p:sp>
        <p:sp>
          <p:nvSpPr>
            <p:cNvPr id="259122" name="Text Box 50"/>
            <p:cNvSpPr txBox="1">
              <a:spLocks noChangeArrowheads="1"/>
            </p:cNvSpPr>
            <p:nvPr/>
          </p:nvSpPr>
          <p:spPr bwMode="auto">
            <a:xfrm>
              <a:off x="5033" y="1776"/>
              <a:ext cx="727"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Susan</a:t>
              </a:r>
            </a:p>
            <a:p>
              <a:pPr defTabSz="914400">
                <a:buClrTx/>
                <a:buSzTx/>
                <a:buFontTx/>
                <a:buNone/>
                <a:defRPr/>
              </a:pPr>
              <a:r>
                <a:rPr lang="en-US" sz="2000">
                  <a:solidFill>
                    <a:srgbClr val="FFFFFF"/>
                  </a:solidFill>
                </a:rPr>
                <a:t>• Enriko</a:t>
              </a:r>
            </a:p>
            <a:p>
              <a:pPr defTabSz="914400">
                <a:buClrTx/>
                <a:buSzTx/>
                <a:buFontTx/>
                <a:buNone/>
                <a:defRPr/>
              </a:pPr>
              <a:r>
                <a:rPr lang="en-US" sz="2000">
                  <a:solidFill>
                    <a:srgbClr val="FFFFFF"/>
                  </a:solidFill>
                </a:rPr>
                <a:t>• Gilbert</a:t>
              </a:r>
              <a:endParaRPr lang="en-US" sz="2000">
                <a:solidFill>
                  <a:srgbClr val="000000"/>
                </a:solidFill>
              </a:endParaRPr>
            </a:p>
          </p:txBody>
        </p:sp>
      </p:grpSp>
      <p:grpSp>
        <p:nvGrpSpPr>
          <p:cNvPr id="859160" name="Group 51"/>
          <p:cNvGrpSpPr>
            <a:grpSpLocks/>
          </p:cNvGrpSpPr>
          <p:nvPr/>
        </p:nvGrpSpPr>
        <p:grpSpPr bwMode="auto">
          <a:xfrm>
            <a:off x="5638800" y="1812925"/>
            <a:ext cx="3657600" cy="701675"/>
            <a:chOff x="3552" y="816"/>
            <a:chExt cx="2304" cy="442"/>
          </a:xfrm>
        </p:grpSpPr>
        <p:sp>
          <p:nvSpPr>
            <p:cNvPr id="259124" name="Text Box 52"/>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a:solidFill>
                    <a:srgbClr val="FFFF00"/>
                  </a:solidFill>
                  <a:latin typeface="Arial" charset="0"/>
                  <a:ea typeface="ＭＳ Ｐゴシック" charset="-128"/>
                  <a:cs typeface="ＭＳ Ｐゴシック" charset="-128"/>
                </a:rPr>
                <a:t>TEACHING ADULTS</a:t>
              </a:r>
            </a:p>
          </p:txBody>
        </p:sp>
        <p:sp>
          <p:nvSpPr>
            <p:cNvPr id="259125" name="Text Box 53"/>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 (CSB)</a:t>
              </a:r>
              <a:endParaRPr lang="en-US" sz="2000">
                <a:solidFill>
                  <a:srgbClr val="000000"/>
                </a:solidFill>
              </a:endParaRPr>
            </a:p>
          </p:txBody>
        </p:sp>
        <p:sp>
          <p:nvSpPr>
            <p:cNvPr id="259126" name="Text Box 54"/>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Lewis (HG)</a:t>
              </a:r>
              <a:endParaRPr lang="en-US" sz="2000">
                <a:solidFill>
                  <a:srgbClr val="000000"/>
                </a:solidFill>
              </a:endParaRPr>
            </a:p>
          </p:txBody>
        </p:sp>
      </p:grpSp>
      <p:grpSp>
        <p:nvGrpSpPr>
          <p:cNvPr id="859161" name="Group 55"/>
          <p:cNvGrpSpPr>
            <a:grpSpLocks/>
          </p:cNvGrpSpPr>
          <p:nvPr/>
        </p:nvGrpSpPr>
        <p:grpSpPr bwMode="auto">
          <a:xfrm>
            <a:off x="2286000" y="990600"/>
            <a:ext cx="1295400" cy="701675"/>
            <a:chOff x="576" y="3072"/>
            <a:chExt cx="1152" cy="442"/>
          </a:xfrm>
        </p:grpSpPr>
        <p:sp>
          <p:nvSpPr>
            <p:cNvPr id="259128" name="Text Box 5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MEN</a:t>
              </a:r>
              <a:endParaRPr lang="en-US" sz="2800">
                <a:solidFill>
                  <a:srgbClr val="000000"/>
                </a:solidFill>
              </a:endParaRPr>
            </a:p>
          </p:txBody>
        </p:sp>
        <p:sp>
          <p:nvSpPr>
            <p:cNvPr id="259129" name="Text Box 57"/>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a:t>
              </a:r>
              <a:endParaRPr lang="en-US" sz="2000">
                <a:solidFill>
                  <a:srgbClr val="000000"/>
                </a:solidFill>
              </a:endParaRPr>
            </a:p>
          </p:txBody>
        </p:sp>
      </p:grpSp>
      <p:grpSp>
        <p:nvGrpSpPr>
          <p:cNvPr id="859162" name="Group 58"/>
          <p:cNvGrpSpPr>
            <a:grpSpLocks/>
          </p:cNvGrpSpPr>
          <p:nvPr/>
        </p:nvGrpSpPr>
        <p:grpSpPr bwMode="auto">
          <a:xfrm>
            <a:off x="3276600" y="990600"/>
            <a:ext cx="2514600" cy="701675"/>
            <a:chOff x="576" y="3072"/>
            <a:chExt cx="1152" cy="442"/>
          </a:xfrm>
        </p:grpSpPr>
        <p:sp>
          <p:nvSpPr>
            <p:cNvPr id="259131" name="Text Box 5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MISSIONS</a:t>
              </a:r>
              <a:endParaRPr lang="en-US" sz="2800">
                <a:solidFill>
                  <a:srgbClr val="000000"/>
                </a:solidFill>
              </a:endParaRPr>
            </a:p>
          </p:txBody>
        </p:sp>
        <p:sp>
          <p:nvSpPr>
            <p:cNvPr id="259132" name="Text Box 6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a:t>
              </a:r>
              <a:endParaRPr lang="en-US" sz="2000">
                <a:solidFill>
                  <a:srgbClr val="000000"/>
                </a:solidFill>
              </a:endParaRPr>
            </a:p>
          </p:txBody>
        </p:sp>
      </p:grpSp>
      <p:grpSp>
        <p:nvGrpSpPr>
          <p:cNvPr id="859163" name="Group 61"/>
          <p:cNvGrpSpPr>
            <a:grpSpLocks/>
          </p:cNvGrpSpPr>
          <p:nvPr/>
        </p:nvGrpSpPr>
        <p:grpSpPr bwMode="auto">
          <a:xfrm>
            <a:off x="5410200" y="990600"/>
            <a:ext cx="5105400" cy="701675"/>
            <a:chOff x="576" y="3072"/>
            <a:chExt cx="1152" cy="442"/>
          </a:xfrm>
        </p:grpSpPr>
        <p:sp>
          <p:nvSpPr>
            <p:cNvPr id="259134" name="Text Box 6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a:solidFill>
                    <a:srgbClr val="FFFF00"/>
                  </a:solidFill>
                </a:rPr>
                <a:t>EVANGELISM</a:t>
              </a:r>
              <a:endParaRPr lang="en-US" sz="2800">
                <a:solidFill>
                  <a:srgbClr val="000000"/>
                </a:solidFill>
              </a:endParaRPr>
            </a:p>
          </p:txBody>
        </p:sp>
        <p:sp>
          <p:nvSpPr>
            <p:cNvPr id="259135" name="Text Box 63"/>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Albina • Jasmine</a:t>
              </a:r>
            </a:p>
          </p:txBody>
        </p:sp>
      </p:grpSp>
      <p:sp>
        <p:nvSpPr>
          <p:cNvPr id="259136" name="Line 64"/>
          <p:cNvSpPr>
            <a:spLocks noChangeShapeType="1"/>
          </p:cNvSpPr>
          <p:nvPr/>
        </p:nvSpPr>
        <p:spPr bwMode="auto">
          <a:xfrm>
            <a:off x="533400" y="2209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7" name="Line 65"/>
          <p:cNvSpPr>
            <a:spLocks noChangeShapeType="1"/>
          </p:cNvSpPr>
          <p:nvPr/>
        </p:nvSpPr>
        <p:spPr bwMode="auto">
          <a:xfrm>
            <a:off x="533400" y="2514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8" name="Line 66"/>
          <p:cNvSpPr>
            <a:spLocks noChangeShapeType="1"/>
          </p:cNvSpPr>
          <p:nvPr/>
        </p:nvSpPr>
        <p:spPr bwMode="auto">
          <a:xfrm>
            <a:off x="533400" y="2819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9" name="Line 67"/>
          <p:cNvSpPr>
            <a:spLocks noChangeShapeType="1"/>
          </p:cNvSpPr>
          <p:nvPr/>
        </p:nvSpPr>
        <p:spPr bwMode="auto">
          <a:xfrm>
            <a:off x="1828800" y="2209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0" name="Line 68"/>
          <p:cNvSpPr>
            <a:spLocks noChangeShapeType="1"/>
          </p:cNvSpPr>
          <p:nvPr/>
        </p:nvSpPr>
        <p:spPr bwMode="auto">
          <a:xfrm>
            <a:off x="1828800" y="2514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1" name="Line 69"/>
          <p:cNvSpPr>
            <a:spLocks noChangeShapeType="1"/>
          </p:cNvSpPr>
          <p:nvPr/>
        </p:nvSpPr>
        <p:spPr bwMode="auto">
          <a:xfrm>
            <a:off x="1828800" y="2819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2" name="Line 70"/>
          <p:cNvSpPr>
            <a:spLocks noChangeShapeType="1"/>
          </p:cNvSpPr>
          <p:nvPr/>
        </p:nvSpPr>
        <p:spPr bwMode="auto">
          <a:xfrm>
            <a:off x="609600" y="4648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3" name="Line 71"/>
          <p:cNvSpPr>
            <a:spLocks noChangeShapeType="1"/>
          </p:cNvSpPr>
          <p:nvPr/>
        </p:nvSpPr>
        <p:spPr bwMode="auto">
          <a:xfrm>
            <a:off x="609600" y="49530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4" name="Line 72"/>
          <p:cNvSpPr>
            <a:spLocks noChangeShapeType="1"/>
          </p:cNvSpPr>
          <p:nvPr/>
        </p:nvSpPr>
        <p:spPr bwMode="auto">
          <a:xfrm>
            <a:off x="609600" y="5257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5" name="Line 73"/>
          <p:cNvSpPr>
            <a:spLocks noChangeShapeType="1"/>
          </p:cNvSpPr>
          <p:nvPr/>
        </p:nvSpPr>
        <p:spPr bwMode="auto">
          <a:xfrm>
            <a:off x="19050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6" name="Line 74"/>
          <p:cNvSpPr>
            <a:spLocks noChangeShapeType="1"/>
          </p:cNvSpPr>
          <p:nvPr/>
        </p:nvSpPr>
        <p:spPr bwMode="auto">
          <a:xfrm>
            <a:off x="1905000" y="5867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7" name="Line 75"/>
          <p:cNvSpPr>
            <a:spLocks noChangeShapeType="1"/>
          </p:cNvSpPr>
          <p:nvPr/>
        </p:nvSpPr>
        <p:spPr bwMode="auto">
          <a:xfrm>
            <a:off x="19050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8" name="Line 76"/>
          <p:cNvSpPr>
            <a:spLocks noChangeShapeType="1"/>
          </p:cNvSpPr>
          <p:nvPr/>
        </p:nvSpPr>
        <p:spPr bwMode="auto">
          <a:xfrm>
            <a:off x="53340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0" name="Line 78"/>
          <p:cNvSpPr>
            <a:spLocks noChangeShapeType="1"/>
          </p:cNvSpPr>
          <p:nvPr/>
        </p:nvSpPr>
        <p:spPr bwMode="auto">
          <a:xfrm>
            <a:off x="53340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1" name="Line 79"/>
          <p:cNvSpPr>
            <a:spLocks noChangeShapeType="1"/>
          </p:cNvSpPr>
          <p:nvPr/>
        </p:nvSpPr>
        <p:spPr bwMode="auto">
          <a:xfrm>
            <a:off x="64008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2" name="Line 80"/>
          <p:cNvSpPr>
            <a:spLocks noChangeShapeType="1"/>
          </p:cNvSpPr>
          <p:nvPr/>
        </p:nvSpPr>
        <p:spPr bwMode="auto">
          <a:xfrm>
            <a:off x="6400800" y="5867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3" name="Line 81"/>
          <p:cNvSpPr>
            <a:spLocks noChangeShapeType="1"/>
          </p:cNvSpPr>
          <p:nvPr/>
        </p:nvSpPr>
        <p:spPr bwMode="auto">
          <a:xfrm>
            <a:off x="64008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4" name="Line 82"/>
          <p:cNvSpPr>
            <a:spLocks noChangeShapeType="1"/>
          </p:cNvSpPr>
          <p:nvPr/>
        </p:nvSpPr>
        <p:spPr bwMode="auto">
          <a:xfrm>
            <a:off x="37338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5" name="Line 83"/>
          <p:cNvSpPr>
            <a:spLocks noChangeShapeType="1"/>
          </p:cNvSpPr>
          <p:nvPr/>
        </p:nvSpPr>
        <p:spPr bwMode="auto">
          <a:xfrm>
            <a:off x="5638800" y="4495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6" name="Line 84"/>
          <p:cNvSpPr>
            <a:spLocks noChangeShapeType="1"/>
          </p:cNvSpPr>
          <p:nvPr/>
        </p:nvSpPr>
        <p:spPr bwMode="auto">
          <a:xfrm>
            <a:off x="5638800" y="4800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7" name="Line 85"/>
          <p:cNvSpPr>
            <a:spLocks noChangeShapeType="1"/>
          </p:cNvSpPr>
          <p:nvPr/>
        </p:nvSpPr>
        <p:spPr bwMode="auto">
          <a:xfrm>
            <a:off x="6934200" y="4495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8" name="Line 86"/>
          <p:cNvSpPr>
            <a:spLocks noChangeShapeType="1"/>
          </p:cNvSpPr>
          <p:nvPr/>
        </p:nvSpPr>
        <p:spPr bwMode="auto">
          <a:xfrm>
            <a:off x="6934200" y="4800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9" name="Line 87"/>
          <p:cNvSpPr>
            <a:spLocks noChangeShapeType="1"/>
          </p:cNvSpPr>
          <p:nvPr/>
        </p:nvSpPr>
        <p:spPr bwMode="auto">
          <a:xfrm>
            <a:off x="57150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0" name="Line 88"/>
          <p:cNvSpPr>
            <a:spLocks noChangeShapeType="1"/>
          </p:cNvSpPr>
          <p:nvPr/>
        </p:nvSpPr>
        <p:spPr bwMode="auto">
          <a:xfrm>
            <a:off x="57150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1" name="Line 89"/>
          <p:cNvSpPr>
            <a:spLocks noChangeShapeType="1"/>
          </p:cNvSpPr>
          <p:nvPr/>
        </p:nvSpPr>
        <p:spPr bwMode="auto">
          <a:xfrm>
            <a:off x="69342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2" name="Line 90"/>
          <p:cNvSpPr>
            <a:spLocks noChangeShapeType="1"/>
          </p:cNvSpPr>
          <p:nvPr/>
        </p:nvSpPr>
        <p:spPr bwMode="auto">
          <a:xfrm>
            <a:off x="69342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3" name="Line 91"/>
          <p:cNvSpPr>
            <a:spLocks noChangeShapeType="1"/>
          </p:cNvSpPr>
          <p:nvPr/>
        </p:nvSpPr>
        <p:spPr bwMode="auto">
          <a:xfrm>
            <a:off x="80772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4" name="Line 92"/>
          <p:cNvSpPr>
            <a:spLocks noChangeShapeType="1"/>
          </p:cNvSpPr>
          <p:nvPr/>
        </p:nvSpPr>
        <p:spPr bwMode="auto">
          <a:xfrm>
            <a:off x="80772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5" name="Line 93"/>
          <p:cNvSpPr>
            <a:spLocks noChangeShapeType="1"/>
          </p:cNvSpPr>
          <p:nvPr/>
        </p:nvSpPr>
        <p:spPr bwMode="auto">
          <a:xfrm>
            <a:off x="6096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6" name="Line 94"/>
          <p:cNvSpPr>
            <a:spLocks noChangeShapeType="1"/>
          </p:cNvSpPr>
          <p:nvPr/>
        </p:nvSpPr>
        <p:spPr bwMode="auto">
          <a:xfrm>
            <a:off x="609600" y="3886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7" name="Line 95"/>
          <p:cNvSpPr>
            <a:spLocks noChangeShapeType="1"/>
          </p:cNvSpPr>
          <p:nvPr/>
        </p:nvSpPr>
        <p:spPr bwMode="auto">
          <a:xfrm>
            <a:off x="1828800" y="3886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8" name="Line 96"/>
          <p:cNvSpPr>
            <a:spLocks noChangeShapeType="1"/>
          </p:cNvSpPr>
          <p:nvPr/>
        </p:nvSpPr>
        <p:spPr bwMode="auto">
          <a:xfrm>
            <a:off x="5791200" y="22860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9" name="Line 97"/>
          <p:cNvSpPr>
            <a:spLocks noChangeShapeType="1"/>
          </p:cNvSpPr>
          <p:nvPr/>
        </p:nvSpPr>
        <p:spPr bwMode="auto">
          <a:xfrm>
            <a:off x="7543800" y="2286000"/>
            <a:ext cx="12954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Tree>
    <p:extLst>
      <p:ext uri="{BB962C8B-B14F-4D97-AF65-F5344CB8AC3E}">
        <p14:creationId xmlns:p14="http://schemas.microsoft.com/office/powerpoint/2010/main" val="14208936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136"/>
                                        </p:tgtEl>
                                        <p:attrNameLst>
                                          <p:attrName>style.visibility</p:attrName>
                                        </p:attrNameLst>
                                      </p:cBhvr>
                                      <p:to>
                                        <p:strVal val="visible"/>
                                      </p:to>
                                    </p:set>
                                    <p:animEffect transition="in" filter="wipe(left)">
                                      <p:cBhvr>
                                        <p:cTn id="7" dur="500"/>
                                        <p:tgtEl>
                                          <p:spTgt spid="259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9137"/>
                                        </p:tgtEl>
                                        <p:attrNameLst>
                                          <p:attrName>style.visibility</p:attrName>
                                        </p:attrNameLst>
                                      </p:cBhvr>
                                      <p:to>
                                        <p:strVal val="visible"/>
                                      </p:to>
                                    </p:set>
                                    <p:animEffect transition="in" filter="wipe(left)">
                                      <p:cBhvr>
                                        <p:cTn id="10" dur="500"/>
                                        <p:tgtEl>
                                          <p:spTgt spid="25913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59138"/>
                                        </p:tgtEl>
                                        <p:attrNameLst>
                                          <p:attrName>style.visibility</p:attrName>
                                        </p:attrNameLst>
                                      </p:cBhvr>
                                      <p:to>
                                        <p:strVal val="visible"/>
                                      </p:to>
                                    </p:set>
                                    <p:animEffect transition="in" filter="wipe(left)">
                                      <p:cBhvr>
                                        <p:cTn id="13" dur="500"/>
                                        <p:tgtEl>
                                          <p:spTgt spid="25913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59139"/>
                                        </p:tgtEl>
                                        <p:attrNameLst>
                                          <p:attrName>style.visibility</p:attrName>
                                        </p:attrNameLst>
                                      </p:cBhvr>
                                      <p:to>
                                        <p:strVal val="visible"/>
                                      </p:to>
                                    </p:set>
                                    <p:animEffect transition="in" filter="wipe(left)">
                                      <p:cBhvr>
                                        <p:cTn id="16" dur="500"/>
                                        <p:tgtEl>
                                          <p:spTgt spid="25913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59140"/>
                                        </p:tgtEl>
                                        <p:attrNameLst>
                                          <p:attrName>style.visibility</p:attrName>
                                        </p:attrNameLst>
                                      </p:cBhvr>
                                      <p:to>
                                        <p:strVal val="visible"/>
                                      </p:to>
                                    </p:set>
                                    <p:animEffect transition="in" filter="wipe(left)">
                                      <p:cBhvr>
                                        <p:cTn id="19" dur="500"/>
                                        <p:tgtEl>
                                          <p:spTgt spid="25914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59141"/>
                                        </p:tgtEl>
                                        <p:attrNameLst>
                                          <p:attrName>style.visibility</p:attrName>
                                        </p:attrNameLst>
                                      </p:cBhvr>
                                      <p:to>
                                        <p:strVal val="visible"/>
                                      </p:to>
                                    </p:set>
                                    <p:animEffect transition="in" filter="wipe(left)">
                                      <p:cBhvr>
                                        <p:cTn id="22" dur="500"/>
                                        <p:tgtEl>
                                          <p:spTgt spid="25914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59142"/>
                                        </p:tgtEl>
                                        <p:attrNameLst>
                                          <p:attrName>style.visibility</p:attrName>
                                        </p:attrNameLst>
                                      </p:cBhvr>
                                      <p:to>
                                        <p:strVal val="visible"/>
                                      </p:to>
                                    </p:set>
                                    <p:animEffect transition="in" filter="wipe(left)">
                                      <p:cBhvr>
                                        <p:cTn id="25" dur="500"/>
                                        <p:tgtEl>
                                          <p:spTgt spid="259142"/>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59143"/>
                                        </p:tgtEl>
                                        <p:attrNameLst>
                                          <p:attrName>style.visibility</p:attrName>
                                        </p:attrNameLst>
                                      </p:cBhvr>
                                      <p:to>
                                        <p:strVal val="visible"/>
                                      </p:to>
                                    </p:set>
                                    <p:animEffect transition="in" filter="wipe(left)">
                                      <p:cBhvr>
                                        <p:cTn id="28" dur="500"/>
                                        <p:tgtEl>
                                          <p:spTgt spid="25914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59144"/>
                                        </p:tgtEl>
                                        <p:attrNameLst>
                                          <p:attrName>style.visibility</p:attrName>
                                        </p:attrNameLst>
                                      </p:cBhvr>
                                      <p:to>
                                        <p:strVal val="visible"/>
                                      </p:to>
                                    </p:set>
                                    <p:animEffect transition="in" filter="wipe(left)">
                                      <p:cBhvr>
                                        <p:cTn id="31" dur="500"/>
                                        <p:tgtEl>
                                          <p:spTgt spid="25914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9145"/>
                                        </p:tgtEl>
                                        <p:attrNameLst>
                                          <p:attrName>style.visibility</p:attrName>
                                        </p:attrNameLst>
                                      </p:cBhvr>
                                      <p:to>
                                        <p:strVal val="visible"/>
                                      </p:to>
                                    </p:set>
                                    <p:animEffect transition="in" filter="wipe(left)">
                                      <p:cBhvr>
                                        <p:cTn id="34" dur="500"/>
                                        <p:tgtEl>
                                          <p:spTgt spid="259145"/>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9146"/>
                                        </p:tgtEl>
                                        <p:attrNameLst>
                                          <p:attrName>style.visibility</p:attrName>
                                        </p:attrNameLst>
                                      </p:cBhvr>
                                      <p:to>
                                        <p:strVal val="visible"/>
                                      </p:to>
                                    </p:set>
                                    <p:animEffect transition="in" filter="wipe(left)">
                                      <p:cBhvr>
                                        <p:cTn id="37" dur="500"/>
                                        <p:tgtEl>
                                          <p:spTgt spid="259146"/>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59147"/>
                                        </p:tgtEl>
                                        <p:attrNameLst>
                                          <p:attrName>style.visibility</p:attrName>
                                        </p:attrNameLst>
                                      </p:cBhvr>
                                      <p:to>
                                        <p:strVal val="visible"/>
                                      </p:to>
                                    </p:set>
                                    <p:animEffect transition="in" filter="wipe(left)">
                                      <p:cBhvr>
                                        <p:cTn id="40" dur="500"/>
                                        <p:tgtEl>
                                          <p:spTgt spid="259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59148"/>
                                        </p:tgtEl>
                                        <p:attrNameLst>
                                          <p:attrName>style.visibility</p:attrName>
                                        </p:attrNameLst>
                                      </p:cBhvr>
                                      <p:to>
                                        <p:strVal val="visible"/>
                                      </p:to>
                                    </p:set>
                                    <p:animEffect transition="in" filter="wipe(left)">
                                      <p:cBhvr>
                                        <p:cTn id="43" dur="500"/>
                                        <p:tgtEl>
                                          <p:spTgt spid="25914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59150"/>
                                        </p:tgtEl>
                                        <p:attrNameLst>
                                          <p:attrName>style.visibility</p:attrName>
                                        </p:attrNameLst>
                                      </p:cBhvr>
                                      <p:to>
                                        <p:strVal val="visible"/>
                                      </p:to>
                                    </p:set>
                                    <p:animEffect transition="in" filter="wipe(left)">
                                      <p:cBhvr>
                                        <p:cTn id="46" dur="500"/>
                                        <p:tgtEl>
                                          <p:spTgt spid="2591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59151"/>
                                        </p:tgtEl>
                                        <p:attrNameLst>
                                          <p:attrName>style.visibility</p:attrName>
                                        </p:attrNameLst>
                                      </p:cBhvr>
                                      <p:to>
                                        <p:strVal val="visible"/>
                                      </p:to>
                                    </p:set>
                                    <p:animEffect transition="in" filter="wipe(left)">
                                      <p:cBhvr>
                                        <p:cTn id="49" dur="500"/>
                                        <p:tgtEl>
                                          <p:spTgt spid="25915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59152"/>
                                        </p:tgtEl>
                                        <p:attrNameLst>
                                          <p:attrName>style.visibility</p:attrName>
                                        </p:attrNameLst>
                                      </p:cBhvr>
                                      <p:to>
                                        <p:strVal val="visible"/>
                                      </p:to>
                                    </p:set>
                                    <p:animEffect transition="in" filter="wipe(left)">
                                      <p:cBhvr>
                                        <p:cTn id="52" dur="500"/>
                                        <p:tgtEl>
                                          <p:spTgt spid="25915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59153"/>
                                        </p:tgtEl>
                                        <p:attrNameLst>
                                          <p:attrName>style.visibility</p:attrName>
                                        </p:attrNameLst>
                                      </p:cBhvr>
                                      <p:to>
                                        <p:strVal val="visible"/>
                                      </p:to>
                                    </p:set>
                                    <p:animEffect transition="in" filter="wipe(left)">
                                      <p:cBhvr>
                                        <p:cTn id="55" dur="500"/>
                                        <p:tgtEl>
                                          <p:spTgt spid="2591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59154"/>
                                        </p:tgtEl>
                                        <p:attrNameLst>
                                          <p:attrName>style.visibility</p:attrName>
                                        </p:attrNameLst>
                                      </p:cBhvr>
                                      <p:to>
                                        <p:strVal val="visible"/>
                                      </p:to>
                                    </p:set>
                                    <p:animEffect transition="in" filter="wipe(left)">
                                      <p:cBhvr>
                                        <p:cTn id="58" dur="500"/>
                                        <p:tgtEl>
                                          <p:spTgt spid="2591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59155"/>
                                        </p:tgtEl>
                                        <p:attrNameLst>
                                          <p:attrName>style.visibility</p:attrName>
                                        </p:attrNameLst>
                                      </p:cBhvr>
                                      <p:to>
                                        <p:strVal val="visible"/>
                                      </p:to>
                                    </p:set>
                                    <p:animEffect transition="in" filter="wipe(left)">
                                      <p:cBhvr>
                                        <p:cTn id="61" dur="500"/>
                                        <p:tgtEl>
                                          <p:spTgt spid="2591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59156"/>
                                        </p:tgtEl>
                                        <p:attrNameLst>
                                          <p:attrName>style.visibility</p:attrName>
                                        </p:attrNameLst>
                                      </p:cBhvr>
                                      <p:to>
                                        <p:strVal val="visible"/>
                                      </p:to>
                                    </p:set>
                                    <p:animEffect transition="in" filter="wipe(left)">
                                      <p:cBhvr>
                                        <p:cTn id="64" dur="500"/>
                                        <p:tgtEl>
                                          <p:spTgt spid="259156"/>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59157"/>
                                        </p:tgtEl>
                                        <p:attrNameLst>
                                          <p:attrName>style.visibility</p:attrName>
                                        </p:attrNameLst>
                                      </p:cBhvr>
                                      <p:to>
                                        <p:strVal val="visible"/>
                                      </p:to>
                                    </p:set>
                                    <p:animEffect transition="in" filter="wipe(left)">
                                      <p:cBhvr>
                                        <p:cTn id="67" dur="500"/>
                                        <p:tgtEl>
                                          <p:spTgt spid="25915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59158"/>
                                        </p:tgtEl>
                                        <p:attrNameLst>
                                          <p:attrName>style.visibility</p:attrName>
                                        </p:attrNameLst>
                                      </p:cBhvr>
                                      <p:to>
                                        <p:strVal val="visible"/>
                                      </p:to>
                                    </p:set>
                                    <p:animEffect transition="in" filter="wipe(left)">
                                      <p:cBhvr>
                                        <p:cTn id="70" dur="500"/>
                                        <p:tgtEl>
                                          <p:spTgt spid="25915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59159"/>
                                        </p:tgtEl>
                                        <p:attrNameLst>
                                          <p:attrName>style.visibility</p:attrName>
                                        </p:attrNameLst>
                                      </p:cBhvr>
                                      <p:to>
                                        <p:strVal val="visible"/>
                                      </p:to>
                                    </p:set>
                                    <p:animEffect transition="in" filter="wipe(left)">
                                      <p:cBhvr>
                                        <p:cTn id="73" dur="500"/>
                                        <p:tgtEl>
                                          <p:spTgt spid="259159"/>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259160"/>
                                        </p:tgtEl>
                                        <p:attrNameLst>
                                          <p:attrName>style.visibility</p:attrName>
                                        </p:attrNameLst>
                                      </p:cBhvr>
                                      <p:to>
                                        <p:strVal val="visible"/>
                                      </p:to>
                                    </p:set>
                                    <p:animEffect transition="in" filter="wipe(left)">
                                      <p:cBhvr>
                                        <p:cTn id="76" dur="500"/>
                                        <p:tgtEl>
                                          <p:spTgt spid="25916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59161"/>
                                        </p:tgtEl>
                                        <p:attrNameLst>
                                          <p:attrName>style.visibility</p:attrName>
                                        </p:attrNameLst>
                                      </p:cBhvr>
                                      <p:to>
                                        <p:strVal val="visible"/>
                                      </p:to>
                                    </p:set>
                                    <p:animEffect transition="in" filter="wipe(left)">
                                      <p:cBhvr>
                                        <p:cTn id="79" dur="500"/>
                                        <p:tgtEl>
                                          <p:spTgt spid="25916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59162"/>
                                        </p:tgtEl>
                                        <p:attrNameLst>
                                          <p:attrName>style.visibility</p:attrName>
                                        </p:attrNameLst>
                                      </p:cBhvr>
                                      <p:to>
                                        <p:strVal val="visible"/>
                                      </p:to>
                                    </p:set>
                                    <p:animEffect transition="in" filter="wipe(left)">
                                      <p:cBhvr>
                                        <p:cTn id="82" dur="500"/>
                                        <p:tgtEl>
                                          <p:spTgt spid="259162"/>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259163"/>
                                        </p:tgtEl>
                                        <p:attrNameLst>
                                          <p:attrName>style.visibility</p:attrName>
                                        </p:attrNameLst>
                                      </p:cBhvr>
                                      <p:to>
                                        <p:strVal val="visible"/>
                                      </p:to>
                                    </p:set>
                                    <p:animEffect transition="in" filter="wipe(left)">
                                      <p:cBhvr>
                                        <p:cTn id="85" dur="500"/>
                                        <p:tgtEl>
                                          <p:spTgt spid="259163"/>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59164"/>
                                        </p:tgtEl>
                                        <p:attrNameLst>
                                          <p:attrName>style.visibility</p:attrName>
                                        </p:attrNameLst>
                                      </p:cBhvr>
                                      <p:to>
                                        <p:strVal val="visible"/>
                                      </p:to>
                                    </p:set>
                                    <p:animEffect transition="in" filter="wipe(left)">
                                      <p:cBhvr>
                                        <p:cTn id="88" dur="500"/>
                                        <p:tgtEl>
                                          <p:spTgt spid="25916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59165"/>
                                        </p:tgtEl>
                                        <p:attrNameLst>
                                          <p:attrName>style.visibility</p:attrName>
                                        </p:attrNameLst>
                                      </p:cBhvr>
                                      <p:to>
                                        <p:strVal val="visible"/>
                                      </p:to>
                                    </p:set>
                                    <p:animEffect transition="in" filter="wipe(left)">
                                      <p:cBhvr>
                                        <p:cTn id="91" dur="500"/>
                                        <p:tgtEl>
                                          <p:spTgt spid="259165"/>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59166"/>
                                        </p:tgtEl>
                                        <p:attrNameLst>
                                          <p:attrName>style.visibility</p:attrName>
                                        </p:attrNameLst>
                                      </p:cBhvr>
                                      <p:to>
                                        <p:strVal val="visible"/>
                                      </p:to>
                                    </p:set>
                                    <p:animEffect transition="in" filter="wipe(left)">
                                      <p:cBhvr>
                                        <p:cTn id="94" dur="500"/>
                                        <p:tgtEl>
                                          <p:spTgt spid="259166"/>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9167"/>
                                        </p:tgtEl>
                                        <p:attrNameLst>
                                          <p:attrName>style.visibility</p:attrName>
                                        </p:attrNameLst>
                                      </p:cBhvr>
                                      <p:to>
                                        <p:strVal val="visible"/>
                                      </p:to>
                                    </p:set>
                                    <p:animEffect transition="in" filter="wipe(left)">
                                      <p:cBhvr>
                                        <p:cTn id="97" dur="500"/>
                                        <p:tgtEl>
                                          <p:spTgt spid="25916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59168"/>
                                        </p:tgtEl>
                                        <p:attrNameLst>
                                          <p:attrName>style.visibility</p:attrName>
                                        </p:attrNameLst>
                                      </p:cBhvr>
                                      <p:to>
                                        <p:strVal val="visible"/>
                                      </p:to>
                                    </p:set>
                                    <p:animEffect transition="in" filter="wipe(left)">
                                      <p:cBhvr>
                                        <p:cTn id="100" dur="500"/>
                                        <p:tgtEl>
                                          <p:spTgt spid="25916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59169"/>
                                        </p:tgtEl>
                                        <p:attrNameLst>
                                          <p:attrName>style.visibility</p:attrName>
                                        </p:attrNameLst>
                                      </p:cBhvr>
                                      <p:to>
                                        <p:strVal val="visible"/>
                                      </p:to>
                                    </p:set>
                                    <p:animEffect transition="in" filter="wipe(left)">
                                      <p:cBhvr>
                                        <p:cTn id="103" dur="500"/>
                                        <p:tgtEl>
                                          <p:spTgt spid="25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36" grpId="0" animBg="1"/>
      <p:bldP spid="259137" grpId="0" animBg="1"/>
      <p:bldP spid="259138" grpId="0" animBg="1"/>
      <p:bldP spid="259139" grpId="0" animBg="1"/>
      <p:bldP spid="259140" grpId="0" animBg="1"/>
      <p:bldP spid="259141" grpId="0" animBg="1"/>
      <p:bldP spid="259142" grpId="0" animBg="1"/>
      <p:bldP spid="259143" grpId="0" animBg="1"/>
      <p:bldP spid="259144" grpId="0" animBg="1"/>
      <p:bldP spid="259145" grpId="0" animBg="1"/>
      <p:bldP spid="259146" grpId="0" animBg="1"/>
      <p:bldP spid="259147" grpId="0" animBg="1"/>
      <p:bldP spid="259148" grpId="0" animBg="1"/>
      <p:bldP spid="259150" grpId="0" animBg="1"/>
      <p:bldP spid="259151" grpId="0" animBg="1"/>
      <p:bldP spid="259152" grpId="0" animBg="1"/>
      <p:bldP spid="259153" grpId="0" animBg="1"/>
      <p:bldP spid="259154" grpId="0" animBg="1"/>
      <p:bldP spid="259155" grpId="0" animBg="1"/>
      <p:bldP spid="259156" grpId="0" animBg="1"/>
      <p:bldP spid="259157" grpId="0" animBg="1"/>
      <p:bldP spid="259158" grpId="0" animBg="1"/>
      <p:bldP spid="259159" grpId="0" animBg="1"/>
      <p:bldP spid="259160" grpId="0" animBg="1"/>
      <p:bldP spid="259161" grpId="0" animBg="1"/>
      <p:bldP spid="259162" grpId="0" animBg="1"/>
      <p:bldP spid="259163" grpId="0" animBg="1"/>
      <p:bldP spid="259164" grpId="0" animBg="1"/>
      <p:bldP spid="259165" grpId="0" animBg="1"/>
      <p:bldP spid="259166" grpId="0" animBg="1"/>
      <p:bldP spid="259167" grpId="0" animBg="1"/>
      <p:bldP spid="259168" grpId="0" animBg="1"/>
      <p:bldP spid="259169" grpId="0" animBg="1"/>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Rectangle 8"/>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61186" name="Rectangle 2"/>
          <p:cNvSpPr>
            <a:spLocks noGrp="1" noChangeArrowheads="1"/>
          </p:cNvSpPr>
          <p:nvPr>
            <p:ph type="ctrTitle" idx="4294967295"/>
          </p:nvPr>
        </p:nvSpPr>
        <p:spPr>
          <a:xfrm>
            <a:off x="685800" y="457200"/>
            <a:ext cx="7772400" cy="1143000"/>
          </a:xfrm>
          <a:solidFill>
            <a:srgbClr val="FFFE0F"/>
          </a:solidFill>
        </p:spPr>
        <p:txBody>
          <a:bodyPr/>
          <a:lstStyle/>
          <a:p>
            <a:r>
              <a:rPr lang="en-US" b="1">
                <a:solidFill>
                  <a:schemeClr val="tx1"/>
                </a:solidFill>
                <a:latin typeface="Arial" charset="0"/>
                <a:ea typeface="ＭＳ Ｐゴシック" charset="0"/>
                <a:cs typeface="ＭＳ Ｐゴシック" charset="0"/>
              </a:rPr>
              <a:t>YOU are needed NOW!</a:t>
            </a:r>
            <a:endParaRPr lang="en-US">
              <a:latin typeface="Arial" charset="0"/>
              <a:ea typeface="ＭＳ Ｐゴシック" charset="0"/>
              <a:cs typeface="ＭＳ Ｐゴシック" charset="0"/>
            </a:endParaRPr>
          </a:p>
        </p:txBody>
      </p:sp>
      <p:sp>
        <p:nvSpPr>
          <p:cNvPr id="861187" name="Rectangle 4"/>
          <p:cNvSpPr>
            <a:spLocks noChangeArrowheads="1"/>
          </p:cNvSpPr>
          <p:nvPr/>
        </p:nvSpPr>
        <p:spPr bwMode="auto">
          <a:xfrm>
            <a:off x="685800" y="1752600"/>
            <a:ext cx="53340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lang="en-US" sz="3200">
                <a:solidFill>
                  <a:srgbClr val="FFFFFF"/>
                </a:solidFill>
                <a:latin typeface="Arial" charset="0"/>
              </a:rPr>
              <a:t>Evangelism</a:t>
            </a:r>
          </a:p>
          <a:p>
            <a:pPr defTabSz="914400" eaLnBrk="1" hangingPunct="1">
              <a:buClrTx/>
              <a:buSzTx/>
              <a:buFontTx/>
              <a:buNone/>
            </a:pPr>
            <a:r>
              <a:rPr lang="en-US" sz="3200">
                <a:solidFill>
                  <a:srgbClr val="FFFFFF"/>
                </a:solidFill>
                <a:latin typeface="Arial" charset="0"/>
              </a:rPr>
              <a:t>Missions Coordinator</a:t>
            </a:r>
          </a:p>
          <a:p>
            <a:pPr defTabSz="914400" eaLnBrk="1" hangingPunct="1">
              <a:buClrTx/>
              <a:buSzTx/>
              <a:buFontTx/>
              <a:buNone/>
            </a:pPr>
            <a:r>
              <a:rPr lang="en-US" sz="3200">
                <a:solidFill>
                  <a:srgbClr val="FFFFFF"/>
                </a:solidFill>
                <a:latin typeface="Arial" charset="0"/>
              </a:rPr>
              <a:t>Nursery Coordinator</a:t>
            </a:r>
            <a:br>
              <a:rPr lang="en-US" sz="3200">
                <a:solidFill>
                  <a:srgbClr val="FFFFFF"/>
                </a:solidFill>
                <a:latin typeface="Arial" charset="0"/>
              </a:rPr>
            </a:br>
            <a:r>
              <a:rPr lang="en-US" sz="3200">
                <a:solidFill>
                  <a:srgbClr val="FFFFFF"/>
                </a:solidFill>
                <a:latin typeface="Arial" charset="0"/>
              </a:rPr>
              <a:t>Downstairs Greeter</a:t>
            </a:r>
          </a:p>
          <a:p>
            <a:pPr defTabSz="914400" eaLnBrk="1" hangingPunct="1">
              <a:buClrTx/>
              <a:buSzTx/>
              <a:buFontTx/>
              <a:buNone/>
            </a:pPr>
            <a:r>
              <a:rPr lang="en-US" sz="3200">
                <a:solidFill>
                  <a:srgbClr val="FFFFFF"/>
                </a:solidFill>
                <a:latin typeface="Arial" charset="0"/>
              </a:rPr>
              <a:t>Greeters </a:t>
            </a:r>
          </a:p>
          <a:p>
            <a:pPr defTabSz="914400" eaLnBrk="1" hangingPunct="1">
              <a:buClrTx/>
              <a:buSzTx/>
              <a:buFontTx/>
              <a:buNone/>
            </a:pPr>
            <a:r>
              <a:rPr lang="en-US" sz="3200">
                <a:solidFill>
                  <a:srgbClr val="FFFFFF"/>
                </a:solidFill>
                <a:latin typeface="Arial" charset="0"/>
              </a:rPr>
              <a:t>Ushers </a:t>
            </a:r>
          </a:p>
          <a:p>
            <a:pPr defTabSz="914400" eaLnBrk="1" hangingPunct="1">
              <a:buClrTx/>
              <a:buSzTx/>
              <a:buFontTx/>
              <a:buNone/>
            </a:pPr>
            <a:r>
              <a:rPr lang="en-US" sz="3200">
                <a:solidFill>
                  <a:srgbClr val="FFFFFF"/>
                </a:solidFill>
                <a:latin typeface="Arial" charset="0"/>
              </a:rPr>
              <a:t>Youth Sponsor</a:t>
            </a:r>
            <a:br>
              <a:rPr lang="en-US" sz="3200">
                <a:solidFill>
                  <a:srgbClr val="FFFFFF"/>
                </a:solidFill>
                <a:latin typeface="Arial" charset="0"/>
              </a:rPr>
            </a:br>
            <a:r>
              <a:rPr lang="en-US" sz="3200">
                <a:solidFill>
                  <a:srgbClr val="FFFFFF"/>
                </a:solidFill>
                <a:latin typeface="Arial" charset="0"/>
              </a:rPr>
              <a:t>AV Assistant</a:t>
            </a:r>
          </a:p>
          <a:p>
            <a:pPr defTabSz="914400" eaLnBrk="1" hangingPunct="1">
              <a:buClrTx/>
              <a:buSzTx/>
              <a:buFontTx/>
              <a:buNone/>
            </a:pPr>
            <a:r>
              <a:rPr lang="en-US" sz="3200">
                <a:solidFill>
                  <a:srgbClr val="FFFFFF"/>
                </a:solidFill>
                <a:latin typeface="Arial" charset="0"/>
              </a:rPr>
              <a:t>Drummer</a:t>
            </a:r>
          </a:p>
          <a:p>
            <a:pPr defTabSz="914400" eaLnBrk="1" hangingPunct="1">
              <a:buClrTx/>
              <a:buSzTx/>
              <a:buFontTx/>
              <a:buNone/>
            </a:pPr>
            <a:r>
              <a:rPr lang="en-US" sz="3200">
                <a:solidFill>
                  <a:srgbClr val="FFFFFF"/>
                </a:solidFill>
                <a:latin typeface="Arial" charset="0"/>
              </a:rPr>
              <a:t>Set-up &amp; Take Down</a:t>
            </a:r>
            <a:endParaRPr lang="en-US" sz="4000">
              <a:solidFill>
                <a:srgbClr val="000000"/>
              </a:solidFill>
              <a:latin typeface="Arial" charset="0"/>
            </a:endParaRPr>
          </a:p>
        </p:txBody>
      </p:sp>
      <p:pic>
        <p:nvPicPr>
          <p:cNvPr id="861188"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1189"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905000"/>
            <a:ext cx="2151063" cy="323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1190" name="Rectangle 4"/>
          <p:cNvSpPr>
            <a:spLocks noChangeArrowheads="1"/>
          </p:cNvSpPr>
          <p:nvPr/>
        </p:nvSpPr>
        <p:spPr bwMode="auto">
          <a:xfrm rot="-1808683">
            <a:off x="3657600" y="2819400"/>
            <a:ext cx="533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lang="en-US" sz="3600" b="1">
                <a:solidFill>
                  <a:srgbClr val="FFFFFF"/>
                </a:solidFill>
                <a:latin typeface="Arial" charset="0"/>
              </a:rPr>
              <a:t>griffith@sbc.edu.sg</a:t>
            </a:r>
            <a:endParaRPr lang="en-US" sz="4400" b="1">
              <a:solidFill>
                <a:srgbClr val="FFFFFF"/>
              </a:solidFill>
              <a:latin typeface="Arial" charset="0"/>
            </a:endParaRPr>
          </a:p>
        </p:txBody>
      </p:sp>
    </p:spTree>
    <p:extLst>
      <p:ext uri="{BB962C8B-B14F-4D97-AF65-F5344CB8AC3E}">
        <p14:creationId xmlns:p14="http://schemas.microsoft.com/office/powerpoint/2010/main" val="352616542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63234" name="Title 1"/>
          <p:cNvSpPr>
            <a:spLocks noGrp="1"/>
          </p:cNvSpPr>
          <p:nvPr>
            <p:ph type="title" idx="4294967295"/>
          </p:nvPr>
        </p:nvSpPr>
        <p:spPr>
          <a:xfrm>
            <a:off x="0" y="304800"/>
            <a:ext cx="3276600" cy="1143000"/>
          </a:xfrm>
        </p:spPr>
        <p:txBody>
          <a:bodyPr/>
          <a:lstStyle/>
          <a:p>
            <a:pPr eaLnBrk="1" hangingPunct="1"/>
            <a:r>
              <a:rPr lang="en-US" sz="6600">
                <a:solidFill>
                  <a:schemeClr val="bg1"/>
                </a:solidFill>
                <a:latin typeface="Aramis Regular" charset="0"/>
                <a:ea typeface="ＭＳ Ｐゴシック" charset="0"/>
                <a:cs typeface="Aramis Regular" charset="0"/>
              </a:rPr>
              <a:t>The 13</a:t>
            </a:r>
          </a:p>
        </p:txBody>
      </p:sp>
      <p:pic>
        <p:nvPicPr>
          <p:cNvPr id="863235" name="Picture 4" descr="13coloni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6600" y="152400"/>
            <a:ext cx="564991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597" name="Picture 5" descr="1777fl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524000"/>
            <a:ext cx="3586163"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8150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38597"/>
                                        </p:tgtEl>
                                        <p:attrNameLst>
                                          <p:attrName>style.visibility</p:attrName>
                                        </p:attrNameLst>
                                      </p:cBhvr>
                                      <p:to>
                                        <p:strVal val="visible"/>
                                      </p:to>
                                    </p:set>
                                    <p:animEffect transition="in" filter="slide(fromBottom)">
                                      <p:cBhvr>
                                        <p:cTn id="7" dur="2000"/>
                                        <p:tgtEl>
                                          <p:spTgt spid="238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65281" name="Rectangle 2"/>
          <p:cNvSpPr>
            <a:spLocks noGrp="1" noChangeArrowheads="1"/>
          </p:cNvSpPr>
          <p:nvPr>
            <p:ph type="title" idx="4294967295"/>
          </p:nvPr>
        </p:nvSpPr>
        <p:spPr>
          <a:xfrm>
            <a:off x="2743200" y="3124200"/>
            <a:ext cx="2590800" cy="762000"/>
          </a:xfrm>
        </p:spPr>
        <p:txBody>
          <a:bodyPr/>
          <a:lstStyle/>
          <a:p>
            <a:r>
              <a:rPr lang="en-US" sz="3600">
                <a:solidFill>
                  <a:schemeClr val="bg1"/>
                </a:solidFill>
                <a:latin typeface="Times New Roman" charset="0"/>
                <a:ea typeface="ＭＳ Ｐゴシック" charset="0"/>
                <a:cs typeface="ＭＳ Ｐゴシック" charset="0"/>
              </a:rPr>
              <a:t>Benjamin Franklin</a:t>
            </a:r>
            <a:endParaRPr lang="en-US">
              <a:latin typeface="Times New Roman" charset="0"/>
              <a:ea typeface="ＭＳ Ｐゴシック" charset="0"/>
              <a:cs typeface="ＭＳ Ｐゴシック" charset="0"/>
            </a:endParaRPr>
          </a:p>
        </p:txBody>
      </p:sp>
      <p:pic>
        <p:nvPicPr>
          <p:cNvPr id="865282" name="Picture 3" descr="continental-cong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0"/>
            <a:ext cx="7913688" cy="543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7"/>
          <p:cNvGrpSpPr>
            <a:grpSpLocks/>
          </p:cNvGrpSpPr>
          <p:nvPr/>
        </p:nvGrpSpPr>
        <p:grpSpPr bwMode="auto">
          <a:xfrm>
            <a:off x="304800" y="1676400"/>
            <a:ext cx="8610600" cy="5191125"/>
            <a:chOff x="192" y="1056"/>
            <a:chExt cx="5424" cy="3270"/>
          </a:xfrm>
        </p:grpSpPr>
        <p:pic>
          <p:nvPicPr>
            <p:cNvPr id="865284" name="Picture 4" descr="frankli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2" y="1056"/>
              <a:ext cx="2056" cy="2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285" name="AutoShape 5"/>
            <p:cNvSpPr>
              <a:spLocks noChangeArrowheads="1"/>
            </p:cNvSpPr>
            <p:nvPr/>
          </p:nvSpPr>
          <p:spPr bwMode="auto">
            <a:xfrm rot="10800000" flipH="1">
              <a:off x="1776" y="2478"/>
              <a:ext cx="3840" cy="1842"/>
            </a:xfrm>
            <a:prstGeom prst="wedgeRoundRectCallout">
              <a:avLst>
                <a:gd name="adj1" fmla="val -53282"/>
                <a:gd name="adj2" fmla="val 63032"/>
                <a:gd name="adj3" fmla="val 16667"/>
              </a:avLst>
            </a:prstGeom>
            <a:solidFill>
              <a:schemeClr val="bg1"/>
            </a:solidFill>
            <a:ln w="9525">
              <a:solidFill>
                <a:schemeClr val="tx1"/>
              </a:solidFill>
              <a:miter lim="800000"/>
              <a:headEnd/>
              <a:tailEnd/>
            </a:ln>
          </p:spPr>
          <p:txBody>
            <a:bodyPr rot="10800000" wrap="none" anchor="ctr"/>
            <a:lstStyle/>
            <a:p>
              <a:pPr algn="ctr" defTabSz="914400">
                <a:buClrTx/>
                <a:buSzTx/>
                <a:buFontTx/>
                <a:buNone/>
              </a:pPr>
              <a:endParaRPr lang="en-US" sz="3600">
                <a:solidFill>
                  <a:srgbClr val="000000"/>
                </a:solidFill>
              </a:endParaRPr>
            </a:p>
          </p:txBody>
        </p:sp>
        <p:sp>
          <p:nvSpPr>
            <p:cNvPr id="865286" name="Text Box 6"/>
            <p:cNvSpPr txBox="1">
              <a:spLocks noChangeArrowheads="1"/>
            </p:cNvSpPr>
            <p:nvPr/>
          </p:nvSpPr>
          <p:spPr bwMode="auto">
            <a:xfrm>
              <a:off x="1791" y="2523"/>
              <a:ext cx="3811" cy="1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ja-JP" altLang="en-US" sz="3600" b="1" baseline="0">
                  <a:solidFill>
                    <a:srgbClr val="000000"/>
                  </a:solidFill>
                  <a:latin typeface="Arial" charset="0"/>
                  <a:cs typeface="Arial" charset="0"/>
                </a:rPr>
                <a:t>“</a:t>
              </a:r>
              <a:r>
                <a:rPr lang="en-US" altLang="ja-JP" sz="3600" b="1" baseline="0">
                  <a:solidFill>
                    <a:srgbClr val="000000"/>
                  </a:solidFill>
                  <a:latin typeface="Arial" charset="0"/>
                  <a:cs typeface="Arial" charset="0"/>
                </a:rPr>
                <a:t>We must all </a:t>
              </a:r>
              <a:r>
                <a:rPr lang="en-US" altLang="ja-JP" sz="3600" b="1" baseline="0">
                  <a:solidFill>
                    <a:srgbClr val="FF0000"/>
                  </a:solidFill>
                  <a:latin typeface="Arial" charset="0"/>
                  <a:cs typeface="Arial" charset="0"/>
                </a:rPr>
                <a:t>hang</a:t>
              </a:r>
              <a:r>
                <a:rPr lang="en-US" altLang="ja-JP" sz="3600" b="1" baseline="0">
                  <a:solidFill>
                    <a:srgbClr val="000000"/>
                  </a:solidFill>
                  <a:latin typeface="Arial" charset="0"/>
                  <a:cs typeface="Arial" charset="0"/>
                </a:rPr>
                <a:t> </a:t>
              </a:r>
              <a:r>
                <a:rPr lang="en-US" altLang="ja-JP" sz="3600" b="1" baseline="0">
                  <a:solidFill>
                    <a:srgbClr val="FF0000"/>
                  </a:solidFill>
                  <a:latin typeface="Arial" charset="0"/>
                  <a:cs typeface="Arial" charset="0"/>
                </a:rPr>
                <a:t>together</a:t>
              </a:r>
              <a:r>
                <a:rPr lang="en-US" altLang="ja-JP" sz="3600" b="1" baseline="0">
                  <a:solidFill>
                    <a:srgbClr val="000000"/>
                  </a:solidFill>
                  <a:latin typeface="Arial" charset="0"/>
                  <a:cs typeface="Arial" charset="0"/>
                </a:rPr>
                <a:t>, gentlemen... </a:t>
              </a:r>
              <a:br>
                <a:rPr lang="en-US" altLang="ja-JP" sz="3600" b="1" baseline="0">
                  <a:solidFill>
                    <a:srgbClr val="000000"/>
                  </a:solidFill>
                  <a:latin typeface="Arial" charset="0"/>
                  <a:cs typeface="Arial" charset="0"/>
                </a:rPr>
              </a:br>
              <a:r>
                <a:rPr lang="en-US" altLang="ja-JP" sz="3600" b="1" baseline="0">
                  <a:solidFill>
                    <a:srgbClr val="000000"/>
                  </a:solidFill>
                  <a:latin typeface="Arial" charset="0"/>
                  <a:cs typeface="Arial" charset="0"/>
                </a:rPr>
                <a:t>or assuredly we shall all </a:t>
              </a:r>
              <a:r>
                <a:rPr lang="en-US" altLang="ja-JP" sz="3600" b="1" baseline="0">
                  <a:solidFill>
                    <a:srgbClr val="FF0000"/>
                  </a:solidFill>
                  <a:latin typeface="Arial" charset="0"/>
                  <a:cs typeface="Arial" charset="0"/>
                </a:rPr>
                <a:t>hang separately</a:t>
              </a:r>
              <a:r>
                <a:rPr lang="en-US" altLang="ja-JP" sz="3600" b="1" baseline="0">
                  <a:solidFill>
                    <a:srgbClr val="000000"/>
                  </a:solidFill>
                  <a:latin typeface="Arial" charset="0"/>
                  <a:cs typeface="Arial" charset="0"/>
                </a:rPr>
                <a:t>.</a:t>
              </a:r>
              <a:r>
                <a:rPr lang="ja-JP" altLang="en-US" sz="3600" b="1" baseline="0">
                  <a:solidFill>
                    <a:srgbClr val="000000"/>
                  </a:solidFill>
                  <a:latin typeface="Arial" charset="0"/>
                  <a:cs typeface="Arial" charset="0"/>
                </a:rPr>
                <a:t>”</a:t>
              </a:r>
              <a:r>
                <a:rPr lang="en-US" altLang="ja-JP" sz="3600" b="1" baseline="0">
                  <a:solidFill>
                    <a:srgbClr val="000000"/>
                  </a:solidFill>
                  <a:latin typeface="Arial" charset="0"/>
                  <a:cs typeface="Arial" charset="0"/>
                </a:rPr>
                <a:t> </a:t>
              </a:r>
            </a:p>
            <a:p>
              <a:pPr algn="ctr" defTabSz="914400">
                <a:buClrTx/>
                <a:buSzTx/>
                <a:buFontTx/>
                <a:buNone/>
              </a:pPr>
              <a:r>
                <a:rPr lang="en-US" sz="3600" b="1" baseline="0">
                  <a:solidFill>
                    <a:srgbClr val="000000"/>
                  </a:solidFill>
                  <a:latin typeface="Arial" charset="0"/>
                  <a:cs typeface="Arial" charset="0"/>
                </a:rPr>
                <a:t>––Benjamin Franklin</a:t>
              </a:r>
              <a:endParaRPr lang="en-US" b="1" baseline="0">
                <a:solidFill>
                  <a:srgbClr val="000000"/>
                </a:solidFill>
                <a:latin typeface="Arial" charset="0"/>
                <a:cs typeface="Arial" charset="0"/>
              </a:endParaRPr>
            </a:p>
          </p:txBody>
        </p:sp>
      </p:grpSp>
    </p:spTree>
    <p:extLst>
      <p:ext uri="{BB962C8B-B14F-4D97-AF65-F5344CB8AC3E}">
        <p14:creationId xmlns:p14="http://schemas.microsoft.com/office/powerpoint/2010/main" val="788173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46045327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78593" name="Picture 1" descr="Neh 4 Standing Gu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0"/>
            <a:ext cx="914082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0" name="Rectangle 2"/>
          <p:cNvSpPr>
            <a:spLocks noGrp="1" noChangeArrowheads="1"/>
          </p:cNvSpPr>
          <p:nvPr>
            <p:ph type="title"/>
          </p:nvPr>
        </p:nvSpPr>
        <p:spPr>
          <a:xfrm>
            <a:off x="1141784" y="5410200"/>
            <a:ext cx="5563816" cy="1143000"/>
          </a:xfrm>
        </p:spPr>
        <p:txBody>
          <a:bodyP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Opposition to Building the Wall</a:t>
            </a:r>
            <a:endParaRPr lang="en-SG" sz="4000" dirty="0">
              <a:effectLst>
                <a:glow rad="139700">
                  <a:schemeClr val="bg1"/>
                </a:glow>
              </a:effectLst>
              <a:latin typeface="Arial"/>
              <a:ea typeface="+mj-ea"/>
              <a:cs typeface="Arial"/>
            </a:endParaRPr>
          </a:p>
        </p:txBody>
      </p:sp>
    </p:spTree>
    <p:extLst>
      <p:ext uri="{BB962C8B-B14F-4D97-AF65-F5344CB8AC3E}">
        <p14:creationId xmlns:p14="http://schemas.microsoft.com/office/powerpoint/2010/main" val="380253352"/>
      </p:ext>
    </p:extLst>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65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
            <a:ext cx="9144000" cy="6877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7651" name="Rectangle 3"/>
          <p:cNvSpPr>
            <a:spLocks noGrp="1" noChangeArrowheads="1"/>
          </p:cNvSpPr>
          <p:nvPr>
            <p:ph type="body" idx="1"/>
          </p:nvPr>
        </p:nvSpPr>
        <p:spPr>
          <a:xfrm>
            <a:off x="533400" y="4876800"/>
            <a:ext cx="8153400" cy="990600"/>
          </a:xfrm>
        </p:spPr>
        <p:txBody>
          <a:bodyPr/>
          <a:lstStyle/>
          <a:p>
            <a:pPr marL="0" indent="0" eaLnBrk="1" hangingPunct="1">
              <a:buFont typeface="Wingdings" charset="0"/>
              <a:buNone/>
              <a:defRPr/>
            </a:pPr>
            <a:r>
              <a:rPr lang="en-US" sz="4000" b="1" dirty="0">
                <a:effectLst>
                  <a:outerShdw blurRad="38100" dist="38100" dir="2700000" algn="tl">
                    <a:srgbClr val="666633"/>
                  </a:outerShdw>
                </a:effectLst>
                <a:latin typeface="Arial" charset="0"/>
                <a:cs typeface="Arial" charset="0"/>
              </a:rPr>
              <a:t>Ridicule: "Even a fox would break down that wall!" (4:3)</a:t>
            </a:r>
            <a:endParaRPr lang="en-US" sz="3600" dirty="0">
              <a:effectLst>
                <a:outerShdw blurRad="38100" dist="38100" dir="2700000" algn="tl">
                  <a:srgbClr val="666633"/>
                </a:outerShdw>
              </a:effectLst>
              <a:latin typeface="Arial" charset="0"/>
              <a:cs typeface="Arial" charset="0"/>
            </a:endParaRPr>
          </a:p>
        </p:txBody>
      </p:sp>
    </p:spTree>
    <p:extLst>
      <p:ext uri="{BB962C8B-B14F-4D97-AF65-F5344CB8AC3E}">
        <p14:creationId xmlns:p14="http://schemas.microsoft.com/office/powerpoint/2010/main" val="1403202891"/>
      </p:ext>
    </p:extLst>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0" y="0"/>
            <a:ext cx="9144000" cy="28194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pic>
        <p:nvPicPr>
          <p:cNvPr id="879618" name="Picture 4" descr="opposition+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67000"/>
            <a:ext cx="9110663"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743200" y="4419600"/>
            <a:ext cx="3810000" cy="2057400"/>
          </a:xfrm>
          <a:solidFill>
            <a:srgbClr val="0000FF"/>
          </a:solidFill>
        </p:spPr>
        <p:txBody>
          <a:bodyPr anchor="ctr"/>
          <a:lstStyle/>
          <a:p>
            <a:pPr algn="ctr">
              <a:defRPr/>
            </a:pPr>
            <a:r>
              <a:rPr lang="en-US" b="1" dirty="0">
                <a:effectLst>
                  <a:outerShdw blurRad="38100" dist="38100" dir="2700000" algn="tl">
                    <a:srgbClr val="666633"/>
                  </a:outerShdw>
                </a:effectLst>
                <a:latin typeface="Arial"/>
                <a:cs typeface="Arial"/>
              </a:rPr>
              <a:t>Main Idea of </a:t>
            </a:r>
            <a:r>
              <a:rPr lang="ko-KR" altLang="en-US" b="1" dirty="0" err="1">
                <a:effectLst>
                  <a:outerShdw blurRad="38100" dist="38100" dir="2700000" algn="tl">
                    <a:srgbClr val="666633"/>
                  </a:outerShdw>
                </a:effectLst>
                <a:latin typeface="Arial"/>
                <a:cs typeface="Arial"/>
              </a:rPr>
              <a:t>尼希米记</a:t>
            </a:r>
            <a:r>
              <a:rPr lang="en-US" b="1" dirty="0">
                <a:effectLst>
                  <a:outerShdw blurRad="38100" dist="38100" dir="2700000" algn="tl">
                    <a:srgbClr val="666633"/>
                  </a:outerShdw>
                </a:effectLst>
                <a:latin typeface="Arial"/>
                <a:cs typeface="Arial"/>
              </a:rPr>
              <a:t> 4</a:t>
            </a:r>
          </a:p>
        </p:txBody>
      </p:sp>
      <p:sp>
        <p:nvSpPr>
          <p:cNvPr id="3" name="Content Placeholder 2"/>
          <p:cNvSpPr>
            <a:spLocks noGrp="1"/>
          </p:cNvSpPr>
          <p:nvPr>
            <p:ph idx="1"/>
          </p:nvPr>
        </p:nvSpPr>
        <p:spPr>
          <a:xfrm>
            <a:off x="533400" y="152400"/>
            <a:ext cx="8153400" cy="3657600"/>
          </a:xfrm>
        </p:spPr>
        <p:txBody>
          <a:bodyPr/>
          <a:lstStyle/>
          <a:p>
            <a:pPr marL="0" indent="0">
              <a:buFont typeface="Wingdings" charset="0"/>
              <a:buNone/>
              <a:defRPr/>
            </a:pPr>
            <a:r>
              <a:rPr lang="en-US" sz="3600" b="1" dirty="0">
                <a:solidFill>
                  <a:schemeClr val="bg1"/>
                </a:solidFill>
                <a:latin typeface="Arial" charset="0"/>
                <a:cs typeface="Arial" charset="0"/>
              </a:rPr>
              <a:t>Respond to external discouragement and danger with </a:t>
            </a:r>
          </a:p>
          <a:p>
            <a:pPr marL="0" indent="0">
              <a:buFont typeface="Wingdings" charset="0"/>
              <a:buNone/>
              <a:defRPr/>
            </a:pPr>
            <a:r>
              <a:rPr lang="en-US" sz="3600" b="1" dirty="0">
                <a:solidFill>
                  <a:schemeClr val="bg1"/>
                </a:solidFill>
                <a:latin typeface="Arial" charset="0"/>
                <a:cs typeface="Arial" charset="0"/>
              </a:rPr>
              <a:t>• God-dependent </a:t>
            </a:r>
            <a:r>
              <a:rPr lang="en-US" sz="3600" b="1" i="1" u="sng" dirty="0">
                <a:solidFill>
                  <a:srgbClr val="0000FF"/>
                </a:solidFill>
                <a:latin typeface="Arial" charset="0"/>
                <a:cs typeface="Arial" charset="0"/>
              </a:rPr>
              <a:t>prayer</a:t>
            </a:r>
            <a:r>
              <a:rPr lang="en-US" sz="3600" b="1" dirty="0">
                <a:solidFill>
                  <a:schemeClr val="bg1"/>
                </a:solidFill>
                <a:latin typeface="Arial" charset="0"/>
                <a:cs typeface="Arial" charset="0"/>
              </a:rPr>
              <a:t>, </a:t>
            </a:r>
            <a:br>
              <a:rPr lang="en-US" sz="3600" b="1" dirty="0">
                <a:solidFill>
                  <a:schemeClr val="bg1"/>
                </a:solidFill>
                <a:latin typeface="Arial" charset="0"/>
                <a:cs typeface="Arial" charset="0"/>
              </a:rPr>
            </a:br>
            <a:r>
              <a:rPr lang="en-US" sz="3600" b="1" dirty="0">
                <a:solidFill>
                  <a:schemeClr val="bg1"/>
                </a:solidFill>
                <a:latin typeface="Arial" charset="0"/>
                <a:cs typeface="Arial" charset="0"/>
              </a:rPr>
              <a:t>• God-informed </a:t>
            </a:r>
            <a:r>
              <a:rPr lang="en-US" sz="3600" b="1" i="1" u="sng" dirty="0">
                <a:solidFill>
                  <a:srgbClr val="0000FF"/>
                </a:solidFill>
                <a:latin typeface="Arial" charset="0"/>
                <a:cs typeface="Arial" charset="0"/>
              </a:rPr>
              <a:t>planning</a:t>
            </a:r>
            <a:r>
              <a:rPr lang="en-US" sz="3600" b="1" dirty="0">
                <a:solidFill>
                  <a:schemeClr val="bg1"/>
                </a:solidFill>
                <a:latin typeface="Arial" charset="0"/>
                <a:cs typeface="Arial" charset="0"/>
              </a:rPr>
              <a:t>, and </a:t>
            </a:r>
            <a:br>
              <a:rPr lang="en-US" sz="3600" b="1" dirty="0">
                <a:solidFill>
                  <a:schemeClr val="bg1"/>
                </a:solidFill>
                <a:latin typeface="Arial" charset="0"/>
                <a:cs typeface="Arial" charset="0"/>
              </a:rPr>
            </a:br>
            <a:r>
              <a:rPr lang="en-US" sz="3600" b="1" dirty="0">
                <a:solidFill>
                  <a:schemeClr val="bg1"/>
                </a:solidFill>
                <a:latin typeface="Arial" charset="0"/>
                <a:cs typeface="Arial" charset="0"/>
              </a:rPr>
              <a:t>• God-empowered </a:t>
            </a:r>
            <a:r>
              <a:rPr lang="en-US" sz="3600" b="1" i="1" u="sng" dirty="0">
                <a:solidFill>
                  <a:srgbClr val="0000FF"/>
                </a:solidFill>
                <a:latin typeface="Arial" charset="0"/>
                <a:cs typeface="Arial" charset="0"/>
              </a:rPr>
              <a:t>action</a:t>
            </a:r>
            <a:r>
              <a:rPr lang="en-US" sz="3600" b="1" dirty="0">
                <a:solidFill>
                  <a:schemeClr val="bg1"/>
                </a:solidFill>
                <a:latin typeface="Arial" charset="0"/>
                <a:cs typeface="Arial" charset="0"/>
              </a:rPr>
              <a:t>.</a:t>
            </a:r>
          </a:p>
        </p:txBody>
      </p:sp>
    </p:spTree>
    <p:extLst>
      <p:ext uri="{BB962C8B-B14F-4D97-AF65-F5344CB8AC3E}">
        <p14:creationId xmlns:p14="http://schemas.microsoft.com/office/powerpoint/2010/main" val="13033347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406923056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110594" name="Rectangle 1"/>
          <p:cNvSpPr>
            <a:spLocks noGrp="1" noChangeArrowheads="1"/>
          </p:cNvSpPr>
          <p:nvPr>
            <p:ph type="title" idx="4294967295"/>
          </p:nvPr>
        </p:nvSpPr>
        <p:spPr>
          <a:xfrm>
            <a:off x="228600" y="0"/>
            <a:ext cx="7772400" cy="609600"/>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200" b="1">
                <a:solidFill>
                  <a:srgbClr val="333333"/>
                </a:solidFill>
                <a:latin typeface="Arial Black" charset="0"/>
                <a:cs typeface="宋体" charset="0"/>
              </a:rPr>
              <a:t>尼希米的领导</a:t>
            </a:r>
          </a:p>
        </p:txBody>
      </p:sp>
      <p:sp>
        <p:nvSpPr>
          <p:cNvPr id="11059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306</a:t>
            </a:r>
          </a:p>
        </p:txBody>
      </p:sp>
      <p:sp>
        <p:nvSpPr>
          <p:cNvPr id="110596" name="Rectangle 3"/>
          <p:cNvSpPr>
            <a:spLocks noChangeArrowheads="1"/>
          </p:cNvSpPr>
          <p:nvPr/>
        </p:nvSpPr>
        <p:spPr bwMode="auto">
          <a:xfrm>
            <a:off x="0" y="2362200"/>
            <a:ext cx="9144000" cy="4419600"/>
          </a:xfrm>
          <a:prstGeom prst="rect">
            <a:avLst/>
          </a:prstGeom>
          <a:noFill/>
          <a:ln w="936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6800" rIns="90000" bIns="46800"/>
          <a:lstStyle/>
          <a:p>
            <a:pPr>
              <a:spcBef>
                <a:spcPts val="675"/>
              </a:spcBef>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pPr>
            <a:r>
              <a:rPr lang="en-US" sz="2800" b="1">
                <a:solidFill>
                  <a:srgbClr val="333333"/>
                </a:solidFill>
                <a:latin typeface="Times New Roman"/>
              </a:rPr>
              <a:t>       </a:t>
            </a:r>
            <a:r>
              <a:rPr lang="en-US" sz="2700" b="1">
                <a:solidFill>
                  <a:srgbClr val="333333"/>
                </a:solidFill>
                <a:latin typeface="Times New Roman"/>
              </a:rPr>
              <a:t>1 。他设定了一个合理以及可达到的目标。 </a:t>
            </a:r>
            <a:br>
              <a:rPr lang="en-US" sz="2700" b="1">
                <a:solidFill>
                  <a:srgbClr val="333333"/>
                </a:solidFill>
                <a:latin typeface="Times New Roman"/>
              </a:rPr>
            </a:br>
            <a:r>
              <a:rPr lang="en-US" sz="2700" b="1">
                <a:solidFill>
                  <a:srgbClr val="333333"/>
                </a:solidFill>
                <a:latin typeface="Times New Roman"/>
              </a:rPr>
              <a:t>  2 。他有使命感。 </a:t>
            </a:r>
            <a:br>
              <a:rPr lang="en-US" sz="2700" b="1">
                <a:solidFill>
                  <a:srgbClr val="333333"/>
                </a:solidFill>
                <a:latin typeface="Times New Roman"/>
              </a:rPr>
            </a:br>
            <a:r>
              <a:rPr lang="en-US" sz="2700" b="1">
                <a:solidFill>
                  <a:srgbClr val="333333"/>
                </a:solidFill>
                <a:latin typeface="Times New Roman"/>
              </a:rPr>
              <a:t>  3 。他愿意参与。 </a:t>
            </a:r>
            <a:br>
              <a:rPr lang="en-US" sz="2700" b="1">
                <a:solidFill>
                  <a:srgbClr val="333333"/>
                </a:solidFill>
                <a:latin typeface="Times New Roman"/>
              </a:rPr>
            </a:br>
            <a:r>
              <a:rPr lang="en-US" sz="2700" b="1">
                <a:solidFill>
                  <a:srgbClr val="333333"/>
                </a:solidFill>
                <a:latin typeface="Times New Roman"/>
              </a:rPr>
              <a:t>  4 。他为了达到目标，重新安排事项的轻重缓急。 </a:t>
            </a:r>
            <a:br>
              <a:rPr lang="en-US" sz="2700" b="1">
                <a:solidFill>
                  <a:srgbClr val="333333"/>
                </a:solidFill>
                <a:latin typeface="Times New Roman"/>
              </a:rPr>
            </a:br>
            <a:r>
              <a:rPr lang="en-US" sz="2700" b="1">
                <a:solidFill>
                  <a:srgbClr val="333333"/>
                </a:solidFill>
                <a:latin typeface="Times New Roman"/>
              </a:rPr>
              <a:t>  5 。他耐心等候神的所指示的时机。</a:t>
            </a:r>
            <a:br>
              <a:rPr lang="en-US" sz="2700" b="1">
                <a:solidFill>
                  <a:srgbClr val="333333"/>
                </a:solidFill>
                <a:latin typeface="Times New Roman"/>
              </a:rPr>
            </a:br>
            <a:r>
              <a:rPr lang="en-US" sz="2700" b="1">
                <a:solidFill>
                  <a:srgbClr val="333333"/>
                </a:solidFill>
                <a:latin typeface="Times New Roman"/>
              </a:rPr>
              <a:t>  6 。他尊重他的上级。</a:t>
            </a:r>
            <a:br>
              <a:rPr lang="en-US" sz="2700" b="1">
                <a:solidFill>
                  <a:srgbClr val="333333"/>
                </a:solidFill>
                <a:latin typeface="Times New Roman"/>
              </a:rPr>
            </a:br>
            <a:r>
              <a:rPr lang="en-US" sz="2700" b="1">
                <a:solidFill>
                  <a:srgbClr val="333333"/>
                </a:solidFill>
                <a:latin typeface="Times New Roman"/>
              </a:rPr>
              <a:t>  7 。他在关键时刻祈祷。 </a:t>
            </a:r>
            <a:br>
              <a:rPr lang="en-US" sz="2700" b="1">
                <a:solidFill>
                  <a:srgbClr val="333333"/>
                </a:solidFill>
                <a:latin typeface="Times New Roman"/>
              </a:rPr>
            </a:br>
            <a:r>
              <a:rPr lang="en-US" sz="2700" b="1">
                <a:solidFill>
                  <a:srgbClr val="333333"/>
                </a:solidFill>
                <a:latin typeface="Times New Roman"/>
              </a:rPr>
              <a:t>  8 。他有技巧和大方地提出他的要求。</a:t>
            </a:r>
            <a:br>
              <a:rPr lang="en-US" sz="2700" b="1">
                <a:solidFill>
                  <a:srgbClr val="333333"/>
                </a:solidFill>
                <a:latin typeface="Times New Roman"/>
              </a:rPr>
            </a:br>
            <a:r>
              <a:rPr lang="en-US" sz="2700" b="1">
                <a:solidFill>
                  <a:srgbClr val="333333"/>
                </a:solidFill>
                <a:latin typeface="Times New Roman"/>
              </a:rPr>
              <a:t>  9 。他提前做好充分的准备及仔细思考自己的需要。</a:t>
            </a:r>
            <a:br>
              <a:rPr lang="en-US" sz="2700" b="1">
                <a:solidFill>
                  <a:srgbClr val="333333"/>
                </a:solidFill>
                <a:latin typeface="Times New Roman"/>
              </a:rPr>
            </a:br>
            <a:r>
              <a:rPr lang="en-US" sz="2700" b="1">
                <a:solidFill>
                  <a:srgbClr val="333333"/>
                </a:solidFill>
                <a:latin typeface="Times New Roman"/>
              </a:rPr>
              <a:t>10 。他采用正当的渠道。</a:t>
            </a:r>
          </a:p>
        </p:txBody>
      </p:sp>
      <p:sp>
        <p:nvSpPr>
          <p:cNvPr id="110597" name="Rectangle 4"/>
          <p:cNvSpPr>
            <a:spLocks noChangeArrowheads="1"/>
          </p:cNvSpPr>
          <p:nvPr/>
        </p:nvSpPr>
        <p:spPr bwMode="auto">
          <a:xfrm>
            <a:off x="152400" y="990600"/>
            <a:ext cx="8915400" cy="12192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algn="ctr">
              <a:spcBef>
                <a:spcPts val="700"/>
              </a:spcBef>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pPr>
            <a:r>
              <a:rPr lang="en-US" sz="2800" b="1">
                <a:solidFill>
                  <a:srgbClr val="FFFFFF"/>
                </a:solidFill>
                <a:latin typeface="Times New Roman"/>
              </a:rPr>
              <a:t>虽然这本书的主题不是领导，但是，此人尼希米体现了许多良好的领导原则。下列是些例子：</a:t>
            </a:r>
          </a:p>
        </p:txBody>
      </p:sp>
      <p:sp>
        <p:nvSpPr>
          <p:cNvPr id="110598" name="Rectangle 5"/>
          <p:cNvSpPr>
            <a:spLocks noChangeArrowheads="1"/>
          </p:cNvSpPr>
          <p:nvPr/>
        </p:nvSpPr>
        <p:spPr bwMode="auto">
          <a:xfrm>
            <a:off x="1721426" y="609600"/>
            <a:ext cx="523442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dirty="0">
                <a:solidFill>
                  <a:srgbClr val="333333"/>
                </a:solidFill>
                <a:latin typeface="Arial Narrow" charset="0"/>
              </a:rPr>
              <a:t>Donald K. Campbell, </a:t>
            </a:r>
            <a:r>
              <a:rPr lang="ko-KR" altLang="en-US" sz="2000" b="1" i="1" dirty="0" err="1">
                <a:solidFill>
                  <a:srgbClr val="333333"/>
                </a:solidFill>
                <a:latin typeface="Arial Narrow" charset="0"/>
              </a:rPr>
              <a:t>尼希米记</a:t>
            </a:r>
            <a:r>
              <a:rPr lang="en-US" sz="2000" b="1" i="1" dirty="0">
                <a:solidFill>
                  <a:srgbClr val="333333"/>
                </a:solidFill>
                <a:latin typeface="Arial Narrow" charset="0"/>
              </a:rPr>
              <a:t>: Man in Charge</a:t>
            </a:r>
            <a:r>
              <a:rPr lang="en-US" sz="2000" b="1" dirty="0">
                <a:solidFill>
                  <a:srgbClr val="333333"/>
                </a:solidFill>
                <a:latin typeface="Arial Narrow" charset="0"/>
              </a:rPr>
              <a:t>, 23</a:t>
            </a:r>
          </a:p>
        </p:txBody>
      </p:sp>
    </p:spTree>
    <p:extLst>
      <p:ext uri="{BB962C8B-B14F-4D97-AF65-F5344CB8AC3E}">
        <p14:creationId xmlns:p14="http://schemas.microsoft.com/office/powerpoint/2010/main" val="24125442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732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53525"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25" name="Title 2"/>
          <p:cNvSpPr>
            <a:spLocks noGrp="1"/>
          </p:cNvSpPr>
          <p:nvPr>
            <p:ph type="title" idx="4294967295"/>
          </p:nvPr>
        </p:nvSpPr>
        <p:spPr>
          <a:xfrm>
            <a:off x="0" y="0"/>
            <a:ext cx="9144000" cy="923925"/>
          </a:xfrm>
          <a:solidFill>
            <a:srgbClr val="000514"/>
          </a:solidFill>
          <a:ln>
            <a:miter lim="800000"/>
            <a:headEnd/>
            <a:tailEnd/>
          </a:ln>
          <a:effectLst>
            <a:outerShdw blurRad="63500" dist="35921" dir="2700000" algn="ctr" rotWithShape="0">
              <a:schemeClr val="bg1">
                <a:alpha val="74998"/>
              </a:schemeClr>
            </a:outerShdw>
          </a:effectLst>
        </p:spPr>
        <p:txBody>
          <a:bodyPr>
            <a:spAutoFit/>
          </a:bodyPr>
          <a:lstStyle/>
          <a:p>
            <a:pPr algn="ctr">
              <a:defRPr/>
            </a:pPr>
            <a:r>
              <a:rPr lang="en-US" sz="5400" b="1" i="1" kern="1200" dirty="0">
                <a:solidFill>
                  <a:srgbClr val="FFFFFF"/>
                </a:solidFill>
                <a:effectLst>
                  <a:outerShdw blurRad="38100" dist="38100" dir="2700000" algn="tl">
                    <a:srgbClr val="000000"/>
                  </a:outerShdw>
                </a:effectLst>
                <a:latin typeface="Arial"/>
                <a:ea typeface="ＭＳ Ｐゴシック" charset="0"/>
                <a:cs typeface="Arial"/>
              </a:rPr>
              <a:t>The Cry of the Poor</a:t>
            </a:r>
          </a:p>
        </p:txBody>
      </p:sp>
      <p:sp>
        <p:nvSpPr>
          <p:cNvPr id="6" name="Text Box 4"/>
          <p:cNvSpPr txBox="1">
            <a:spLocks noChangeArrowheads="1"/>
          </p:cNvSpPr>
          <p:nvPr/>
        </p:nvSpPr>
        <p:spPr bwMode="auto">
          <a:xfrm>
            <a:off x="0" y="919163"/>
            <a:ext cx="9144000" cy="708025"/>
          </a:xfrm>
          <a:prstGeom prst="rect">
            <a:avLst/>
          </a:prstGeom>
          <a:solidFill>
            <a:schemeClr val="accent5">
              <a:lumMod val="25000"/>
            </a:schemeClr>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ko-KR" altLang="en-US" sz="4000" b="1" i="1" dirty="0" err="1">
                <a:solidFill>
                  <a:srgbClr val="FFFFFF"/>
                </a:solidFill>
                <a:effectLst>
                  <a:outerShdw blurRad="38100" dist="38100" dir="2700000" algn="tl">
                    <a:srgbClr val="000000"/>
                  </a:outerShdw>
                </a:effectLst>
                <a:latin typeface="Arial"/>
                <a:cs typeface="Arial"/>
              </a:rPr>
              <a:t>尼希米记</a:t>
            </a:r>
            <a:r>
              <a:rPr lang="en-US" sz="4000" b="1" i="1" dirty="0">
                <a:solidFill>
                  <a:srgbClr val="FFFFFF"/>
                </a:solidFill>
                <a:effectLst>
                  <a:outerShdw blurRad="38100" dist="38100" dir="2700000" algn="tl">
                    <a:srgbClr val="000000"/>
                  </a:outerShdw>
                </a:effectLst>
                <a:latin typeface="Arial"/>
                <a:cs typeface="Arial"/>
              </a:rPr>
              <a:t> 5</a:t>
            </a:r>
          </a:p>
        </p:txBody>
      </p:sp>
      <p:sp>
        <p:nvSpPr>
          <p:cNvPr id="867332"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b="1" baseline="0" dirty="0">
                <a:solidFill>
                  <a:srgbClr val="FFFFFF"/>
                </a:solidFill>
                <a:latin typeface="Arial" charset="0"/>
                <a:ea typeface="Osaka" charset="0"/>
                <a:cs typeface="Osaka" charset="0"/>
              </a:rPr>
              <a:t>Rick Griffith, Crossroads International Church</a:t>
            </a:r>
            <a:br>
              <a:rPr lang="en-US" b="1" baseline="0" dirty="0">
                <a:solidFill>
                  <a:srgbClr val="FFFFFF"/>
                </a:solidFill>
                <a:latin typeface="Arial" charset="0"/>
                <a:ea typeface="Osaka" charset="0"/>
                <a:cs typeface="Osaka" charset="0"/>
              </a:rPr>
            </a:br>
            <a:r>
              <a:rPr lang="en-US" b="1" baseline="0" dirty="0">
                <a:solidFill>
                  <a:srgbClr val="FFFFFF"/>
                </a:solidFill>
                <a:latin typeface="Arial" charset="0"/>
                <a:ea typeface="Osaka" charset="0"/>
                <a:cs typeface="Osaka" charset="0"/>
              </a:rPr>
              <a:t>BibleStudyDownloads.org</a:t>
            </a:r>
            <a:endParaRPr lang="en-US" baseline="0" dirty="0">
              <a:solidFill>
                <a:srgbClr val="FFFFFF"/>
              </a:solidFill>
              <a:latin typeface="Arial" charset="0"/>
              <a:ea typeface="Osaka" charset="0"/>
              <a:cs typeface="Osaka" charset="0"/>
            </a:endParaRPr>
          </a:p>
        </p:txBody>
      </p:sp>
    </p:spTree>
    <p:extLst>
      <p:ext uri="{BB962C8B-B14F-4D97-AF65-F5344CB8AC3E}">
        <p14:creationId xmlns:p14="http://schemas.microsoft.com/office/powerpoint/2010/main" val="30134067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53249" name="Title 2"/>
          <p:cNvSpPr>
            <a:spLocks noGrp="1"/>
          </p:cNvSpPr>
          <p:nvPr>
            <p:ph type="title"/>
          </p:nvPr>
        </p:nvSpPr>
        <p:spPr>
          <a:xfrm>
            <a:off x="457200" y="-76200"/>
            <a:ext cx="7467600" cy="1143000"/>
          </a:xfrm>
        </p:spPr>
        <p:txBody>
          <a:bodyPr/>
          <a:lstStyle/>
          <a:p>
            <a:pPr eaLnBrk="1" hangingPunct="1"/>
            <a:r>
              <a:rPr lang="en-US" b="1">
                <a:latin typeface="Arial" charset="0"/>
                <a:cs typeface="Arial" charset="0"/>
              </a:rPr>
              <a:t>Do </a:t>
            </a:r>
            <a:r>
              <a:rPr lang="en-US" sz="7200" b="1">
                <a:latin typeface="Arial" charset="0"/>
                <a:cs typeface="Arial" charset="0"/>
              </a:rPr>
              <a:t>you </a:t>
            </a:r>
            <a:r>
              <a:rPr lang="en-US" b="1">
                <a:latin typeface="Arial" charset="0"/>
                <a:cs typeface="Arial" charset="0"/>
              </a:rPr>
              <a:t>help the poor?</a:t>
            </a:r>
          </a:p>
        </p:txBody>
      </p:sp>
      <p:pic>
        <p:nvPicPr>
          <p:cNvPr id="869381"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69382"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9383"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84650" y="3124200"/>
            <a:ext cx="4940300" cy="37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9384" name="Picture 6" descr="ASIA_Starvation_North_Korea_(300_x_22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9125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left)">
                                      <p:cBhvr>
                                        <p:cTn id="7" dur="500"/>
                                        <p:tgtEl>
                                          <p:spTgt spid="53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 grpId="0"/>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871428"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71429"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430"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Tx/>
              <a:buNone/>
            </a:pPr>
            <a:endParaRPr lang="en-US" sz="4600" b="1" baseline="0">
              <a:solidFill>
                <a:srgbClr val="FFFFFF"/>
              </a:solidFill>
              <a:latin typeface="Arial" charset="0"/>
              <a:cs typeface="Arial"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648200" y="0"/>
            <a:ext cx="44196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49" name="Title 2"/>
          <p:cNvSpPr>
            <a:spLocks noGrp="1"/>
          </p:cNvSpPr>
          <p:nvPr>
            <p:ph type="title"/>
          </p:nvPr>
        </p:nvSpPr>
        <p:spPr>
          <a:xfrm rot="20781058">
            <a:off x="968940" y="64639"/>
            <a:ext cx="4512092" cy="6142178"/>
          </a:xfrm>
        </p:spPr>
        <p:txBody>
          <a:bodyPr/>
          <a:lstStyle/>
          <a:p>
            <a:pPr eaLnBrk="1" hangingPunct="1">
              <a:defRPr/>
            </a:pPr>
            <a:r>
              <a:rPr lang="en-US" sz="8000" b="1" dirty="0">
                <a:solidFill>
                  <a:srgbClr val="FFFF00"/>
                </a:solidFill>
                <a:effectLst>
                  <a:glow rad="152400">
                    <a:schemeClr val="bg1"/>
                  </a:glow>
                </a:effectLst>
                <a:latin typeface="Arial"/>
                <a:cs typeface="Arial"/>
              </a:rPr>
              <a:t>How</a:t>
            </a:r>
            <a:r>
              <a:rPr lang="en-US" sz="8000" b="1" dirty="0">
                <a:effectLst>
                  <a:glow rad="152400">
                    <a:schemeClr val="bg1"/>
                  </a:glow>
                </a:effectLst>
                <a:latin typeface="Arial"/>
                <a:cs typeface="Arial"/>
              </a:rPr>
              <a:t> should we help the poor?</a:t>
            </a:r>
          </a:p>
        </p:txBody>
      </p:sp>
    </p:spTree>
    <p:extLst>
      <p:ext uri="{BB962C8B-B14F-4D97-AF65-F5344CB8AC3E}">
        <p14:creationId xmlns:p14="http://schemas.microsoft.com/office/powerpoint/2010/main" val="1778264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87347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3475" name="Title 1"/>
          <p:cNvSpPr>
            <a:spLocks noGrp="1"/>
          </p:cNvSpPr>
          <p:nvPr>
            <p:ph type="title"/>
          </p:nvPr>
        </p:nvSpPr>
        <p:spPr>
          <a:xfrm>
            <a:off x="15875" y="5486400"/>
            <a:ext cx="9128125" cy="1143000"/>
          </a:xfrm>
        </p:spPr>
        <p:txBody>
          <a:bodyPr/>
          <a:lstStyle/>
          <a:p>
            <a:r>
              <a:rPr lang="en-US" b="1">
                <a:solidFill>
                  <a:schemeClr val="bg1"/>
                </a:solidFill>
                <a:latin typeface="Arial" charset="0"/>
                <a:ea typeface="ＭＳ Ｐゴシック" charset="0"/>
                <a:cs typeface="ＭＳ Ｐゴシック" charset="0"/>
              </a:rPr>
              <a:t>Our Present Sermon Series</a:t>
            </a:r>
          </a:p>
        </p:txBody>
      </p:sp>
      <p:sp>
        <p:nvSpPr>
          <p:cNvPr id="87347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en-US" sz="2800" b="1" baseline="0">
                <a:solidFill>
                  <a:srgbClr val="FFFFFF"/>
                </a:solidFill>
                <a:latin typeface="Arial" charset="0"/>
              </a:rPr>
              <a:t>July-October 2013</a:t>
            </a:r>
          </a:p>
        </p:txBody>
      </p:sp>
    </p:spTree>
    <p:extLst>
      <p:ext uri="{BB962C8B-B14F-4D97-AF65-F5344CB8AC3E}">
        <p14:creationId xmlns:p14="http://schemas.microsoft.com/office/powerpoint/2010/main" val="105369075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74497" name="Picture 7" descr="nehemiah_building_wall"/>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"Let's build that wall!"</a:t>
            </a:r>
            <a:endParaRPr lang="en-SG" sz="4000" dirty="0">
              <a:effectLst>
                <a:glow rad="139700">
                  <a:schemeClr val="bg1"/>
                </a:glow>
              </a:effectLst>
              <a:latin typeface="Arial"/>
              <a:ea typeface="+mj-ea"/>
              <a:cs typeface="Arial"/>
            </a:endParaRPr>
          </a:p>
        </p:txBody>
      </p:sp>
    </p:spTree>
    <p:extLst>
      <p:ext uri="{BB962C8B-B14F-4D97-AF65-F5344CB8AC3E}">
        <p14:creationId xmlns:p14="http://schemas.microsoft.com/office/powerpoint/2010/main" val="893823044"/>
      </p:ext>
    </p:extLst>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7552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12291" name="Rectangle 3"/>
          <p:cNvSpPr>
            <a:spLocks noGrp="1" noChangeArrowheads="1"/>
          </p:cNvSpPr>
          <p:nvPr>
            <p:ph type="title" idx="4294967295"/>
          </p:nvPr>
        </p:nvSpPr>
        <p:spPr>
          <a:xfrm>
            <a:off x="0" y="0"/>
            <a:ext cx="4191000" cy="2057400"/>
          </a:xfrm>
          <a:solidFill>
            <a:srgbClr val="000000"/>
          </a:solidFill>
        </p:spPr>
        <p:txBody>
          <a:bodyPr/>
          <a:lstStyle/>
          <a:p>
            <a:pPr eaLnBrk="1" hangingPunct="1">
              <a:defRPr/>
            </a:pPr>
            <a:r>
              <a:rPr lang="ko-KR" altLang="en-US" sz="4000" b="1" dirty="0" err="1">
                <a:effectLst>
                  <a:outerShdw blurRad="38100" dist="38100" dir="2700000" algn="tl">
                    <a:srgbClr val="666633"/>
                  </a:outerShdw>
                </a:effectLst>
                <a:latin typeface="Arial" charset="0"/>
                <a:cs typeface="Arial" charset="0"/>
              </a:rPr>
              <a:t>尼希米记</a:t>
            </a:r>
            <a:r>
              <a:rPr lang="en-US" sz="4000" b="1" dirty="0">
                <a:effectLst>
                  <a:outerShdw blurRad="38100" dist="38100" dir="2700000" algn="tl">
                    <a:srgbClr val="666633"/>
                  </a:outerShdw>
                </a:effectLst>
                <a:latin typeface="Arial" charset="0"/>
                <a:cs typeface="Arial" charset="0"/>
              </a:rPr>
              <a:t>'s External Opposition</a:t>
            </a:r>
            <a:endParaRPr lang="en-US" sz="4000" b="1" dirty="0">
              <a:effectLst>
                <a:outerShdw blurRad="38100" dist="38100" dir="2700000" algn="tl">
                  <a:srgbClr val="666633"/>
                </a:outerShdw>
              </a:effectLst>
              <a:latin typeface="Times New Roman" charset="0"/>
              <a:cs typeface="Arial" charset="0"/>
            </a:endParaRPr>
          </a:p>
        </p:txBody>
      </p:sp>
      <p:sp>
        <p:nvSpPr>
          <p:cNvPr id="187397" name="AutoShape 5"/>
          <p:cNvSpPr>
            <a:spLocks noChangeArrowheads="1"/>
          </p:cNvSpPr>
          <p:nvPr/>
        </p:nvSpPr>
        <p:spPr bwMode="auto">
          <a:xfrm>
            <a:off x="2339975" y="42211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Geshom </a:t>
            </a:r>
            <a:b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the Arab</a:t>
            </a:r>
            <a:endParaRPr kumimoji="1" lang="en-US" sz="3200">
              <a:solidFill>
                <a:srgbClr val="FFFFFF"/>
              </a:solidFill>
              <a:latin typeface="Arial" charset="0"/>
              <a:ea typeface="ＭＳ Ｐゴシック" pitchFamily="34" charset="-128"/>
              <a:cs typeface="Arial"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Sanballat </a:t>
            </a:r>
            <a:b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the Samaritan</a:t>
            </a:r>
            <a:endParaRPr kumimoji="1" lang="en-US" sz="3200">
              <a:solidFill>
                <a:srgbClr val="FFFFFF"/>
              </a:solidFill>
              <a:latin typeface="Arial" charset="0"/>
              <a:ea typeface="ＭＳ Ｐゴシック" pitchFamily="34" charset="-128"/>
              <a:cs typeface="Arial" charset="0"/>
            </a:endParaRPr>
          </a:p>
        </p:txBody>
      </p:sp>
      <p:sp>
        <p:nvSpPr>
          <p:cNvPr id="187400" name="AutoShape 8"/>
          <p:cNvSpPr>
            <a:spLocks noChangeArrowheads="1"/>
          </p:cNvSpPr>
          <p:nvPr/>
        </p:nvSpPr>
        <p:spPr bwMode="auto">
          <a:xfrm>
            <a:off x="5651500" y="2636838"/>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Tobiah </a:t>
            </a:r>
            <a:b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the Ammonite</a:t>
            </a:r>
            <a:endParaRPr kumimoji="1" lang="en-US" sz="3200">
              <a:solidFill>
                <a:srgbClr val="FFFFFF"/>
              </a:solidFill>
              <a:latin typeface="Arial" charset="0"/>
              <a:ea typeface="ＭＳ Ｐゴシック" pitchFamily="34" charset="-128"/>
              <a:cs typeface="Arial" charset="0"/>
            </a:endParaRPr>
          </a:p>
        </p:txBody>
      </p:sp>
      <p:pic>
        <p:nvPicPr>
          <p:cNvPr id="875526"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5527" name="Text Box 10"/>
          <p:cNvSpPr txBox="1">
            <a:spLocks noChangeArrowheads="1"/>
          </p:cNvSpPr>
          <p:nvPr/>
        </p:nvSpPr>
        <p:spPr bwMode="auto">
          <a:xfrm>
            <a:off x="4837113" y="2743200"/>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r>
              <a:rPr lang="ko-KR" altLang="en-US" baseline="0" dirty="0" err="1">
                <a:solidFill>
                  <a:srgbClr val="000000"/>
                </a:solidFill>
                <a:latin typeface="Arial" charset="0"/>
              </a:rPr>
              <a:t>尼希米记</a:t>
            </a:r>
            <a:endParaRPr lang="en-US" baseline="0" dirty="0">
              <a:solidFill>
                <a:srgbClr val="000000"/>
              </a:solidFill>
              <a:latin typeface="Arial" charset="0"/>
            </a:endParaRPr>
          </a:p>
        </p:txBody>
      </p:sp>
    </p:spTree>
    <p:extLst>
      <p:ext uri="{BB962C8B-B14F-4D97-AF65-F5344CB8AC3E}">
        <p14:creationId xmlns:p14="http://schemas.microsoft.com/office/powerpoint/2010/main" val="10891805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en-US" sz="4000" b="1" dirty="0">
                <a:effectLst>
                  <a:outerShdw blurRad="38100" dist="38100" dir="2700000" algn="tl">
                    <a:srgbClr val="666633"/>
                  </a:outerShdw>
                </a:effectLst>
                <a:latin typeface="Arial" charset="0"/>
                <a:cs typeface="Arial" charset="0"/>
              </a:rPr>
              <a:t>Internal Problems Right at Home</a:t>
            </a:r>
            <a:endParaRPr lang="en-US" sz="3600" dirty="0">
              <a:effectLst>
                <a:outerShdw blurRad="38100" dist="38100" dir="2700000" algn="tl">
                  <a:srgbClr val="666633"/>
                </a:outerShdw>
              </a:effectLst>
              <a:latin typeface="Arial" charset="0"/>
              <a:cs typeface="Arial" charset="0"/>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defTabSz="914400" eaLnBrk="1" hangingPunct="1">
              <a:buClr>
                <a:srgbClr val="990000"/>
              </a:buClr>
              <a:buFont typeface="Wingdings" charset="0"/>
              <a:buNone/>
              <a:defRPr/>
            </a:pPr>
            <a:r>
              <a:rPr lang="en-US" sz="4000" b="1" dirty="0">
                <a:solidFill>
                  <a:srgbClr val="FFFFFF"/>
                </a:solidFill>
                <a:effectLst>
                  <a:outerShdw blurRad="38100" dist="38100" dir="2700000" algn="tl">
                    <a:srgbClr val="666633"/>
                  </a:outerShdw>
                </a:effectLst>
              </a:rPr>
              <a:t>Chapter 5</a:t>
            </a:r>
            <a:endParaRPr lang="en-US" sz="3600" dirty="0">
              <a:solidFill>
                <a:srgbClr val="FFFFFF"/>
              </a:solidFill>
              <a:effectLst>
                <a:outerShdw blurRad="38100" dist="38100" dir="2700000" algn="tl">
                  <a:srgbClr val="666633"/>
                </a:outerShdw>
              </a:effectLst>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Tree>
    <p:extLst>
      <p:ext uri="{BB962C8B-B14F-4D97-AF65-F5344CB8AC3E}">
        <p14:creationId xmlns:p14="http://schemas.microsoft.com/office/powerpoint/2010/main" val="38141019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pic>
        <p:nvPicPr>
          <p:cNvPr id="881666" name="Picture 6" descr="pakistan-disconten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7742237" cy="704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34000" y="2286000"/>
            <a:ext cx="3810000" cy="2057400"/>
          </a:xfrm>
        </p:spPr>
        <p:txBody>
          <a:bodyPr anchor="ctr"/>
          <a:lstStyle/>
          <a:p>
            <a:pPr algn="ctr">
              <a:defRPr/>
            </a:pPr>
            <a:r>
              <a:rPr lang="en-US" b="1" dirty="0">
                <a:solidFill>
                  <a:schemeClr val="accent6">
                    <a:lumMod val="50000"/>
                  </a:schemeClr>
                </a:solidFill>
                <a:effectLst>
                  <a:outerShdw blurRad="38100" dist="38100" dir="2700000" algn="tl">
                    <a:srgbClr val="666633"/>
                  </a:outerShdw>
                </a:effectLst>
                <a:latin typeface="Arial"/>
                <a:cs typeface="Arial"/>
              </a:rPr>
              <a:t>Pakistan Discontent</a:t>
            </a:r>
          </a:p>
        </p:txBody>
      </p:sp>
    </p:spTree>
    <p:extLst>
      <p:ext uri="{BB962C8B-B14F-4D97-AF65-F5344CB8AC3E}">
        <p14:creationId xmlns:p14="http://schemas.microsoft.com/office/powerpoint/2010/main" val="165575170"/>
      </p:ext>
    </p:extLst>
  </p:cSld>
  <p:clrMapOvr>
    <a:masterClrMapping/>
  </p:clrMapOvr>
  <p:transition>
    <p:fade/>
  </p:transition>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49154" name="Content Placeholder 1"/>
          <p:cNvSpPr>
            <a:spLocks noGrp="1"/>
          </p:cNvSpPr>
          <p:nvPr>
            <p:ph idx="1"/>
          </p:nvPr>
        </p:nvSpPr>
        <p:spPr>
          <a:xfrm>
            <a:off x="0" y="0"/>
            <a:ext cx="3962400" cy="6858000"/>
          </a:xfrm>
        </p:spPr>
        <p:txBody>
          <a:bodyPr anchor="ctr"/>
          <a:lstStyle/>
          <a:p>
            <a:pPr eaLnBrk="1" hangingPunct="1"/>
            <a:r>
              <a:rPr lang="en-US" sz="2800" b="1" dirty="0">
                <a:latin typeface="Arial" charset="0"/>
                <a:cs typeface="Arial" charset="0"/>
              </a:rPr>
              <a:t>We can focus too much on </a:t>
            </a:r>
            <a:r>
              <a:rPr lang="ko-KR" altLang="en-US" sz="2800" b="1" dirty="0" err="1">
                <a:latin typeface="Arial" charset="0"/>
                <a:cs typeface="Arial" charset="0"/>
              </a:rPr>
              <a:t>尼希米记</a:t>
            </a:r>
            <a:r>
              <a:rPr lang="en-US" sz="2800" b="1" dirty="0">
                <a:latin typeface="Arial" charset="0"/>
                <a:cs typeface="Arial" charset="0"/>
              </a:rPr>
              <a:t> as a construction manager.</a:t>
            </a:r>
          </a:p>
          <a:p>
            <a:pPr eaLnBrk="1" hangingPunct="1"/>
            <a:r>
              <a:rPr lang="en-US" sz="2800" b="1" dirty="0">
                <a:latin typeface="Arial" charset="0"/>
                <a:cs typeface="Arial" charset="0"/>
              </a:rPr>
              <a:t>But he was also a man of prayer.</a:t>
            </a:r>
          </a:p>
          <a:p>
            <a:pPr eaLnBrk="1" hangingPunct="1"/>
            <a:r>
              <a:rPr lang="en-US" sz="2800" b="1" dirty="0">
                <a:latin typeface="Arial" charset="0"/>
                <a:cs typeface="Arial" charset="0"/>
              </a:rPr>
              <a:t>In </a:t>
            </a:r>
            <a:r>
              <a:rPr lang="ko-KR" altLang="en-US" sz="2800" b="1" dirty="0" err="1">
                <a:latin typeface="Arial" charset="0"/>
                <a:cs typeface="Arial" charset="0"/>
              </a:rPr>
              <a:t>尼希米记</a:t>
            </a:r>
            <a:r>
              <a:rPr lang="en-US" sz="2800" b="1" dirty="0">
                <a:latin typeface="Arial" charset="0"/>
                <a:cs typeface="Arial" charset="0"/>
              </a:rPr>
              <a:t> 5 we also see that he responds to the cry of the poor.</a:t>
            </a:r>
          </a:p>
          <a:p>
            <a:pPr eaLnBrk="1" hangingPunct="1"/>
            <a:r>
              <a:rPr lang="en-US" sz="2800" b="1" dirty="0">
                <a:latin typeface="Arial" charset="0"/>
                <a:cs typeface="Arial" charset="0"/>
              </a:rPr>
              <a:t>Do we?</a:t>
            </a:r>
          </a:p>
        </p:txBody>
      </p:sp>
      <p:pic>
        <p:nvPicPr>
          <p:cNvPr id="882693"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a:latin typeface="Arial" charset="0"/>
                <a:cs typeface="Arial" charset="0"/>
              </a:rPr>
              <a:t>Prayer</a:t>
            </a: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5400" b="1" baseline="0">
                <a:solidFill>
                  <a:srgbClr val="FFFFFF"/>
                </a:solidFill>
                <a:latin typeface="Arial" charset="0"/>
                <a:cs typeface="Arial" charset="0"/>
              </a:rPr>
              <a:t>Compassion</a:t>
            </a:r>
          </a:p>
        </p:txBody>
      </p:sp>
    </p:spTree>
    <p:extLst>
      <p:ext uri="{BB962C8B-B14F-4D97-AF65-F5344CB8AC3E}">
        <p14:creationId xmlns:p14="http://schemas.microsoft.com/office/powerpoint/2010/main" val="4017752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49154">
                                            <p:txEl>
                                              <p:pRg st="1" end="1"/>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4915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49154">
                                            <p:txEl>
                                              <p:pRg st="2" end="2"/>
                                            </p:txEl>
                                          </p:spTgt>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49154">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P spid="49153" grpId="0"/>
      <p:bldP spid="6" grpId="0"/>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884740" name="Title 2"/>
          <p:cNvSpPr>
            <a:spLocks noGrp="1"/>
          </p:cNvSpPr>
          <p:nvPr>
            <p:ph type="title"/>
          </p:nvPr>
        </p:nvSpPr>
        <p:spPr/>
        <p:txBody>
          <a:bodyPr/>
          <a:lstStyle/>
          <a:p>
            <a:pPr eaLnBrk="1" hangingPunct="1"/>
            <a:r>
              <a:rPr lang="en-US">
                <a:latin typeface="Arial" charset="0"/>
                <a:cs typeface="Arial" charset="0"/>
              </a:rPr>
              <a:t>Where we're going today…</a:t>
            </a:r>
          </a:p>
        </p:txBody>
      </p:sp>
      <p:grpSp>
        <p:nvGrpSpPr>
          <p:cNvPr id="9" name="Group 8"/>
          <p:cNvGrpSpPr>
            <a:grpSpLocks/>
          </p:cNvGrpSpPr>
          <p:nvPr/>
        </p:nvGrpSpPr>
        <p:grpSpPr bwMode="auto">
          <a:xfrm>
            <a:off x="12700" y="2184400"/>
            <a:ext cx="4735513" cy="4292600"/>
            <a:chOff x="13131" y="2184346"/>
            <a:chExt cx="4735646" cy="4292654"/>
          </a:xfrm>
        </p:grpSpPr>
        <p:sp>
          <p:nvSpPr>
            <p:cNvPr id="884748"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600" baseline="0">
                  <a:solidFill>
                    <a:srgbClr val="FFFFFF"/>
                  </a:solidFill>
                  <a:latin typeface="Arial" charset="0"/>
                  <a:cs typeface="Arial" charset="0"/>
                </a:rPr>
                <a:t>His Compassion</a:t>
              </a:r>
            </a:p>
          </p:txBody>
        </p:sp>
        <p:pic>
          <p:nvPicPr>
            <p:cNvPr id="884749" name="Picture 2" descr="Nehemiah Title Slid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131" y="2184346"/>
              <a:ext cx="4735646" cy="266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1"/>
          <p:cNvGrpSpPr>
            <a:grpSpLocks/>
          </p:cNvGrpSpPr>
          <p:nvPr/>
        </p:nvGrpSpPr>
        <p:grpSpPr bwMode="auto">
          <a:xfrm>
            <a:off x="4986338" y="2184400"/>
            <a:ext cx="3929062" cy="4292600"/>
            <a:chOff x="4986840" y="2184346"/>
            <a:chExt cx="3928560" cy="4292654"/>
          </a:xfrm>
        </p:grpSpPr>
        <p:pic>
          <p:nvPicPr>
            <p:cNvPr id="884746"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6840" y="2184346"/>
              <a:ext cx="3928560" cy="2616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4747"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600" baseline="0">
                  <a:solidFill>
                    <a:srgbClr val="FFFFFF"/>
                  </a:solidFill>
                  <a:latin typeface="Arial" charset="0"/>
                  <a:cs typeface="Arial" charset="0"/>
                </a:rPr>
                <a:t>Our Compassion</a:t>
              </a:r>
            </a:p>
          </p:txBody>
        </p:sp>
      </p:grpSp>
      <p:sp>
        <p:nvSpPr>
          <p:cNvPr id="13" name="Striped Right Arrow 12"/>
          <p:cNvSpPr/>
          <p:nvPr/>
        </p:nvSpPr>
        <p:spPr>
          <a:xfrm>
            <a:off x="4038600" y="4800600"/>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Tree>
    <p:extLst>
      <p:ext uri="{BB962C8B-B14F-4D97-AF65-F5344CB8AC3E}">
        <p14:creationId xmlns:p14="http://schemas.microsoft.com/office/powerpoint/2010/main" val="4279466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112642" name="Rectangle 1"/>
          <p:cNvSpPr>
            <a:spLocks noGrp="1" noChangeArrowheads="1"/>
          </p:cNvSpPr>
          <p:nvPr>
            <p:ph type="body" idx="4294967295"/>
          </p:nvPr>
        </p:nvSpPr>
        <p:spPr>
          <a:xfrm>
            <a:off x="304800" y="2286000"/>
            <a:ext cx="8610600" cy="4419600"/>
          </a:xfrm>
          <a:ln w="9360">
            <a:solidFill>
              <a:srgbClr val="000000"/>
            </a:solidFill>
            <a:miter lim="800000"/>
            <a:headEnd/>
            <a:tailEnd/>
          </a:ln>
        </p:spPr>
        <p:txBody>
          <a:bodyPr/>
          <a:lstStyle/>
          <a:p>
            <a:pPr marL="457200" indent="-457200">
              <a:spcBef>
                <a:spcPts val="625"/>
              </a:spcBef>
              <a:buFont typeface="Monotype Sorts" charset="0"/>
              <a:buChar char=""/>
              <a:tabLst>
                <a:tab pos="1027113" algn="l"/>
                <a:tab pos="1941513" algn="l"/>
                <a:tab pos="2855913" algn="l"/>
                <a:tab pos="3770313" algn="l"/>
                <a:tab pos="4684713" algn="l"/>
                <a:tab pos="5599113" algn="l"/>
                <a:tab pos="6513513" algn="l"/>
                <a:tab pos="7427913" algn="l"/>
                <a:tab pos="8342313" algn="l"/>
                <a:tab pos="9256713" algn="l"/>
                <a:tab pos="10171113" algn="l"/>
              </a:tabLst>
            </a:pPr>
            <a:r>
              <a:rPr lang="en-GB" sz="2500" b="1">
                <a:latin typeface="Times New Roman" charset="0"/>
                <a:cs typeface="宋体" charset="0"/>
              </a:rPr>
              <a:t>11 </a:t>
            </a:r>
            <a:r>
              <a:rPr lang="en-US" sz="2500" b="1">
                <a:latin typeface="Times New Roman" charset="0"/>
                <a:cs typeface="宋体" charset="0"/>
              </a:rPr>
              <a:t>。他用</a:t>
            </a:r>
            <a:r>
              <a:rPr lang="en-GB" altLang="ja-JP" sz="2500" b="1">
                <a:latin typeface="Times New Roman" charset="0"/>
                <a:cs typeface="宋体" charset="0"/>
              </a:rPr>
              <a:t>3</a:t>
            </a:r>
            <a:r>
              <a:rPr lang="en-US" sz="2500" b="1">
                <a:latin typeface="Times New Roman" charset="0"/>
                <a:cs typeface="宋体" charset="0"/>
              </a:rPr>
              <a:t>天的时间休息、祈祷，及计划。</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12 </a:t>
            </a:r>
            <a:r>
              <a:rPr lang="en-US" sz="2500" b="1">
                <a:latin typeface="Times New Roman" charset="0"/>
                <a:cs typeface="宋体" charset="0"/>
              </a:rPr>
              <a:t>。他亲自调查情况。</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13 </a:t>
            </a:r>
            <a:r>
              <a:rPr lang="en-US" sz="2500" b="1">
                <a:latin typeface="Times New Roman" charset="0"/>
                <a:cs typeface="宋体" charset="0"/>
              </a:rPr>
              <a:t>。他知道了问题的严重性后才告诉别人。</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14 </a:t>
            </a:r>
            <a:r>
              <a:rPr lang="en-US" sz="2500" b="1">
                <a:latin typeface="Times New Roman" charset="0"/>
                <a:cs typeface="宋体" charset="0"/>
              </a:rPr>
              <a:t>。他与人民有认同感。</a:t>
            </a:r>
            <a:br>
              <a:rPr lang="en-US" altLang="ja-JP" sz="2500" b="1">
                <a:latin typeface="Times New Roman" charset="0"/>
                <a:cs typeface="宋体" charset="0"/>
              </a:rPr>
            </a:br>
            <a:r>
              <a:rPr lang="en-GB" altLang="ja-JP" sz="2500" b="1">
                <a:latin typeface="Times New Roman" charset="0"/>
                <a:cs typeface="宋体" charset="0"/>
              </a:rPr>
              <a:t>15 </a:t>
            </a:r>
            <a:r>
              <a:rPr lang="en-US" sz="2500" b="1">
                <a:latin typeface="Times New Roman" charset="0"/>
                <a:cs typeface="宋体" charset="0"/>
              </a:rPr>
              <a:t>。他为他们设定了一个合理及可达到的目标。</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16 </a:t>
            </a:r>
            <a:r>
              <a:rPr lang="en-US" sz="2500" b="1">
                <a:latin typeface="Times New Roman" charset="0"/>
                <a:cs typeface="宋体" charset="0"/>
              </a:rPr>
              <a:t>。他向他们保证上帝参与着这项目。</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17 </a:t>
            </a:r>
            <a:r>
              <a:rPr lang="en-US" sz="2500" b="1">
                <a:latin typeface="Times New Roman" charset="0"/>
                <a:cs typeface="宋体" charset="0"/>
              </a:rPr>
              <a:t>。在遇到障碍时，他展现了信心。</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18 </a:t>
            </a:r>
            <a:r>
              <a:rPr lang="en-US" sz="2500" b="1">
                <a:latin typeface="Times New Roman" charset="0"/>
                <a:cs typeface="宋体" charset="0"/>
              </a:rPr>
              <a:t>。在遇到障碍时，他展示了上帝的信心。</a:t>
            </a:r>
            <a:endParaRPr lang="en-US" altLang="ja-JP" sz="2500" b="1">
              <a:latin typeface="Times New Roman" charset="0"/>
              <a:cs typeface="宋体" charset="0"/>
            </a:endParaRPr>
          </a:p>
          <a:p>
            <a:pPr marL="457200" indent="-457200">
              <a:spcBef>
                <a:spcPts val="625"/>
              </a:spcBef>
              <a:buFont typeface="Monotype Sorts" charset="0"/>
              <a:buChar char=""/>
              <a:tabLst>
                <a:tab pos="1027113" algn="l"/>
                <a:tab pos="1941513" algn="l"/>
                <a:tab pos="2855913" algn="l"/>
                <a:tab pos="3770313" algn="l"/>
                <a:tab pos="4684713" algn="l"/>
                <a:tab pos="5599113" algn="l"/>
                <a:tab pos="6513513" algn="l"/>
                <a:tab pos="7427913" algn="l"/>
                <a:tab pos="8342313" algn="l"/>
                <a:tab pos="9256713" algn="l"/>
                <a:tab pos="10171113" algn="l"/>
              </a:tabLst>
            </a:pPr>
            <a:r>
              <a:rPr lang="en-GB" sz="2500" b="1">
                <a:latin typeface="Times New Roman" charset="0"/>
                <a:cs typeface="宋体" charset="0"/>
              </a:rPr>
              <a:t>19 </a:t>
            </a:r>
            <a:r>
              <a:rPr lang="en-US" sz="2500" b="1">
                <a:latin typeface="Times New Roman" charset="0"/>
                <a:cs typeface="宋体" charset="0"/>
              </a:rPr>
              <a:t>。他没有和对手争辩。 </a:t>
            </a:r>
            <a:br>
              <a:rPr lang="en-US" sz="2500" b="1">
                <a:latin typeface="Times New Roman" charset="0"/>
                <a:cs typeface="宋体" charset="0"/>
              </a:rPr>
            </a:br>
            <a:r>
              <a:rPr lang="en-GB" sz="2500" b="1">
                <a:latin typeface="Times New Roman" charset="0"/>
                <a:cs typeface="宋体" charset="0"/>
              </a:rPr>
              <a:t>20 </a:t>
            </a:r>
            <a:r>
              <a:rPr lang="en-US" sz="2500" b="1">
                <a:latin typeface="Times New Roman" charset="0"/>
                <a:cs typeface="宋体" charset="0"/>
              </a:rPr>
              <a:t>。他没有因为他人的反对而气馁。 </a:t>
            </a:r>
            <a:br>
              <a:rPr lang="en-US" sz="2500" b="1">
                <a:latin typeface="Times New Roman" charset="0"/>
                <a:cs typeface="宋体" charset="0"/>
              </a:rPr>
            </a:br>
            <a:r>
              <a:rPr lang="en-GB" sz="2500" b="1">
                <a:latin typeface="Times New Roman" charset="0"/>
                <a:cs typeface="宋体" charset="0"/>
              </a:rPr>
              <a:t>21 </a:t>
            </a:r>
            <a:r>
              <a:rPr lang="en-US" sz="2500" b="1">
                <a:latin typeface="Times New Roman" charset="0"/>
                <a:cs typeface="宋体" charset="0"/>
              </a:rPr>
              <a:t>。他勇敢地应用自己的权威和地位。</a:t>
            </a:r>
          </a:p>
        </p:txBody>
      </p:sp>
      <p:sp>
        <p:nvSpPr>
          <p:cNvPr id="11264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306</a:t>
            </a:r>
          </a:p>
        </p:txBody>
      </p:sp>
      <p:sp>
        <p:nvSpPr>
          <p:cNvPr id="112644" name="Rectangle 3"/>
          <p:cNvSpPr>
            <a:spLocks noChangeArrowheads="1"/>
          </p:cNvSpPr>
          <p:nvPr/>
        </p:nvSpPr>
        <p:spPr bwMode="auto">
          <a:xfrm>
            <a:off x="1721426" y="609600"/>
            <a:ext cx="523442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dirty="0">
                <a:solidFill>
                  <a:srgbClr val="333333"/>
                </a:solidFill>
                <a:latin typeface="Arial Narrow" charset="0"/>
              </a:rPr>
              <a:t>Donald K. Campbell, </a:t>
            </a:r>
            <a:r>
              <a:rPr lang="ko-KR" altLang="en-US" sz="2000" b="1" i="1" dirty="0" err="1">
                <a:solidFill>
                  <a:srgbClr val="333333"/>
                </a:solidFill>
                <a:latin typeface="Arial Narrow" charset="0"/>
              </a:rPr>
              <a:t>尼希米记</a:t>
            </a:r>
            <a:r>
              <a:rPr lang="en-US" sz="2000" b="1" i="1" dirty="0">
                <a:solidFill>
                  <a:srgbClr val="333333"/>
                </a:solidFill>
                <a:latin typeface="Arial Narrow" charset="0"/>
              </a:rPr>
              <a:t>: Man in Charge</a:t>
            </a:r>
            <a:r>
              <a:rPr lang="en-US" sz="2000" b="1" dirty="0">
                <a:solidFill>
                  <a:srgbClr val="333333"/>
                </a:solidFill>
                <a:latin typeface="Arial Narrow" charset="0"/>
              </a:rPr>
              <a:t>, 23</a:t>
            </a:r>
          </a:p>
        </p:txBody>
      </p:sp>
      <p:sp>
        <p:nvSpPr>
          <p:cNvPr id="112645" name="Rectangle 4"/>
          <p:cNvSpPr>
            <a:spLocks noGrp="1" noChangeArrowheads="1"/>
          </p:cNvSpPr>
          <p:nvPr>
            <p:ph type="title" idx="4294967295"/>
          </p:nvPr>
        </p:nvSpPr>
        <p:spPr>
          <a:xfrm>
            <a:off x="685800" y="501650"/>
            <a:ext cx="7772400" cy="1143000"/>
          </a:xfrm>
        </p:spPr>
        <p:txBody>
          <a:bodyPr lIns="0" tIns="0" rIns="0" bIns="0" anchor="ctr"/>
          <a:lstStyle/>
          <a:p>
            <a:endParaRPr lang="en-US">
              <a:latin typeface="Times New Roman" charset="0"/>
              <a:cs typeface="SimSun" charset="0"/>
            </a:endParaRPr>
          </a:p>
        </p:txBody>
      </p:sp>
      <p:sp>
        <p:nvSpPr>
          <p:cNvPr id="112646" name="Rectangle 5"/>
          <p:cNvSpPr>
            <a:spLocks noChangeArrowheads="1"/>
          </p:cNvSpPr>
          <p:nvPr/>
        </p:nvSpPr>
        <p:spPr bwMode="auto">
          <a:xfrm>
            <a:off x="228600" y="0"/>
            <a:ext cx="7772400" cy="609600"/>
          </a:xfrm>
          <a:prstGeom prst="rect">
            <a:avLst/>
          </a:prstGeom>
          <a:solidFill>
            <a:srgbClr val="FFCCCC"/>
          </a:solidFill>
          <a:ln w="9360">
            <a:solidFill>
              <a:srgbClr val="000000"/>
            </a:solidFill>
            <a:miter lim="800000"/>
            <a:headEnd/>
            <a:tailEnd/>
          </a:ln>
        </p:spPr>
        <p:txBody>
          <a:bodyPr lIns="90000" tIns="46800" rIns="90000" bIns="46800" anchor="b"/>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200" b="1">
                <a:solidFill>
                  <a:srgbClr val="333333"/>
                </a:solidFill>
                <a:latin typeface="Arial Black" charset="0"/>
              </a:rPr>
              <a:t>尼希米的领导</a:t>
            </a:r>
          </a:p>
        </p:txBody>
      </p:sp>
      <p:sp>
        <p:nvSpPr>
          <p:cNvPr id="112647" name="Rectangle 6"/>
          <p:cNvSpPr>
            <a:spLocks noChangeArrowheads="1"/>
          </p:cNvSpPr>
          <p:nvPr/>
        </p:nvSpPr>
        <p:spPr bwMode="auto">
          <a:xfrm>
            <a:off x="152400" y="990600"/>
            <a:ext cx="8915400" cy="12192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algn="ctr">
              <a:spcBef>
                <a:spcPts val="700"/>
              </a:spcBef>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pPr>
            <a:r>
              <a:rPr lang="en-US" sz="2800" b="1">
                <a:solidFill>
                  <a:srgbClr val="FFFFFF"/>
                </a:solidFill>
                <a:latin typeface="Times New Roman"/>
              </a:rPr>
              <a:t>虽然这本书的主题不是领导，但是，此人尼希米体现了许多良好的领导原则。下列是些例子：</a:t>
            </a:r>
          </a:p>
        </p:txBody>
      </p:sp>
    </p:spTree>
    <p:extLst>
      <p:ext uri="{BB962C8B-B14F-4D97-AF65-F5344CB8AC3E}">
        <p14:creationId xmlns:p14="http://schemas.microsoft.com/office/powerpoint/2010/main" val="40550852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I. </a:t>
            </a:r>
            <a:r>
              <a:rPr lang="ko-KR" altLang="en-US" sz="4400" b="1" dirty="0" err="1">
                <a:effectLst>
                  <a:glow rad="228600">
                    <a:schemeClr val="bg1"/>
                  </a:glow>
                </a:effectLst>
                <a:latin typeface="Arial" charset="0"/>
                <a:cs typeface="Arial" charset="0"/>
              </a:rPr>
              <a:t>尼希米记</a:t>
            </a:r>
            <a:r>
              <a:rPr lang="en-US" sz="4400" b="1" dirty="0">
                <a:effectLst>
                  <a:glow rad="228600">
                    <a:schemeClr val="bg1"/>
                  </a:glow>
                </a:effectLst>
                <a:latin typeface="Arial" charset="0"/>
                <a:cs typeface="Arial" charset="0"/>
              </a:rPr>
              <a:t> helped the poor by </a:t>
            </a:r>
            <a:r>
              <a:rPr lang="en-US" sz="4400" b="1" dirty="0">
                <a:solidFill>
                  <a:srgbClr val="FFFF00"/>
                </a:solidFill>
                <a:effectLst>
                  <a:glow rad="228600">
                    <a:schemeClr val="bg1"/>
                  </a:glow>
                </a:effectLst>
                <a:latin typeface="Arial" charset="0"/>
                <a:cs typeface="Arial" charset="0"/>
              </a:rPr>
              <a:t>fighting greed </a:t>
            </a:r>
            <a:r>
              <a:rPr lang="en-US" sz="4400" b="1" dirty="0">
                <a:effectLst>
                  <a:glow rad="228600">
                    <a:schemeClr val="bg1"/>
                  </a:glow>
                </a:effectLst>
                <a:latin typeface="Arial" charset="0"/>
                <a:cs typeface="Arial" charset="0"/>
              </a:rPr>
              <a:t>in others and in his own life (5:1-19).</a:t>
            </a:r>
          </a:p>
        </p:txBody>
      </p:sp>
    </p:spTree>
    <p:extLst>
      <p:ext uri="{BB962C8B-B14F-4D97-AF65-F5344CB8AC3E}">
        <p14:creationId xmlns:p14="http://schemas.microsoft.com/office/powerpoint/2010/main" val="2781756811"/>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88833" name="Picture 1"/>
          <p:cNvPicPr>
            <a:picLocks noChangeAspect="1"/>
          </p:cNvPicPr>
          <p:nvPr/>
        </p:nvPicPr>
        <p:blipFill>
          <a:blip r:embed="rId3" cstate="screen">
            <a:extLst>
              <a:ext uri="{28A0092B-C50C-407E-A947-70E740481C1C}">
                <a14:useLocalDpi xmlns:a14="http://schemas.microsoft.com/office/drawing/2010/main"/>
              </a:ext>
            </a:extLst>
          </a:blip>
          <a:srcRect l="-212"/>
          <a:stretch>
            <a:fillRect/>
          </a:stretch>
        </p:blipFill>
        <p:spPr bwMode="auto">
          <a:xfrm>
            <a:off x="-95250" y="-22225"/>
            <a:ext cx="9239250" cy="695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A. The problem: A famine enabled wealthy Jews to take advantage of poorer Jews (5:1-5).</a:t>
            </a:r>
          </a:p>
        </p:txBody>
      </p:sp>
    </p:spTree>
    <p:extLst>
      <p:ext uri="{BB962C8B-B14F-4D97-AF65-F5344CB8AC3E}">
        <p14:creationId xmlns:p14="http://schemas.microsoft.com/office/powerpoint/2010/main" val="48842535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Title 2"/>
          <p:cNvSpPr>
            <a:spLocks noGrp="1"/>
          </p:cNvSpPr>
          <p:nvPr>
            <p:ph type="title"/>
          </p:nvPr>
        </p:nvSpPr>
        <p:spPr>
          <a:xfrm>
            <a:off x="0" y="0"/>
            <a:ext cx="9144000" cy="6858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5:1-6</a:t>
            </a:r>
            <a:r>
              <a:rPr lang="en-US" sz="2800" b="1" dirty="0">
                <a:solidFill>
                  <a:srgbClr val="FFFFFF"/>
                </a:solidFill>
                <a:latin typeface="Arial" charset="0"/>
                <a:cs typeface="Arial" charset="0"/>
              </a:rPr>
              <a:t> (</a:t>
            </a:r>
            <a:r>
              <a:rPr lang="en-US" altLang="zh-CN" sz="2800" b="1" dirty="0">
                <a:solidFill>
                  <a:srgbClr val="FFFFFF"/>
                </a:solidFill>
                <a:latin typeface="Arial" charset="0"/>
                <a:cs typeface="Arial" charset="0"/>
              </a:rPr>
              <a:t>CNVS</a:t>
            </a:r>
            <a:r>
              <a:rPr lang="en-US" sz="2800" b="1" dirty="0">
                <a:solidFill>
                  <a:srgbClr val="FFFFFF"/>
                </a:solidFill>
                <a:latin typeface="Arial" charset="0"/>
                <a:cs typeface="Arial" charset="0"/>
              </a:rPr>
              <a:t>)</a:t>
            </a:r>
            <a:endParaRPr lang="en-US" sz="3600" b="1" dirty="0">
              <a:latin typeface="Arial" charset="0"/>
              <a:cs typeface="Arial" charset="0"/>
            </a:endParaRPr>
          </a:p>
        </p:txBody>
      </p:sp>
      <p:sp>
        <p:nvSpPr>
          <p:cNvPr id="890882" name="Content Placeholder 1"/>
          <p:cNvSpPr>
            <a:spLocks noGrp="1"/>
          </p:cNvSpPr>
          <p:nvPr>
            <p:ph idx="1"/>
          </p:nvPr>
        </p:nvSpPr>
        <p:spPr>
          <a:xfrm>
            <a:off x="152400" y="762000"/>
            <a:ext cx="8686800" cy="1447800"/>
          </a:xfrm>
        </p:spPr>
        <p:txBody>
          <a:bodyPr/>
          <a:lstStyle/>
          <a:p>
            <a:pPr marL="55563" indent="-19050" eaLnBrk="1" hangingPunct="1">
              <a:lnSpc>
                <a:spcPct val="80000"/>
              </a:lnSpc>
              <a:buNone/>
            </a:pPr>
            <a:r>
              <a:rPr lang="zh-CN" altLang="en-US" sz="2400" b="1" dirty="0">
                <a:latin typeface="Arial" charset="0"/>
                <a:cs typeface="Arial" charset="0"/>
              </a:rPr>
              <a:t>那时，民众和他们的妻子大声呼冤，控告自己的同胞犹大人。 </a:t>
            </a:r>
            <a:endParaRPr lang="en-US" altLang="zh-CN" sz="2400" b="1" dirty="0">
              <a:latin typeface="Arial" charset="0"/>
              <a:cs typeface="Arial" charset="0"/>
            </a:endParaRPr>
          </a:p>
          <a:p>
            <a:pPr marL="55563" indent="-19050" eaLnBrk="1" hangingPunct="1">
              <a:lnSpc>
                <a:spcPct val="80000"/>
              </a:lnSpc>
              <a:buNone/>
            </a:pPr>
            <a:r>
              <a:rPr lang="en-US" altLang="zh-CN" sz="2400" b="1" baseline="30000" dirty="0">
                <a:latin typeface="Arial" charset="0"/>
                <a:cs typeface="Arial" charset="0"/>
              </a:rPr>
              <a:t>2</a:t>
            </a:r>
            <a:r>
              <a:rPr lang="en-US" altLang="zh-CN" sz="2400" b="1" dirty="0">
                <a:latin typeface="Arial" charset="0"/>
                <a:cs typeface="Arial" charset="0"/>
              </a:rPr>
              <a:t> </a:t>
            </a:r>
            <a:r>
              <a:rPr lang="zh-CN" altLang="en-US" sz="2400" b="1" dirty="0">
                <a:latin typeface="Arial" charset="0"/>
                <a:cs typeface="Arial" charset="0"/>
              </a:rPr>
              <a:t>有些人说：“我们和儿女人口众多，</a:t>
            </a:r>
            <a:r>
              <a:rPr lang="zh-CN" altLang="en-US" sz="2400" b="1" dirty="0">
                <a:solidFill>
                  <a:srgbClr val="FFFF00"/>
                </a:solidFill>
                <a:latin typeface="Arial" charset="0"/>
                <a:cs typeface="Arial" charset="0"/>
              </a:rPr>
              <a:t>给我们五谷餬口，</a:t>
            </a:r>
            <a:endParaRPr lang="en-US" altLang="zh-CN" sz="2400" b="1" dirty="0">
              <a:solidFill>
                <a:srgbClr val="FFFF00"/>
              </a:solidFill>
              <a:latin typeface="Arial" charset="0"/>
              <a:cs typeface="Arial" charset="0"/>
            </a:endParaRPr>
          </a:p>
          <a:p>
            <a:pPr marL="55563" indent="-19050" eaLnBrk="1" hangingPunct="1">
              <a:lnSpc>
                <a:spcPct val="80000"/>
              </a:lnSpc>
              <a:buNone/>
            </a:pPr>
            <a:r>
              <a:rPr lang="zh-CN" altLang="en-US" sz="2400" b="1" dirty="0">
                <a:solidFill>
                  <a:srgbClr val="FFFF00"/>
                </a:solidFill>
                <a:latin typeface="Arial" charset="0"/>
                <a:cs typeface="Arial" charset="0"/>
              </a:rPr>
              <a:t>可以存活</a:t>
            </a:r>
            <a:r>
              <a:rPr lang="zh-CN" altLang="en-US" sz="2400" b="1" dirty="0">
                <a:latin typeface="Arial" charset="0"/>
                <a:cs typeface="Arial" charset="0"/>
              </a:rPr>
              <a:t>。</a:t>
            </a:r>
            <a:r>
              <a:rPr lang="en-US" sz="2400" b="1" dirty="0">
                <a:latin typeface="Arial" charset="0"/>
                <a:cs typeface="Arial" charset="0"/>
              </a:rPr>
              <a:t>”</a:t>
            </a:r>
          </a:p>
        </p:txBody>
      </p:sp>
      <p:sp>
        <p:nvSpPr>
          <p:cNvPr id="4" name="Content Placeholder 1"/>
          <p:cNvSpPr txBox="1">
            <a:spLocks/>
          </p:cNvSpPr>
          <p:nvPr/>
        </p:nvSpPr>
        <p:spPr bwMode="auto">
          <a:xfrm>
            <a:off x="304800" y="2239963"/>
            <a:ext cx="8534400" cy="43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a:lstStyle>
          <a:p>
            <a:pPr marL="379413" indent="-342900" defTabSz="914400" eaLnBrk="1" hangingPunct="1">
              <a:lnSpc>
                <a:spcPct val="80000"/>
              </a:lnSpc>
              <a:buClr>
                <a:srgbClr val="6EA0B0"/>
              </a:buClr>
              <a:defRPr/>
            </a:pPr>
            <a:r>
              <a:rPr lang="en-US" sz="2400" b="1" baseline="30000" dirty="0">
                <a:solidFill>
                  <a:prstClr val="white"/>
                </a:solidFill>
                <a:cs typeface="Arial"/>
              </a:rPr>
              <a:t>3</a:t>
            </a:r>
            <a:r>
              <a:rPr lang="zh-CN" altLang="en-US" sz="2400" b="1" dirty="0">
                <a:solidFill>
                  <a:prstClr val="white"/>
                </a:solidFill>
                <a:cs typeface="Arial"/>
              </a:rPr>
              <a:t>有些人说：“</a:t>
            </a:r>
            <a:r>
              <a:rPr lang="zh-CN" altLang="en-US" sz="2400" b="1" dirty="0">
                <a:solidFill>
                  <a:srgbClr val="FFFF00"/>
                </a:solidFill>
                <a:cs typeface="Arial"/>
              </a:rPr>
              <a:t>我们抵押了自己的田地</a:t>
            </a:r>
            <a:r>
              <a:rPr lang="zh-CN" altLang="en-US" sz="2400" b="1" dirty="0">
                <a:solidFill>
                  <a:prstClr val="white"/>
                </a:solidFill>
                <a:cs typeface="Arial"/>
              </a:rPr>
              <a:t>、葡萄园和房屋，为要在饥荒中买到五谷。</a:t>
            </a:r>
            <a:r>
              <a:rPr lang="en-US" sz="2400" b="1" dirty="0">
                <a:solidFill>
                  <a:prstClr val="white"/>
                </a:solidFill>
                <a:cs typeface="Arial"/>
              </a:rPr>
              <a:t>" </a:t>
            </a:r>
          </a:p>
          <a:p>
            <a:pPr marL="379413" indent="-342900" defTabSz="914400" eaLnBrk="1" hangingPunct="1">
              <a:lnSpc>
                <a:spcPct val="80000"/>
              </a:lnSpc>
              <a:buClr>
                <a:srgbClr val="6EA0B0"/>
              </a:buClr>
              <a:defRPr/>
            </a:pPr>
            <a:endParaRPr lang="en-US" sz="2400" b="1" baseline="30000" dirty="0">
              <a:solidFill>
                <a:prstClr val="white"/>
              </a:solidFill>
              <a:cs typeface="Arial"/>
            </a:endParaRPr>
          </a:p>
          <a:p>
            <a:pPr marL="379413" indent="-342900" defTabSz="914400" eaLnBrk="1" hangingPunct="1">
              <a:lnSpc>
                <a:spcPct val="80000"/>
              </a:lnSpc>
              <a:buClr>
                <a:srgbClr val="6EA0B0"/>
              </a:buClr>
              <a:defRPr/>
            </a:pPr>
            <a:r>
              <a:rPr lang="en-US" sz="2400" b="1" baseline="30000" dirty="0">
                <a:solidFill>
                  <a:prstClr val="white"/>
                </a:solidFill>
                <a:cs typeface="Arial"/>
              </a:rPr>
              <a:t>4</a:t>
            </a:r>
            <a:r>
              <a:rPr lang="zh-CN" altLang="en-US" sz="2400" b="1" dirty="0">
                <a:solidFill>
                  <a:prstClr val="white"/>
                </a:solidFill>
                <a:cs typeface="Arial"/>
              </a:rPr>
              <a:t>有些人说：“我们为了要</a:t>
            </a:r>
            <a:r>
              <a:rPr lang="zh-CN" altLang="en-US" sz="2400" b="1" dirty="0">
                <a:solidFill>
                  <a:srgbClr val="FFFF00"/>
                </a:solidFill>
                <a:cs typeface="Arial"/>
              </a:rPr>
              <a:t>借钱</a:t>
            </a:r>
            <a:r>
              <a:rPr lang="zh-CN" altLang="en-US" sz="2400" b="1" dirty="0">
                <a:solidFill>
                  <a:prstClr val="white"/>
                </a:solidFill>
                <a:cs typeface="Arial"/>
              </a:rPr>
              <a:t>向王纳税，只好抵押了我们的田地和葡萄园。</a:t>
            </a:r>
            <a:endParaRPr lang="en-US" sz="2400" b="1" dirty="0">
              <a:solidFill>
                <a:prstClr val="white"/>
              </a:solidFill>
              <a:cs typeface="Arial"/>
            </a:endParaRPr>
          </a:p>
          <a:p>
            <a:pPr marL="379413" indent="-342900" defTabSz="914400" eaLnBrk="1" hangingPunct="1">
              <a:lnSpc>
                <a:spcPct val="80000"/>
              </a:lnSpc>
              <a:buClr>
                <a:srgbClr val="6EA0B0"/>
              </a:buClr>
              <a:defRPr/>
            </a:pPr>
            <a:endParaRPr lang="en-US" sz="2400" b="1" baseline="30000" dirty="0">
              <a:solidFill>
                <a:prstClr val="white"/>
              </a:solidFill>
              <a:cs typeface="Arial"/>
            </a:endParaRPr>
          </a:p>
          <a:p>
            <a:pPr marL="379413" indent="-342900" defTabSz="914400" eaLnBrk="1" hangingPunct="1">
              <a:lnSpc>
                <a:spcPct val="80000"/>
              </a:lnSpc>
              <a:buClr>
                <a:srgbClr val="6EA0B0"/>
              </a:buClr>
              <a:defRPr/>
            </a:pPr>
            <a:r>
              <a:rPr lang="en-US" sz="2400" b="1" baseline="30000" dirty="0">
                <a:solidFill>
                  <a:prstClr val="white"/>
                </a:solidFill>
                <a:cs typeface="Arial"/>
              </a:rPr>
              <a:t>5</a:t>
            </a:r>
            <a:r>
              <a:rPr lang="zh-CN" altLang="en-US" sz="2400" b="1" dirty="0">
                <a:solidFill>
                  <a:prstClr val="white"/>
                </a:solidFill>
                <a:cs typeface="Arial"/>
              </a:rPr>
              <a:t>虽然我们的身体与我们同胞的身体一样，我们的儿女与他们的儿女也相同，可是我们却要强迫自己的儿女去作仆婢，而且我们的女儿有些</a:t>
            </a:r>
            <a:r>
              <a:rPr lang="zh-CN" altLang="en-US" sz="2400" b="1" dirty="0">
                <a:solidFill>
                  <a:srgbClr val="FFFF00"/>
                </a:solidFill>
                <a:cs typeface="Arial"/>
              </a:rPr>
              <a:t>已经作了奴婢</a:t>
            </a:r>
            <a:r>
              <a:rPr lang="zh-CN" altLang="en-US" sz="2400" b="1" dirty="0">
                <a:solidFill>
                  <a:prstClr val="white"/>
                </a:solidFill>
                <a:cs typeface="Arial"/>
              </a:rPr>
              <a:t>，我们却无能为力，因为我们的田地和葡萄园已经属于别人了。</a:t>
            </a:r>
            <a:r>
              <a:rPr lang="en-US" sz="2400" b="1" dirty="0">
                <a:solidFill>
                  <a:prstClr val="white"/>
                </a:solidFill>
                <a:cs typeface="Arial"/>
              </a:rPr>
              <a:t>.” </a:t>
            </a:r>
            <a:endParaRPr lang="en-US" sz="1050" b="1" dirty="0">
              <a:solidFill>
                <a:prstClr val="white"/>
              </a:solidFill>
              <a:cs typeface="Arial"/>
            </a:endParaRPr>
          </a:p>
        </p:txBody>
      </p:sp>
      <p:sp>
        <p:nvSpPr>
          <p:cNvPr id="5" name="Content Placeholder 1"/>
          <p:cNvSpPr txBox="1">
            <a:spLocks/>
          </p:cNvSpPr>
          <p:nvPr/>
        </p:nvSpPr>
        <p:spPr bwMode="auto">
          <a:xfrm rot="-1021274">
            <a:off x="3979863" y="4797425"/>
            <a:ext cx="5532437" cy="14351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55563" indent="-1905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lnSpc>
                <a:spcPct val="80000"/>
              </a:lnSpc>
              <a:spcBef>
                <a:spcPct val="20000"/>
              </a:spcBef>
              <a:buClr>
                <a:srgbClr val="6EA0B0"/>
              </a:buClr>
              <a:buSzPct val="80000"/>
              <a:buFont typeface="Wingdings 2" charset="0"/>
              <a:buNone/>
            </a:pPr>
            <a:r>
              <a:rPr lang="en-US" sz="3200" b="1" dirty="0">
                <a:solidFill>
                  <a:srgbClr val="FFFFFF"/>
                </a:solidFill>
                <a:latin typeface="Arial" charset="0"/>
                <a:cs typeface="Arial" charset="0"/>
              </a:rPr>
              <a:t>6</a:t>
            </a:r>
            <a:r>
              <a:rPr lang="en-US" sz="3200" b="1" baseline="0" dirty="0">
                <a:solidFill>
                  <a:srgbClr val="FFFFFF"/>
                </a:solidFill>
                <a:latin typeface="Arial" charset="0"/>
                <a:cs typeface="Arial" charset="0"/>
              </a:rPr>
              <a:t> </a:t>
            </a:r>
            <a:r>
              <a:rPr lang="zh-CN" altLang="en-US" sz="3200" b="1" baseline="0" dirty="0">
                <a:solidFill>
                  <a:srgbClr val="FFFFFF"/>
                </a:solidFill>
                <a:latin typeface="Arial" charset="0"/>
                <a:cs typeface="Arial" charset="0"/>
              </a:rPr>
              <a:t>我听见他们的哀叫和所讲的这些事，</a:t>
            </a:r>
            <a:endParaRPr lang="en-US" altLang="zh-CN" sz="3200" b="1" baseline="0" dirty="0">
              <a:solidFill>
                <a:srgbClr val="FFFFFF"/>
              </a:solidFill>
              <a:latin typeface="Arial" charset="0"/>
              <a:cs typeface="Arial" charset="0"/>
            </a:endParaRPr>
          </a:p>
          <a:p>
            <a:pPr algn="r" defTabSz="914400" eaLnBrk="1" hangingPunct="1">
              <a:lnSpc>
                <a:spcPct val="80000"/>
              </a:lnSpc>
              <a:spcBef>
                <a:spcPct val="20000"/>
              </a:spcBef>
              <a:buClr>
                <a:srgbClr val="6EA0B0"/>
              </a:buClr>
              <a:buSzPct val="80000"/>
              <a:buFont typeface="Wingdings 2" charset="0"/>
              <a:buNone/>
            </a:pPr>
            <a:r>
              <a:rPr lang="zh-CN" altLang="en-US" sz="4400" b="1" baseline="0" dirty="0">
                <a:solidFill>
                  <a:srgbClr val="FFFF00"/>
                </a:solidFill>
                <a:latin typeface="Arial" charset="0"/>
                <a:cs typeface="Arial" charset="0"/>
              </a:rPr>
              <a:t>就十分忿怒</a:t>
            </a:r>
            <a:r>
              <a:rPr lang="zh-CN" altLang="en-US" sz="3200" b="1" baseline="0" dirty="0">
                <a:solidFill>
                  <a:srgbClr val="FFFFFF"/>
                </a:solidFill>
                <a:latin typeface="Arial" charset="0"/>
                <a:cs typeface="Arial" charset="0"/>
              </a:rPr>
              <a:t>。</a:t>
            </a:r>
            <a:endParaRPr lang="en-US" sz="4800" b="1" baseline="0" dirty="0">
              <a:solidFill>
                <a:srgbClr val="FFFFFF"/>
              </a:solidFill>
              <a:latin typeface="Arial" charset="0"/>
              <a:cs typeface="Arial" charset="0"/>
            </a:endParaRPr>
          </a:p>
        </p:txBody>
      </p:sp>
    </p:spTree>
    <p:extLst>
      <p:ext uri="{BB962C8B-B14F-4D97-AF65-F5344CB8AC3E}">
        <p14:creationId xmlns:p14="http://schemas.microsoft.com/office/powerpoint/2010/main" val="2740054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bg/>
                                          </p:spTgt>
                                        </p:tgtEl>
                                        <p:attrNameLst>
                                          <p:attrName>style.visibility</p:attrName>
                                        </p:attrNameLst>
                                      </p:cBhvr>
                                      <p:to>
                                        <p:strVal val="visible"/>
                                      </p:to>
                                    </p:set>
                                    <p:animEffect transition="in" filter="blinds(horizontal)">
                                      <p:cBhvr>
                                        <p:cTn id="22" dur="500"/>
                                        <p:tgtEl>
                                          <p:spTgt spid="5">
                                            <p:bg/>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blinds(horizontal)">
                                      <p:cBhvr>
                                        <p:cTn id="25" dur="500"/>
                                        <p:tgtEl>
                                          <p:spTgt spid="5">
                                            <p:txEl>
                                              <p:pRg st="0" end="0"/>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blinds(horizontal)">
                                      <p:cBhvr>
                                        <p:cTn id="2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ysClr val="windowText" lastClr="000000"/>
              </a:gs>
            </a:gsLst>
            <a:path path="rect">
              <a:fillToRect l="50000" t="50000" r="50000" b="50000"/>
            </a:path>
            <a:tileRect/>
          </a:gradFill>
          <a:ln w="9525" cap="flat" cmpd="sng" algn="ctr">
            <a:noFill/>
            <a:prstDash val="solid"/>
          </a:ln>
          <a:effectLst>
            <a:glow rad="70000">
              <a:srgbClr val="6EA0B0">
                <a:tint val="30000"/>
                <a:shade val="95000"/>
                <a:satMod val="300000"/>
                <a:alpha val="50000"/>
              </a:srgbClr>
            </a:glow>
          </a:effectLst>
        </p:spPr>
        <p:txBody>
          <a:bodyPr anchor="ctr"/>
          <a:lstStyle/>
          <a:p>
            <a:pPr algn="ctr" defTabSz="914400" eaLnBrk="1" fontAlgn="auto" hangingPunct="1">
              <a:spcBef>
                <a:spcPts val="0"/>
              </a:spcBef>
              <a:spcAft>
                <a:spcPts val="0"/>
              </a:spcAft>
              <a:buClrTx/>
              <a:buSzTx/>
              <a:buFontTx/>
              <a:buNone/>
              <a:defRPr/>
            </a:pPr>
            <a:endParaRPr lang="en-US" sz="1800" kern="0">
              <a:solidFill>
                <a:sysClr val="window" lastClr="FFFFFF"/>
              </a:solidFill>
              <a:latin typeface="Arial"/>
            </a:endParaRPr>
          </a:p>
        </p:txBody>
      </p:sp>
      <p:sp>
        <p:nvSpPr>
          <p:cNvPr id="892932" name="Title 1"/>
          <p:cNvSpPr>
            <a:spLocks noGrp="1"/>
          </p:cNvSpPr>
          <p:nvPr>
            <p:ph type="title"/>
          </p:nvPr>
        </p:nvSpPr>
        <p:spPr>
          <a:xfrm>
            <a:off x="0" y="381000"/>
            <a:ext cx="9144000" cy="1143000"/>
          </a:xfrm>
        </p:spPr>
        <p:txBody>
          <a:bodyPr/>
          <a:lstStyle/>
          <a:p>
            <a:r>
              <a:rPr lang="zh-CN" altLang="en-US" sz="8800" b="1" dirty="0">
                <a:solidFill>
                  <a:srgbClr val="FFFF00"/>
                </a:solidFill>
                <a:latin typeface="Arial" charset="0"/>
                <a:ea typeface="ＭＳ Ｐゴシック" charset="0"/>
              </a:rPr>
              <a:t>你</a:t>
            </a:r>
            <a:r>
              <a:rPr lang="en-US" sz="8800" b="1" dirty="0">
                <a:latin typeface="Arial" charset="0"/>
                <a:ea typeface="ＭＳ Ｐゴシック" charset="0"/>
              </a:rPr>
              <a:t> </a:t>
            </a:r>
            <a:r>
              <a:rPr lang="zh-CN" altLang="en-US" sz="6000" b="1" dirty="0">
                <a:latin typeface="Arial" charset="0"/>
                <a:ea typeface="ＭＳ Ｐゴシック" charset="0"/>
              </a:rPr>
              <a:t>会生气吗</a:t>
            </a:r>
            <a:r>
              <a:rPr lang="en-US" sz="6000" b="1" dirty="0">
                <a:latin typeface="Arial" charset="0"/>
                <a:ea typeface="ＭＳ Ｐゴシック" charset="0"/>
              </a:rPr>
              <a:t>?</a:t>
            </a:r>
          </a:p>
        </p:txBody>
      </p:sp>
      <p:pic>
        <p:nvPicPr>
          <p:cNvPr id="892933" name="Picture 2" descr="female opposit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447800" y="1905000"/>
            <a:ext cx="6281738" cy="450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79101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893956" name="Title 2"/>
          <p:cNvSpPr>
            <a:spLocks noGrp="1"/>
          </p:cNvSpPr>
          <p:nvPr>
            <p:ph type="title"/>
          </p:nvPr>
        </p:nvSpPr>
        <p:spPr>
          <a:xfrm>
            <a:off x="457200" y="274638"/>
            <a:ext cx="8458200" cy="1143000"/>
          </a:xfrm>
        </p:spPr>
        <p:txBody>
          <a:bodyPr/>
          <a:lstStyle/>
          <a:p>
            <a:pPr eaLnBrk="1" hangingPunct="1"/>
            <a:r>
              <a:rPr lang="en-US" sz="4100" b="1">
                <a:latin typeface="Arial" charset="0"/>
                <a:cs typeface="Arial" charset="0"/>
              </a:rPr>
              <a:t>			  The Hard Numbers</a:t>
            </a:r>
          </a:p>
        </p:txBody>
      </p:sp>
      <p:sp>
        <p:nvSpPr>
          <p:cNvPr id="94213" name="Content Placeholder 1"/>
          <p:cNvSpPr>
            <a:spLocks noGrp="1"/>
          </p:cNvSpPr>
          <p:nvPr>
            <p:ph idx="1"/>
          </p:nvPr>
        </p:nvSpPr>
        <p:spPr>
          <a:xfrm>
            <a:off x="304800" y="1709738"/>
            <a:ext cx="8686800" cy="4995862"/>
          </a:xfrm>
        </p:spPr>
        <p:txBody>
          <a:bodyPr/>
          <a:lstStyle/>
          <a:p>
            <a:pPr eaLnBrk="1" hangingPunct="1">
              <a:lnSpc>
                <a:spcPct val="80000"/>
              </a:lnSpc>
            </a:pPr>
            <a:r>
              <a:rPr lang="en-US" sz="2800" b="1">
                <a:latin typeface="Arial" charset="0"/>
                <a:cs typeface="Arial" charset="0"/>
              </a:rPr>
              <a:t>Nearly half of Asia</a:t>
            </a:r>
            <a:r>
              <a:rPr lang="fr-FR" altLang="ja-JP" sz="2800" b="1">
                <a:latin typeface="Arial" charset="0"/>
                <a:cs typeface="Arial" charset="0"/>
              </a:rPr>
              <a:t>'</a:t>
            </a:r>
            <a:r>
              <a:rPr lang="en-US" sz="2800" b="1">
                <a:latin typeface="Arial" charset="0"/>
                <a:cs typeface="Arial" charset="0"/>
              </a:rPr>
              <a:t>s 1.27 billion children live in poverty — deprived of </a:t>
            </a:r>
            <a:r>
              <a:rPr lang="en-US" sz="2800" b="1">
                <a:solidFill>
                  <a:srgbClr val="FFFF00"/>
                </a:solidFill>
                <a:latin typeface="Arial" charset="0"/>
                <a:cs typeface="Arial" charset="0"/>
              </a:rPr>
              <a:t>food, safe drinking water, health or shelter</a:t>
            </a:r>
            <a:r>
              <a:rPr lang="en-US" sz="2800" b="1">
                <a:latin typeface="Arial" charset="0"/>
                <a:cs typeface="Arial" charset="0"/>
              </a:rPr>
              <a:t>.</a:t>
            </a:r>
          </a:p>
          <a:p>
            <a:pPr eaLnBrk="1" hangingPunct="1">
              <a:lnSpc>
                <a:spcPct val="80000"/>
              </a:lnSpc>
            </a:pPr>
            <a:endParaRPr lang="en-US" sz="2800" b="1">
              <a:latin typeface="Arial" charset="0"/>
              <a:cs typeface="Arial" charset="0"/>
            </a:endParaRPr>
          </a:p>
          <a:p>
            <a:pPr eaLnBrk="1" hangingPunct="1">
              <a:lnSpc>
                <a:spcPct val="80000"/>
              </a:lnSpc>
            </a:pPr>
            <a:r>
              <a:rPr lang="en-US" sz="2800" b="1">
                <a:latin typeface="Arial" charset="0"/>
                <a:cs typeface="Arial" charset="0"/>
              </a:rPr>
              <a:t>While 600 million children under the age of 18 lack access to one of these basic human needs, more than 350 million are deprived of </a:t>
            </a:r>
            <a:r>
              <a:rPr lang="en-US" sz="2800" b="1">
                <a:solidFill>
                  <a:srgbClr val="FFFF00"/>
                </a:solidFill>
                <a:latin typeface="Arial" charset="0"/>
                <a:cs typeface="Arial" charset="0"/>
              </a:rPr>
              <a:t>two or more</a:t>
            </a:r>
            <a:r>
              <a:rPr lang="en-US" sz="2800" b="1">
                <a:latin typeface="Arial" charset="0"/>
                <a:cs typeface="Arial" charset="0"/>
              </a:rPr>
              <a:t> of these needs.</a:t>
            </a:r>
          </a:p>
          <a:p>
            <a:pPr eaLnBrk="1" hangingPunct="1">
              <a:lnSpc>
                <a:spcPct val="80000"/>
              </a:lnSpc>
            </a:pPr>
            <a:endParaRPr lang="en-US" sz="2800" b="1">
              <a:latin typeface="Arial" charset="0"/>
              <a:cs typeface="Arial" charset="0"/>
            </a:endParaRPr>
          </a:p>
          <a:p>
            <a:pPr eaLnBrk="1" hangingPunct="1">
              <a:lnSpc>
                <a:spcPct val="80000"/>
              </a:lnSpc>
            </a:pPr>
            <a:r>
              <a:rPr lang="en-US" sz="2800" b="1">
                <a:latin typeface="Arial" charset="0"/>
                <a:cs typeface="Arial" charset="0"/>
              </a:rPr>
              <a:t>South Asia has the </a:t>
            </a:r>
            <a:r>
              <a:rPr lang="en-US" sz="2800" b="1">
                <a:solidFill>
                  <a:srgbClr val="FFFF00"/>
                </a:solidFill>
                <a:latin typeface="Arial" charset="0"/>
                <a:cs typeface="Arial" charset="0"/>
              </a:rPr>
              <a:t>highest rates of malnutrition</a:t>
            </a:r>
            <a:r>
              <a:rPr lang="en-US" sz="2800" b="1">
                <a:latin typeface="Arial" charset="0"/>
                <a:cs typeface="Arial" charset="0"/>
              </a:rPr>
              <a:t> and the largest numbers of undernourished children in the world!</a:t>
            </a:r>
          </a:p>
        </p:txBody>
      </p:sp>
      <p:pic>
        <p:nvPicPr>
          <p:cNvPr id="893958" name="Picture 2" descr="C:\Users\tom.FBCOKC\AppData\Local\Microsoft\Windows\Temporary Internet Files\Content.IE5\DQU2B3MJ\MPj04394320000[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2400"/>
            <a:ext cx="25146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823381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2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421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2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3" grpId="0" build="p"/>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960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B. The solution: </a:t>
            </a:r>
            <a:r>
              <a:rPr lang="ko-KR" altLang="en-US" sz="4400" b="1" dirty="0" err="1">
                <a:effectLst>
                  <a:glow rad="177800">
                    <a:schemeClr val="bg1"/>
                  </a:glow>
                </a:effectLst>
                <a:latin typeface="Arial"/>
                <a:cs typeface="Arial"/>
              </a:rPr>
              <a:t>尼希米记</a:t>
            </a:r>
            <a:r>
              <a:rPr lang="en-US" sz="4400" b="1" dirty="0">
                <a:effectLst>
                  <a:glow rad="177800">
                    <a:schemeClr val="bg1"/>
                  </a:glow>
                </a:effectLst>
                <a:latin typeface="Arial"/>
                <a:cs typeface="Arial"/>
              </a:rPr>
              <a:t> fought greed with both public rebuke and personal example (5:6-19).</a:t>
            </a:r>
          </a:p>
        </p:txBody>
      </p:sp>
    </p:spTree>
    <p:extLst>
      <p:ext uri="{BB962C8B-B14F-4D97-AF65-F5344CB8AC3E}">
        <p14:creationId xmlns:p14="http://schemas.microsoft.com/office/powerpoint/2010/main" val="349240763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Title 2"/>
          <p:cNvSpPr>
            <a:spLocks noGrp="1"/>
          </p:cNvSpPr>
          <p:nvPr>
            <p:ph type="title"/>
          </p:nvPr>
        </p:nvSpPr>
        <p:spPr>
          <a:xfrm>
            <a:off x="0" y="0"/>
            <a:ext cx="9144000" cy="715963"/>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5:6-8</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69634" name="Content Placeholder 1"/>
          <p:cNvSpPr>
            <a:spLocks noGrp="1"/>
          </p:cNvSpPr>
          <p:nvPr>
            <p:ph idx="1"/>
          </p:nvPr>
        </p:nvSpPr>
        <p:spPr>
          <a:xfrm>
            <a:off x="228600" y="838200"/>
            <a:ext cx="8915400" cy="5913438"/>
          </a:xfrm>
        </p:spPr>
        <p:txBody>
          <a:bodyPr/>
          <a:lstStyle/>
          <a:p>
            <a:pPr marL="34925" indent="0">
              <a:buNone/>
            </a:pPr>
            <a:r>
              <a:rPr lang="en-US" sz="2800" b="1" baseline="30000" dirty="0">
                <a:latin typeface="Arial" charset="0"/>
                <a:cs typeface="Arial" charset="0"/>
              </a:rPr>
              <a:t>6</a:t>
            </a:r>
            <a:r>
              <a:rPr lang="en-US" sz="2800" b="1" dirty="0">
                <a:latin typeface="Arial" charset="0"/>
                <a:cs typeface="Arial" charset="0"/>
              </a:rPr>
              <a:t> </a:t>
            </a:r>
            <a:r>
              <a:rPr lang="zh-CN" altLang="en-US" sz="2800" b="1" dirty="0">
                <a:latin typeface="Arial" charset="0"/>
                <a:cs typeface="Arial" charset="0"/>
              </a:rPr>
              <a:t>我听见他们的哀叫和所讲的这些事，</a:t>
            </a:r>
            <a:r>
              <a:rPr lang="zh-CN" altLang="en-US" sz="2800" b="1" dirty="0">
                <a:solidFill>
                  <a:srgbClr val="FFFF00"/>
                </a:solidFill>
                <a:latin typeface="Arial" charset="0"/>
                <a:cs typeface="Arial" charset="0"/>
              </a:rPr>
              <a:t>就十分忿怒。</a:t>
            </a:r>
            <a:endParaRPr lang="en-US" altLang="zh-CN" sz="2800" b="1" dirty="0">
              <a:solidFill>
                <a:srgbClr val="FFFF00"/>
              </a:solidFill>
              <a:latin typeface="Arial" charset="0"/>
              <a:cs typeface="Arial" charset="0"/>
            </a:endParaRPr>
          </a:p>
          <a:p>
            <a:pPr marL="34925" indent="0">
              <a:buNone/>
            </a:pPr>
            <a:endParaRPr lang="en-US" sz="1400" b="1" dirty="0">
              <a:solidFill>
                <a:srgbClr val="FFFF00"/>
              </a:solidFill>
              <a:latin typeface="Arial" charset="0"/>
              <a:cs typeface="Arial" charset="0"/>
            </a:endParaRPr>
          </a:p>
          <a:p>
            <a:pPr marL="34925" indent="0">
              <a:buNone/>
            </a:pPr>
            <a:r>
              <a:rPr lang="en-US" sz="2800" b="1" baseline="30000" dirty="0">
                <a:latin typeface="Arial" charset="0"/>
              </a:rPr>
              <a:t>7</a:t>
            </a:r>
            <a:r>
              <a:rPr lang="zh-CN" altLang="en-US" sz="2800" b="1" dirty="0">
                <a:latin typeface="Arial" charset="0"/>
              </a:rPr>
              <a:t>我心中筹算一番以后，就谴责贵族和官长，对他们说：</a:t>
            </a:r>
            <a:endParaRPr lang="en-US" altLang="zh-CN" sz="2800" b="1" dirty="0">
              <a:latin typeface="Arial" charset="0"/>
            </a:endParaRPr>
          </a:p>
          <a:p>
            <a:pPr marL="34925" indent="0">
              <a:buNone/>
            </a:pPr>
            <a:r>
              <a:rPr lang="zh-CN" altLang="en-US" sz="2800" b="1" dirty="0">
                <a:solidFill>
                  <a:srgbClr val="FFFF00"/>
                </a:solidFill>
                <a:latin typeface="Arial" charset="0"/>
              </a:rPr>
              <a:t>“你们各人向自己的同胞贷款，竟然索取高利！”</a:t>
            </a:r>
            <a:r>
              <a:rPr lang="zh-CN" altLang="en-US" sz="2800" b="1" dirty="0">
                <a:latin typeface="Arial" charset="0"/>
              </a:rPr>
              <a:t>于是我召开大会攻击他们。</a:t>
            </a:r>
            <a:endParaRPr lang="en-US" altLang="zh-CN" sz="2800" b="1" dirty="0">
              <a:latin typeface="Arial" charset="0"/>
            </a:endParaRPr>
          </a:p>
          <a:p>
            <a:pPr marL="34925" indent="0">
              <a:buNone/>
            </a:pPr>
            <a:endParaRPr lang="en-US" sz="1200" b="1" dirty="0">
              <a:latin typeface="Arial" charset="0"/>
            </a:endParaRPr>
          </a:p>
          <a:p>
            <a:pPr marL="34925" indent="0">
              <a:buNone/>
            </a:pPr>
            <a:r>
              <a:rPr lang="en-US" sz="2800" b="1" baseline="30000" dirty="0">
                <a:latin typeface="Arial" charset="0"/>
              </a:rPr>
              <a:t>8</a:t>
            </a:r>
            <a:r>
              <a:rPr lang="zh-CN" altLang="en-US" sz="2800" b="1" dirty="0">
                <a:latin typeface="Arial" charset="0"/>
              </a:rPr>
              <a:t>我对他们说：“我们已尽了我们的能力，把那些卖了给外族人的同胞犹大人买赎回来，</a:t>
            </a:r>
            <a:r>
              <a:rPr lang="zh-CN" altLang="en-US" sz="2800" b="1" dirty="0">
                <a:solidFill>
                  <a:srgbClr val="FFFF00"/>
                </a:solidFill>
                <a:latin typeface="Arial" charset="0"/>
              </a:rPr>
              <a:t>而你们还想要出卖你们的同胞</a:t>
            </a:r>
            <a:r>
              <a:rPr lang="zh-CN" altLang="en-US" sz="2800" b="1" dirty="0">
                <a:latin typeface="Arial" charset="0"/>
              </a:rPr>
              <a:t>，好让我们再把他们买回来吗？”他们都默不作声，无话可说。</a:t>
            </a:r>
            <a:endParaRPr lang="en-US" sz="2800" b="1" dirty="0">
              <a:latin typeface="Arial" charset="0"/>
              <a:cs typeface="Arial" charset="0"/>
            </a:endParaRPr>
          </a:p>
        </p:txBody>
      </p:sp>
    </p:spTree>
    <p:extLst>
      <p:ext uri="{BB962C8B-B14F-4D97-AF65-F5344CB8AC3E}">
        <p14:creationId xmlns:p14="http://schemas.microsoft.com/office/powerpoint/2010/main" val="2107789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linds(horizontal)">
                                      <p:cBhvr>
                                        <p:cTn id="7" dur="500"/>
                                        <p:tgtEl>
                                          <p:spTgt spid="696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9634">
                                            <p:txEl>
                                              <p:pRg st="2" end="2"/>
                                            </p:txEl>
                                          </p:spTgt>
                                        </p:tgtEl>
                                        <p:attrNameLst>
                                          <p:attrName>style.visibility</p:attrName>
                                        </p:attrNameLst>
                                      </p:cBhvr>
                                      <p:to>
                                        <p:strVal val="visible"/>
                                      </p:to>
                                    </p:set>
                                    <p:animEffect transition="in" filter="blinds(horizontal)">
                                      <p:cBhvr>
                                        <p:cTn id="12" dur="500"/>
                                        <p:tgtEl>
                                          <p:spTgt spid="6963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9634">
                                            <p:txEl>
                                              <p:pRg st="3" end="3"/>
                                            </p:txEl>
                                          </p:spTgt>
                                        </p:tgtEl>
                                        <p:attrNameLst>
                                          <p:attrName>style.visibility</p:attrName>
                                        </p:attrNameLst>
                                      </p:cBhvr>
                                      <p:to>
                                        <p:strVal val="visible"/>
                                      </p:to>
                                    </p:set>
                                    <p:animEffect transition="in" filter="blinds(horizontal)">
                                      <p:cBhvr>
                                        <p:cTn id="17" dur="500"/>
                                        <p:tgtEl>
                                          <p:spTgt spid="69634">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69634">
                                            <p:txEl>
                                              <p:pRg st="5" end="5"/>
                                            </p:txEl>
                                          </p:spTgt>
                                        </p:tgtEl>
                                        <p:attrNameLst>
                                          <p:attrName>style.visibility</p:attrName>
                                        </p:attrNameLst>
                                      </p:cBhvr>
                                      <p:to>
                                        <p:strVal val="visible"/>
                                      </p:to>
                                    </p:set>
                                    <p:animEffect transition="in" filter="blinds(horizontal)">
                                      <p:cBhvr>
                                        <p:cTn id="22" dur="500"/>
                                        <p:tgtEl>
                                          <p:spTgt spid="696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pPr algn="ctr" eaLnBrk="1" fontAlgn="auto" hangingPunct="1">
              <a:spcAft>
                <a:spcPts val="0"/>
              </a:spcAft>
              <a:defRPr/>
            </a:pPr>
            <a:r>
              <a:rPr>
                <a:ea typeface="+mj-ea"/>
                <a:cs typeface="+mj-cs"/>
              </a:rPr>
              <a:t>In Greed We trust</a:t>
            </a:r>
          </a:p>
        </p:txBody>
      </p:sp>
      <p:pic>
        <p:nvPicPr>
          <p:cNvPr id="900098" name="Picture 5" descr="greeddollarbi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0638"/>
            <a:ext cx="9805988" cy="687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667377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Title 2"/>
          <p:cNvSpPr>
            <a:spLocks noGrp="1"/>
          </p:cNvSpPr>
          <p:nvPr>
            <p:ph type="title"/>
          </p:nvPr>
        </p:nvSpPr>
        <p:spPr>
          <a:xfrm>
            <a:off x="0" y="0"/>
            <a:ext cx="9144000" cy="715963"/>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5:9-11</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02146" name="Content Placeholder 1"/>
          <p:cNvSpPr>
            <a:spLocks noGrp="1"/>
          </p:cNvSpPr>
          <p:nvPr>
            <p:ph idx="1"/>
          </p:nvPr>
        </p:nvSpPr>
        <p:spPr>
          <a:xfrm>
            <a:off x="152400" y="838200"/>
            <a:ext cx="8915400" cy="5913438"/>
          </a:xfrm>
        </p:spPr>
        <p:txBody>
          <a:bodyPr/>
          <a:lstStyle/>
          <a:p>
            <a:pPr marL="34925" indent="0">
              <a:buNone/>
            </a:pPr>
            <a:r>
              <a:rPr lang="en-US" sz="3200" b="1" baseline="30000" dirty="0">
                <a:latin typeface="Arial" charset="0"/>
              </a:rPr>
              <a:t>9</a:t>
            </a:r>
            <a:r>
              <a:rPr lang="zh-CN" altLang="en-US" sz="3200" b="1" dirty="0">
                <a:latin typeface="Arial" charset="0"/>
              </a:rPr>
              <a:t>我又说：“你们这事作得不对。</a:t>
            </a:r>
            <a:r>
              <a:rPr lang="zh-CN" altLang="en-US" sz="3200" b="1" dirty="0">
                <a:solidFill>
                  <a:srgbClr val="FFFF00"/>
                </a:solidFill>
                <a:latin typeface="Arial" charset="0"/>
              </a:rPr>
              <a:t>你们岂不应怀着敬畏我们　神的心行事为人</a:t>
            </a:r>
            <a:r>
              <a:rPr lang="zh-CN" altLang="en-US" sz="3200" b="1" dirty="0">
                <a:latin typeface="Arial" charset="0"/>
              </a:rPr>
              <a:t>，免遭我们的仇敌外族人的毁谤吗？ </a:t>
            </a:r>
            <a:r>
              <a:rPr lang="en-US" altLang="zh-CN" sz="3200" b="1" baseline="30000" dirty="0">
                <a:latin typeface="Arial" charset="0"/>
              </a:rPr>
              <a:t>10</a:t>
            </a:r>
            <a:r>
              <a:rPr lang="en-US" altLang="zh-CN" sz="3200" b="1" dirty="0">
                <a:latin typeface="Arial" charset="0"/>
              </a:rPr>
              <a:t> </a:t>
            </a:r>
            <a:r>
              <a:rPr lang="zh-CN" altLang="en-US" sz="3200" b="1" dirty="0">
                <a:latin typeface="Arial" charset="0"/>
              </a:rPr>
              <a:t>现在我和我的兄弟，以及我的仆人要把银钱和五谷借给他们。让我们大家都放弃放债取利吧！ </a:t>
            </a:r>
            <a:r>
              <a:rPr lang="en-US" altLang="zh-CN" sz="3200" b="1" baseline="30000" dirty="0">
                <a:latin typeface="Arial" charset="0"/>
              </a:rPr>
              <a:t>11</a:t>
            </a:r>
            <a:r>
              <a:rPr lang="en-US" altLang="zh-CN" sz="3200" b="1" dirty="0">
                <a:latin typeface="Arial" charset="0"/>
              </a:rPr>
              <a:t> </a:t>
            </a:r>
            <a:r>
              <a:rPr lang="zh-CN" altLang="en-US" sz="3200" b="1" dirty="0">
                <a:latin typeface="Arial" charset="0"/>
              </a:rPr>
              <a:t>请你们今天就把他们的田地、葡萄园、橄榄园、房屋，以及你们向他们索取的利息：百分之一的利钱、五谷、新酒和新油，都</a:t>
            </a:r>
            <a:r>
              <a:rPr lang="zh-CN" altLang="en-US" sz="3200" b="1" dirty="0">
                <a:solidFill>
                  <a:srgbClr val="FFFF00"/>
                </a:solidFill>
                <a:latin typeface="Arial" charset="0"/>
              </a:rPr>
              <a:t>归还</a:t>
            </a:r>
            <a:r>
              <a:rPr lang="zh-CN" altLang="en-US" sz="3200" b="1" dirty="0">
                <a:latin typeface="Arial" charset="0"/>
              </a:rPr>
              <a:t>给他们。</a:t>
            </a:r>
            <a:r>
              <a:rPr lang="en-US" sz="3200" b="1" dirty="0">
                <a:latin typeface="Arial" charset="0"/>
              </a:rPr>
              <a:t>.” </a:t>
            </a:r>
            <a:endParaRPr lang="en-US" sz="3200" b="1" dirty="0">
              <a:latin typeface="Arial" charset="0"/>
              <a:cs typeface="Arial" charset="0"/>
            </a:endParaRPr>
          </a:p>
        </p:txBody>
      </p:sp>
    </p:spTree>
    <p:extLst>
      <p:ext uri="{BB962C8B-B14F-4D97-AF65-F5344CB8AC3E}">
        <p14:creationId xmlns:p14="http://schemas.microsoft.com/office/powerpoint/2010/main" val="402013912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04193" name="Picture 1" descr="neh 4 guards.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44938" y="762000"/>
            <a:ext cx="51816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4194" name="Title 2"/>
          <p:cNvSpPr>
            <a:spLocks noGrp="1"/>
          </p:cNvSpPr>
          <p:nvPr>
            <p:ph type="title"/>
          </p:nvPr>
        </p:nvSpPr>
        <p:spPr>
          <a:xfrm>
            <a:off x="0" y="0"/>
            <a:ext cx="9144000" cy="762000"/>
          </a:xfrm>
          <a:solidFill>
            <a:srgbClr val="800000"/>
          </a:solidFill>
        </p:spPr>
        <p:txBody>
          <a:bodyPr/>
          <a:lstStyle/>
          <a:p>
            <a:pPr algn="ctr" eaLnBrk="1" hangingPunct="1"/>
            <a:r>
              <a:rPr lang="ko-KR" altLang="en-US" sz="3600" b="1" dirty="0" err="1">
                <a:latin typeface="Arial" charset="0"/>
                <a:cs typeface="Arial" charset="0"/>
              </a:rPr>
              <a:t>尼希米记</a:t>
            </a:r>
            <a:r>
              <a:rPr lang="fr-FR" altLang="ja-JP" sz="3600" b="1" dirty="0">
                <a:latin typeface="Arial" charset="0"/>
                <a:cs typeface="Arial" charset="0"/>
              </a:rPr>
              <a:t>'</a:t>
            </a:r>
            <a:r>
              <a:rPr lang="en-US" sz="3600" b="1" dirty="0">
                <a:latin typeface="Arial" charset="0"/>
                <a:cs typeface="Arial" charset="0"/>
              </a:rPr>
              <a:t>s Response (5:6-13)</a:t>
            </a:r>
          </a:p>
        </p:txBody>
      </p:sp>
      <p:sp>
        <p:nvSpPr>
          <p:cNvPr id="63490" name="Content Placeholder 1"/>
          <p:cNvSpPr>
            <a:spLocks noGrp="1"/>
          </p:cNvSpPr>
          <p:nvPr>
            <p:ph idx="1"/>
          </p:nvPr>
        </p:nvSpPr>
        <p:spPr>
          <a:xfrm>
            <a:off x="152400" y="914400"/>
            <a:ext cx="7543800" cy="5456238"/>
          </a:xfrm>
        </p:spPr>
        <p:txBody>
          <a:bodyPr/>
          <a:lstStyle/>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Righteous anger </a:t>
            </a:r>
            <a:r>
              <a:rPr lang="en-US" sz="3200" b="1" dirty="0">
                <a:effectLst>
                  <a:glow rad="101600">
                    <a:schemeClr val="bg1">
                      <a:alpha val="75000"/>
                    </a:schemeClr>
                  </a:glow>
                  <a:outerShdw blurRad="50800" dist="114300" dir="2700000" algn="tl" rotWithShape="0">
                    <a:srgbClr val="000000"/>
                  </a:outerShdw>
                </a:effectLst>
                <a:latin typeface="Arial" charset="0"/>
              </a:rPr>
              <a:t>after hearing their cries (6)</a:t>
            </a:r>
          </a:p>
          <a:p>
            <a:pPr eaLnBrk="1" hangingPunct="1">
              <a:lnSpc>
                <a:spcPct val="80000"/>
              </a:lnSpc>
              <a:defRPr/>
            </a:pPr>
            <a:endParaRPr 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Confronted</a:t>
            </a:r>
            <a:r>
              <a:rPr lang="en-US" sz="3200" b="1" dirty="0">
                <a:effectLst>
                  <a:glow rad="101600">
                    <a:schemeClr val="bg1">
                      <a:alpha val="75000"/>
                    </a:schemeClr>
                  </a:glow>
                  <a:outerShdw blurRad="50800" dist="114300" dir="2700000" algn="tl" rotWithShape="0">
                    <a:srgbClr val="000000"/>
                  </a:outerShdw>
                </a:effectLst>
                <a:latin typeface="Arial" charset="0"/>
              </a:rPr>
              <a:t> </a:t>
            </a: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leaders</a:t>
            </a:r>
            <a:r>
              <a:rPr lang="en-US" sz="3200" b="1" dirty="0">
                <a:effectLst>
                  <a:glow rad="101600">
                    <a:schemeClr val="bg1">
                      <a:alpha val="75000"/>
                    </a:schemeClr>
                  </a:glow>
                  <a:outerShdw blurRad="50800" dist="114300" dir="2700000" algn="tl" rotWithShape="0">
                    <a:srgbClr val="000000"/>
                  </a:outerShdw>
                </a:effectLst>
                <a:latin typeface="Arial" charset="0"/>
              </a:rPr>
              <a:t> who could make a difference (7-11): </a:t>
            </a:r>
            <a:br>
              <a:rPr lang="en-US" sz="3200" b="1" dirty="0">
                <a:effectLst>
                  <a:glow rad="101600">
                    <a:schemeClr val="bg1">
                      <a:alpha val="75000"/>
                    </a:schemeClr>
                  </a:glow>
                  <a:outerShdw blurRad="50800" dist="114300" dir="2700000" algn="tl" rotWithShape="0">
                    <a:srgbClr val="000000"/>
                  </a:outerShdw>
                </a:effectLst>
                <a:latin typeface="Arial" charset="0"/>
              </a:rPr>
            </a:br>
            <a:r>
              <a:rPr lang="en-US" sz="2800" b="1" baseline="30000" dirty="0">
                <a:effectLst>
                  <a:glow rad="101600">
                    <a:schemeClr val="bg1">
                      <a:alpha val="75000"/>
                    </a:schemeClr>
                  </a:glow>
                  <a:outerShdw blurRad="50800" dist="114300" dir="2700000" algn="tl" rotWithShape="0">
                    <a:srgbClr val="000000"/>
                  </a:outerShdw>
                </a:effectLst>
                <a:latin typeface="Euphemia" charset="0"/>
              </a:rPr>
              <a:t>8</a:t>
            </a:r>
            <a:r>
              <a:rPr lang="en-US" sz="2800" b="1" dirty="0">
                <a:effectLst>
                  <a:glow rad="101600">
                    <a:schemeClr val="bg1">
                      <a:alpha val="75000"/>
                    </a:schemeClr>
                  </a:glow>
                  <a:outerShdw blurRad="50800" dist="114300" dir="2700000" algn="tl" rotWithShape="0">
                    <a:srgbClr val="000000"/>
                  </a:outerShdw>
                </a:effectLst>
                <a:latin typeface="Euphemia" charset="0"/>
              </a:rPr>
              <a:t>We have bought back our Jewish brothers who were sold to the Gentiles. Now you are selling your brothers, only for them to be sold back to us!" They kept quiet, because they could find nothing to say.</a:t>
            </a:r>
          </a:p>
          <a:p>
            <a:pPr eaLnBrk="1" hangingPunct="1">
              <a:lnSpc>
                <a:spcPct val="80000"/>
              </a:lnSpc>
              <a:defRPr/>
            </a:pPr>
            <a:endParaRPr 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Held them accountable</a:t>
            </a:r>
            <a:r>
              <a:rPr lang="en-US" sz="3200" b="1" dirty="0">
                <a:effectLst>
                  <a:glow rad="101600">
                    <a:schemeClr val="bg1">
                      <a:alpha val="75000"/>
                    </a:schemeClr>
                  </a:glow>
                  <a:outerShdw blurRad="50800" dist="114300" dir="2700000" algn="tl" rotWithShape="0">
                    <a:srgbClr val="000000"/>
                  </a:outerShdw>
                </a:effectLst>
                <a:latin typeface="Arial" charset="0"/>
              </a:rPr>
              <a:t> with a warning of God's judgment (12-13).</a:t>
            </a:r>
          </a:p>
        </p:txBody>
      </p:sp>
    </p:spTree>
    <p:extLst>
      <p:ext uri="{BB962C8B-B14F-4D97-AF65-F5344CB8AC3E}">
        <p14:creationId xmlns:p14="http://schemas.microsoft.com/office/powerpoint/2010/main" val="9074829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a:solidFill>
                  <a:schemeClr val="tx1"/>
                </a:solidFill>
                <a:latin typeface="Arial Black" charset="0"/>
                <a:ea typeface="ＭＳ Ｐゴシック" charset="0"/>
                <a:cs typeface="ＭＳ Ｐゴシック" charset="0"/>
              </a:rPr>
              <a:t>Books on Nehemiah</a:t>
            </a:r>
            <a:endParaRPr lang="en-US" sz="5400" b="1">
              <a:latin typeface="Arial Black" charset="0"/>
              <a:ea typeface="ＭＳ Ｐゴシック" charset="0"/>
              <a:cs typeface="ＭＳ Ｐゴシック" charset="0"/>
            </a:endParaRPr>
          </a:p>
        </p:txBody>
      </p:sp>
      <p:pic>
        <p:nvPicPr>
          <p:cNvPr id="580611" name="Picture 2" descr="hand-me-another-brick-nehemia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2517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2"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0638" y="2276475"/>
            <a:ext cx="9123362" cy="3856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3" name="Picture 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4779963"/>
            <a:ext cx="9144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1" name="Title 2"/>
          <p:cNvSpPr>
            <a:spLocks noGrp="1"/>
          </p:cNvSpPr>
          <p:nvPr>
            <p:ph type="title"/>
          </p:nvPr>
        </p:nvSpPr>
        <p:spPr>
          <a:xfrm>
            <a:off x="0" y="0"/>
            <a:ext cx="9144000"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5:12-13</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06242" name="Content Placeholder 1"/>
          <p:cNvSpPr>
            <a:spLocks noGrp="1"/>
          </p:cNvSpPr>
          <p:nvPr>
            <p:ph idx="1"/>
          </p:nvPr>
        </p:nvSpPr>
        <p:spPr>
          <a:xfrm>
            <a:off x="228600" y="1066800"/>
            <a:ext cx="8915400" cy="5638800"/>
          </a:xfrm>
        </p:spPr>
        <p:txBody>
          <a:bodyPr/>
          <a:lstStyle/>
          <a:p>
            <a:pPr marL="0" indent="0" eaLnBrk="1" hangingPunct="1">
              <a:lnSpc>
                <a:spcPct val="80000"/>
              </a:lnSpc>
              <a:buNone/>
            </a:pPr>
            <a:r>
              <a:rPr lang="en-US" sz="3600" b="1" baseline="30000" dirty="0">
                <a:latin typeface="Arial" charset="0"/>
                <a:cs typeface="Arial" charset="0"/>
              </a:rPr>
              <a:t>12</a:t>
            </a:r>
            <a:r>
              <a:rPr lang="en-US" sz="3600" b="1" dirty="0">
                <a:latin typeface="Arial" charset="0"/>
                <a:cs typeface="Arial" charset="0"/>
              </a:rPr>
              <a:t> "</a:t>
            </a:r>
            <a:r>
              <a:rPr lang="zh-CN" altLang="en-US" sz="3600" b="1" dirty="0">
                <a:latin typeface="Arial" charset="0"/>
                <a:cs typeface="Arial" charset="0"/>
              </a:rPr>
              <a:t>他们就说：“我们必定归还，不再向他们要求利息了，你怎么说，我们愿意照着你说的去行。”我就把祭司们召了来，</a:t>
            </a:r>
            <a:r>
              <a:rPr lang="zh-CN" altLang="en-US" sz="3600" b="1" dirty="0">
                <a:solidFill>
                  <a:srgbClr val="FFFF00"/>
                </a:solidFill>
                <a:latin typeface="Arial" charset="0"/>
                <a:cs typeface="Arial" charset="0"/>
              </a:rPr>
              <a:t>叫众人起誓必照着这话去行。</a:t>
            </a:r>
            <a:r>
              <a:rPr lang="zh-CN" altLang="en-US" sz="3600" b="1" dirty="0">
                <a:latin typeface="Arial" charset="0"/>
                <a:cs typeface="Arial" charset="0"/>
              </a:rPr>
              <a:t> </a:t>
            </a:r>
            <a:endParaRPr lang="en-US" altLang="zh-CN" sz="3600" b="1" dirty="0">
              <a:latin typeface="Arial" charset="0"/>
              <a:cs typeface="Arial" charset="0"/>
            </a:endParaRPr>
          </a:p>
          <a:p>
            <a:pPr marL="0" indent="0" eaLnBrk="1" hangingPunct="1">
              <a:lnSpc>
                <a:spcPct val="80000"/>
              </a:lnSpc>
              <a:buNone/>
            </a:pPr>
            <a:r>
              <a:rPr lang="en-US" altLang="zh-CN" sz="3600" b="1" baseline="30000" dirty="0">
                <a:latin typeface="Arial" charset="0"/>
                <a:cs typeface="Arial" charset="0"/>
              </a:rPr>
              <a:t>13</a:t>
            </a:r>
            <a:r>
              <a:rPr lang="en-US" altLang="zh-CN" sz="3600" b="1" dirty="0">
                <a:latin typeface="Arial" charset="0"/>
                <a:cs typeface="Arial" charset="0"/>
              </a:rPr>
              <a:t> </a:t>
            </a:r>
            <a:r>
              <a:rPr lang="zh-CN" altLang="en-US" sz="3600" b="1" dirty="0">
                <a:latin typeface="Arial" charset="0"/>
                <a:cs typeface="Arial" charset="0"/>
              </a:rPr>
              <a:t>我抖着胸前的衣襟说：“不履行这话的，愿　神也是这样抖他离开他的家和产业，直到抖空。”全体会众都说：“阿们！”又赞美耶和华。众人都照着这话去行。</a:t>
            </a:r>
            <a:endParaRPr lang="en-US" sz="3600" b="1" dirty="0">
              <a:latin typeface="Arial" charset="0"/>
              <a:cs typeface="Arial" charset="0"/>
            </a:endParaRPr>
          </a:p>
        </p:txBody>
      </p:sp>
    </p:spTree>
    <p:extLst>
      <p:ext uri="{BB962C8B-B14F-4D97-AF65-F5344CB8AC3E}">
        <p14:creationId xmlns:p14="http://schemas.microsoft.com/office/powerpoint/2010/main" val="102987192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8289" name="Title 2"/>
          <p:cNvSpPr>
            <a:spLocks noGrp="1"/>
          </p:cNvSpPr>
          <p:nvPr>
            <p:ph type="title"/>
          </p:nvPr>
        </p:nvSpPr>
        <p:spPr/>
        <p:txBody>
          <a:bodyPr/>
          <a:lstStyle/>
          <a:p>
            <a:pPr eaLnBrk="1" hangingPunct="1"/>
            <a:r>
              <a:rPr lang="en-US" sz="8000">
                <a:latin typeface="Franklin Gothic Book" charset="0"/>
              </a:rPr>
              <a:t>IMPACT!</a:t>
            </a:r>
          </a:p>
        </p:txBody>
      </p:sp>
      <p:sp>
        <p:nvSpPr>
          <p:cNvPr id="2" name="Content Placeholder 1"/>
          <p:cNvSpPr>
            <a:spLocks noGrp="1"/>
          </p:cNvSpPr>
          <p:nvPr>
            <p:ph idx="1"/>
          </p:nvPr>
        </p:nvSpPr>
        <p:spPr/>
        <p:txBody>
          <a:bodyPr/>
          <a:lstStyle/>
          <a:p>
            <a:pPr eaLnBrk="1" hangingPunct="1"/>
            <a:r>
              <a:rPr lang="ko-KR" altLang="en-US" sz="3300" dirty="0" err="1">
                <a:latin typeface="Euphemia" charset="0"/>
              </a:rPr>
              <a:t>尼希米记</a:t>
            </a:r>
            <a:r>
              <a:rPr lang="fr-FR" altLang="ja-JP" sz="3300" dirty="0">
                <a:latin typeface="Euphemia" charset="0"/>
              </a:rPr>
              <a:t>'</a:t>
            </a:r>
            <a:r>
              <a:rPr lang="en-US" sz="3300" dirty="0">
                <a:latin typeface="Euphemia" charset="0"/>
              </a:rPr>
              <a:t>s message strikes home.</a:t>
            </a:r>
          </a:p>
          <a:p>
            <a:pPr eaLnBrk="1" hangingPunct="1"/>
            <a:r>
              <a:rPr lang="en-US" sz="3300" dirty="0">
                <a:latin typeface="Euphemia" charset="0"/>
              </a:rPr>
              <a:t>They make an economic decision.</a:t>
            </a:r>
          </a:p>
          <a:p>
            <a:pPr eaLnBrk="1" hangingPunct="1"/>
            <a:r>
              <a:rPr lang="en-US" sz="3300" dirty="0">
                <a:latin typeface="Euphemia" charset="0"/>
              </a:rPr>
              <a:t>They make a religious decision.</a:t>
            </a:r>
          </a:p>
          <a:p>
            <a:pPr eaLnBrk="1" hangingPunct="1"/>
            <a:endParaRPr lang="en-US" sz="3300" dirty="0">
              <a:latin typeface="Euphemia" charset="0"/>
            </a:endParaRPr>
          </a:p>
          <a:p>
            <a:pPr eaLnBrk="1" hangingPunct="1"/>
            <a:r>
              <a:rPr lang="en-US" sz="3300" dirty="0">
                <a:latin typeface="Euphemia" charset="0"/>
              </a:rPr>
              <a:t>The Power of Promise</a:t>
            </a:r>
          </a:p>
          <a:p>
            <a:pPr eaLnBrk="1" hangingPunct="1"/>
            <a:r>
              <a:rPr lang="en-US" sz="3300" dirty="0">
                <a:latin typeface="Euphemia" charset="0"/>
              </a:rPr>
              <a:t>The Power of Praise</a:t>
            </a:r>
          </a:p>
          <a:p>
            <a:pPr eaLnBrk="1" hangingPunct="1"/>
            <a:endParaRPr lang="en-US" sz="2800" dirty="0">
              <a:latin typeface="Arial" charset="0"/>
            </a:endParaRPr>
          </a:p>
        </p:txBody>
      </p:sp>
      <p:pic>
        <p:nvPicPr>
          <p:cNvPr id="908291" name="Picture 2" descr="C:\Users\tom.FBCOKC\AppData\Local\Microsoft\Windows\Temporary Internet Files\Content.IE5\EXO8U6WC\MCj04325480000[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9550" y="3505200"/>
            <a:ext cx="18224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354419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Title 2"/>
          <p:cNvSpPr>
            <a:spLocks noGrp="1"/>
          </p:cNvSpPr>
          <p:nvPr>
            <p:ph type="title"/>
          </p:nvPr>
        </p:nvSpPr>
        <p:spPr>
          <a:xfrm>
            <a:off x="3175" y="0"/>
            <a:ext cx="9140825"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5:14-15</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0338" name="Content Placeholder 1"/>
          <p:cNvSpPr>
            <a:spLocks noGrp="1"/>
          </p:cNvSpPr>
          <p:nvPr>
            <p:ph idx="1"/>
          </p:nvPr>
        </p:nvSpPr>
        <p:spPr>
          <a:xfrm>
            <a:off x="228600" y="990600"/>
            <a:ext cx="8915400" cy="5867400"/>
          </a:xfrm>
        </p:spPr>
        <p:txBody>
          <a:bodyPr/>
          <a:lstStyle/>
          <a:p>
            <a:pPr marL="0" indent="0">
              <a:buNone/>
            </a:pPr>
            <a:r>
              <a:rPr lang="en-US" sz="3600" b="1" baseline="30000" dirty="0">
                <a:latin typeface="Arial" charset="0"/>
              </a:rPr>
              <a:t>14</a:t>
            </a:r>
            <a:r>
              <a:rPr lang="zh-CN" altLang="en-US" sz="3600" b="1" dirty="0">
                <a:latin typeface="Arial" charset="0"/>
              </a:rPr>
              <a:t>自从我奉命在犹大地作他们省长的日子以来，就是从亚达薛西王二十年，直到三十二年，共十二年，</a:t>
            </a:r>
            <a:r>
              <a:rPr lang="zh-CN" altLang="en-US" sz="3600" b="1" dirty="0">
                <a:solidFill>
                  <a:srgbClr val="FFFF00"/>
                </a:solidFill>
                <a:latin typeface="Arial" charset="0"/>
              </a:rPr>
              <a:t>我和我的兄弟都没有吃过省长的俸禄。</a:t>
            </a:r>
            <a:r>
              <a:rPr lang="zh-CN" altLang="en-US" sz="3600" b="1" dirty="0">
                <a:latin typeface="Arial" charset="0"/>
              </a:rPr>
              <a:t> </a:t>
            </a:r>
            <a:r>
              <a:rPr lang="en-US" altLang="zh-CN" sz="3600" b="1" baseline="30000" dirty="0">
                <a:latin typeface="Arial" charset="0"/>
              </a:rPr>
              <a:t>15</a:t>
            </a:r>
            <a:r>
              <a:rPr lang="en-US" altLang="zh-CN" sz="3600" b="1" dirty="0">
                <a:latin typeface="Arial" charset="0"/>
              </a:rPr>
              <a:t> </a:t>
            </a:r>
            <a:r>
              <a:rPr lang="zh-CN" altLang="en-US" sz="3600" b="1" dirty="0">
                <a:latin typeface="Arial" charset="0"/>
              </a:rPr>
              <a:t>在我们以先的前任省长，重压人民，每日都向他们索取粮食和酒，以及四百五十六克银子。连他们的仆人也辖制人民，但我因为敬畏　神，就不这样行。</a:t>
            </a:r>
            <a:endParaRPr lang="en-US" sz="3600" b="1" dirty="0">
              <a:latin typeface="Arial" charset="0"/>
              <a:cs typeface="Arial" charset="0"/>
            </a:endParaRPr>
          </a:p>
        </p:txBody>
      </p:sp>
    </p:spTree>
    <p:extLst>
      <p:ext uri="{BB962C8B-B14F-4D97-AF65-F5344CB8AC3E}">
        <p14:creationId xmlns:p14="http://schemas.microsoft.com/office/powerpoint/2010/main" val="396935276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5" name="Picture 1" descr="800-Nehemiah-6-Starting-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2386" name="Title 2"/>
          <p:cNvSpPr>
            <a:spLocks noGrp="1"/>
          </p:cNvSpPr>
          <p:nvPr>
            <p:ph type="title"/>
          </p:nvPr>
        </p:nvSpPr>
        <p:spPr>
          <a:xfrm>
            <a:off x="3657600" y="0"/>
            <a:ext cx="5486400"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5:16</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69634" name="Content Placeholder 1"/>
          <p:cNvSpPr>
            <a:spLocks noGrp="1"/>
          </p:cNvSpPr>
          <p:nvPr>
            <p:ph idx="1"/>
          </p:nvPr>
        </p:nvSpPr>
        <p:spPr>
          <a:xfrm>
            <a:off x="3962400" y="990600"/>
            <a:ext cx="5181600" cy="3429000"/>
          </a:xfrm>
        </p:spPr>
        <p:txBody>
          <a:bodyPr/>
          <a:lstStyle/>
          <a:p>
            <a:pPr marL="0" indent="0">
              <a:buNone/>
              <a:defRPr/>
            </a:pPr>
            <a:r>
              <a:rPr lang="en-US" sz="3600" b="1" baseline="30000" dirty="0">
                <a:solidFill>
                  <a:schemeClr val="bg1"/>
                </a:solidFill>
                <a:effectLst>
                  <a:glow rad="165100">
                    <a:srgbClr val="FFFF00"/>
                  </a:glow>
                </a:effectLst>
              </a:rPr>
              <a:t>16</a:t>
            </a:r>
            <a:r>
              <a:rPr lang="zh-CN" altLang="en-US" sz="3600" b="1" dirty="0">
                <a:solidFill>
                  <a:schemeClr val="bg1"/>
                </a:solidFill>
                <a:effectLst>
                  <a:glow rad="165100">
                    <a:srgbClr val="FFFF00"/>
                  </a:glow>
                </a:effectLst>
              </a:rPr>
              <a:t>我坚持只重修城墙的工程；所以我们不购置田产，我所有的仆人也都聚集在那里工作。</a:t>
            </a:r>
            <a:endParaRPr lang="en-US" sz="3600" b="1" dirty="0">
              <a:solidFill>
                <a:schemeClr val="bg1"/>
              </a:solidFill>
              <a:effectLst>
                <a:glow rad="165100">
                  <a:srgbClr val="FFFF00"/>
                </a:glow>
              </a:effectLst>
              <a:latin typeface="Arial" charset="0"/>
              <a:cs typeface="Arial" charset="0"/>
            </a:endParaRPr>
          </a:p>
        </p:txBody>
      </p:sp>
    </p:spTree>
    <p:extLst>
      <p:ext uri="{BB962C8B-B14F-4D97-AF65-F5344CB8AC3E}">
        <p14:creationId xmlns:p14="http://schemas.microsoft.com/office/powerpoint/2010/main" val="1309339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Title 2"/>
          <p:cNvSpPr>
            <a:spLocks noGrp="1"/>
          </p:cNvSpPr>
          <p:nvPr>
            <p:ph type="title"/>
          </p:nvPr>
        </p:nvSpPr>
        <p:spPr>
          <a:xfrm>
            <a:off x="11113" y="0"/>
            <a:ext cx="9132887"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5:17-18</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4434" name="Content Placeholder 1"/>
          <p:cNvSpPr>
            <a:spLocks noGrp="1"/>
          </p:cNvSpPr>
          <p:nvPr>
            <p:ph idx="1"/>
          </p:nvPr>
        </p:nvSpPr>
        <p:spPr>
          <a:xfrm>
            <a:off x="457200" y="1371600"/>
            <a:ext cx="8458200" cy="5257800"/>
          </a:xfrm>
        </p:spPr>
        <p:txBody>
          <a:bodyPr/>
          <a:lstStyle/>
          <a:p>
            <a:pPr marL="0" indent="0" eaLnBrk="1" hangingPunct="1">
              <a:buNone/>
            </a:pPr>
            <a:r>
              <a:rPr lang="en-US" sz="3600" b="1" baseline="30000" dirty="0">
                <a:latin typeface="Arial" charset="0"/>
                <a:cs typeface="Arial" charset="0"/>
              </a:rPr>
              <a:t>17</a:t>
            </a:r>
            <a:r>
              <a:rPr lang="zh-CN" altLang="en-US" sz="3600" b="1" dirty="0">
                <a:latin typeface="Arial" charset="0"/>
                <a:cs typeface="Arial" charset="0"/>
              </a:rPr>
              <a:t>在我桌上吃饭的，有一百五十个犹大人和官长，还有那些从我们四围外族来到我们这里的人； </a:t>
            </a:r>
            <a:r>
              <a:rPr lang="en-US" altLang="zh-CN" sz="3600" b="1" baseline="30000" dirty="0">
                <a:latin typeface="Arial" charset="0"/>
                <a:cs typeface="Arial" charset="0"/>
              </a:rPr>
              <a:t>18</a:t>
            </a:r>
            <a:r>
              <a:rPr lang="en-US" altLang="zh-CN" sz="3600" b="1" dirty="0">
                <a:latin typeface="Arial" charset="0"/>
                <a:cs typeface="Arial" charset="0"/>
              </a:rPr>
              <a:t> </a:t>
            </a:r>
            <a:r>
              <a:rPr lang="zh-CN" altLang="en-US" sz="3600" b="1" dirty="0">
                <a:latin typeface="Arial" charset="0"/>
                <a:cs typeface="Arial" charset="0"/>
              </a:rPr>
              <a:t>每天预备牛一头、肥羊六只，又为我预备一些飞禽；每十天供应大量各类的酒。</a:t>
            </a:r>
            <a:r>
              <a:rPr lang="zh-CN" altLang="en-US" sz="3600" b="1" dirty="0">
                <a:solidFill>
                  <a:srgbClr val="FFFF00"/>
                </a:solidFill>
                <a:latin typeface="Arial" charset="0"/>
                <a:cs typeface="Arial" charset="0"/>
              </a:rPr>
              <a:t>虽然这样，我仍然没有索取省长的俸禄，因为这些人服役已经负担沉重。</a:t>
            </a:r>
            <a:endParaRPr lang="en-US" sz="3600" b="1" dirty="0">
              <a:solidFill>
                <a:srgbClr val="FFFF00"/>
              </a:solidFill>
              <a:latin typeface="Arial" charset="0"/>
              <a:cs typeface="Arial" charset="0"/>
            </a:endParaRPr>
          </a:p>
        </p:txBody>
      </p:sp>
    </p:spTree>
    <p:extLst>
      <p:ext uri="{BB962C8B-B14F-4D97-AF65-F5344CB8AC3E}">
        <p14:creationId xmlns:p14="http://schemas.microsoft.com/office/powerpoint/2010/main" val="244716267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Title 2"/>
          <p:cNvSpPr>
            <a:spLocks noGrp="1"/>
          </p:cNvSpPr>
          <p:nvPr>
            <p:ph type="title"/>
          </p:nvPr>
        </p:nvSpPr>
        <p:spPr>
          <a:xfrm>
            <a:off x="26988" y="17463"/>
            <a:ext cx="9117012" cy="820737"/>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5:19</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6482" name="Content Placeholder 1"/>
          <p:cNvSpPr>
            <a:spLocks noGrp="1"/>
          </p:cNvSpPr>
          <p:nvPr>
            <p:ph idx="1"/>
          </p:nvPr>
        </p:nvSpPr>
        <p:spPr>
          <a:xfrm>
            <a:off x="304800" y="1600200"/>
            <a:ext cx="8686800" cy="2209800"/>
          </a:xfrm>
        </p:spPr>
        <p:txBody>
          <a:bodyPr/>
          <a:lstStyle/>
          <a:p>
            <a:pPr eaLnBrk="1" hangingPunct="1">
              <a:lnSpc>
                <a:spcPct val="90000"/>
              </a:lnSpc>
              <a:buNone/>
            </a:pPr>
            <a:r>
              <a:rPr lang="en-US" sz="4800" b="1" baseline="30000" dirty="0">
                <a:latin typeface="Euphemia" charset="0"/>
              </a:rPr>
              <a:t>19</a:t>
            </a:r>
            <a:r>
              <a:rPr lang="zh-CN" altLang="en-US" sz="4800" b="1" dirty="0">
                <a:latin typeface="Euphemia" charset="0"/>
              </a:rPr>
              <a:t>我的　神啊，求你记念我，记念我为这人民所作的一切事，施恩给我。</a:t>
            </a:r>
            <a:endParaRPr lang="en-US" sz="4800" b="1" dirty="0">
              <a:latin typeface="Euphemia" charset="0"/>
            </a:endParaRPr>
          </a:p>
        </p:txBody>
      </p:sp>
    </p:spTree>
    <p:extLst>
      <p:ext uri="{BB962C8B-B14F-4D97-AF65-F5344CB8AC3E}">
        <p14:creationId xmlns:p14="http://schemas.microsoft.com/office/powerpoint/2010/main" val="157970116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18529"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I. </a:t>
            </a:r>
            <a:r>
              <a:rPr lang="ko-KR" altLang="en-US" sz="4400" b="1" dirty="0" err="1">
                <a:effectLst>
                  <a:glow rad="228600">
                    <a:schemeClr val="bg1"/>
                  </a:glow>
                </a:effectLst>
                <a:latin typeface="Arial" charset="0"/>
                <a:cs typeface="Arial" charset="0"/>
              </a:rPr>
              <a:t>尼希米记</a:t>
            </a:r>
            <a:r>
              <a:rPr lang="en-US" sz="4400" b="1" dirty="0">
                <a:effectLst>
                  <a:glow rad="228600">
                    <a:schemeClr val="bg1"/>
                  </a:glow>
                </a:effectLst>
                <a:latin typeface="Arial" charset="0"/>
                <a:cs typeface="Arial" charset="0"/>
              </a:rPr>
              <a:t> helped the poor by </a:t>
            </a:r>
            <a:r>
              <a:rPr lang="en-US" sz="4400" b="1" dirty="0">
                <a:solidFill>
                  <a:srgbClr val="FFFF00"/>
                </a:solidFill>
                <a:effectLst>
                  <a:glow rad="228600">
                    <a:schemeClr val="bg1"/>
                  </a:glow>
                </a:effectLst>
                <a:latin typeface="Arial" charset="0"/>
                <a:cs typeface="Arial" charset="0"/>
              </a:rPr>
              <a:t>fighting greed </a:t>
            </a:r>
            <a:r>
              <a:rPr lang="en-US" sz="4400" b="1" dirty="0">
                <a:effectLst>
                  <a:glow rad="228600">
                    <a:schemeClr val="bg1"/>
                  </a:glow>
                </a:effectLst>
                <a:latin typeface="Arial" charset="0"/>
                <a:cs typeface="Arial" charset="0"/>
              </a:rPr>
              <a:t>in others and in his own life (5:1-19).</a:t>
            </a:r>
          </a:p>
        </p:txBody>
      </p:sp>
    </p:spTree>
    <p:extLst>
      <p:ext uri="{BB962C8B-B14F-4D97-AF65-F5344CB8AC3E}">
        <p14:creationId xmlns:p14="http://schemas.microsoft.com/office/powerpoint/2010/main" val="403904748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2057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0578" name="Title 2"/>
          <p:cNvSpPr>
            <a:spLocks noGrp="1"/>
          </p:cNvSpPr>
          <p:nvPr>
            <p:ph type="title"/>
          </p:nvPr>
        </p:nvSpPr>
        <p:spPr>
          <a:xfrm>
            <a:off x="0" y="0"/>
            <a:ext cx="9144000" cy="1143000"/>
          </a:xfrm>
          <a:solidFill>
            <a:schemeClr val="bg1"/>
          </a:solidFill>
        </p:spPr>
        <p:txBody>
          <a:bodyPr/>
          <a:lstStyle/>
          <a:p>
            <a:pPr marL="658813" indent="-658813" algn="ctr" eaLnBrk="1" hangingPunct="1"/>
            <a:r>
              <a:rPr lang="en-US" sz="4000" b="1">
                <a:solidFill>
                  <a:srgbClr val="FFFFFF"/>
                </a:solidFill>
                <a:latin typeface="Arial" charset="0"/>
                <a:cs typeface="Arial" charset="0"/>
              </a:rPr>
              <a:t>II. Help the poor by </a:t>
            </a:r>
            <a:r>
              <a:rPr lang="en-US" sz="4000" b="1">
                <a:solidFill>
                  <a:srgbClr val="FFFF00"/>
                </a:solidFill>
                <a:latin typeface="Arial" charset="0"/>
                <a:cs typeface="Arial" charset="0"/>
              </a:rPr>
              <a:t>fighting greed</a:t>
            </a:r>
            <a:r>
              <a:rPr lang="en-US" sz="4000" b="1">
                <a:solidFill>
                  <a:srgbClr val="FFFFFF"/>
                </a:solidFill>
                <a:latin typeface="Arial" charset="0"/>
                <a:cs typeface="Arial" charset="0"/>
              </a:rPr>
              <a:t>.</a:t>
            </a:r>
          </a:p>
        </p:txBody>
      </p:sp>
    </p:spTree>
    <p:extLst>
      <p:ext uri="{BB962C8B-B14F-4D97-AF65-F5344CB8AC3E}">
        <p14:creationId xmlns:p14="http://schemas.microsoft.com/office/powerpoint/2010/main" val="307622565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2262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90600" y="14288"/>
            <a:ext cx="8153400" cy="68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228600" y="1524000"/>
            <a:ext cx="3657600" cy="3733800"/>
          </a:xfrm>
        </p:spPr>
        <p:txBody>
          <a:bodyPr/>
          <a:lstStyle/>
          <a:p>
            <a:pPr eaLnBrk="1" hangingPunct="1">
              <a:defRPr/>
            </a:pPr>
            <a:r>
              <a:rPr lang="en-US" sz="5400" b="1" dirty="0">
                <a:solidFill>
                  <a:srgbClr val="FFFFFF"/>
                </a:solidFill>
                <a:effectLst>
                  <a:glow rad="190500">
                    <a:schemeClr val="bg1"/>
                  </a:glow>
                </a:effectLst>
                <a:latin typeface="Arial"/>
                <a:cs typeface="Arial"/>
              </a:rPr>
              <a:t>Help </a:t>
            </a:r>
            <a:r>
              <a:rPr lang="en-US" sz="5400" b="1" dirty="0">
                <a:solidFill>
                  <a:srgbClr val="FFFF00"/>
                </a:solidFill>
                <a:effectLst>
                  <a:glow rad="190500">
                    <a:schemeClr val="bg1"/>
                  </a:glow>
                </a:effectLst>
                <a:latin typeface="Arial"/>
                <a:cs typeface="Arial"/>
              </a:rPr>
              <a:t>others</a:t>
            </a:r>
            <a:r>
              <a:rPr lang="en-US" sz="5400" b="1" dirty="0">
                <a:solidFill>
                  <a:srgbClr val="FFFFFF"/>
                </a:solidFill>
                <a:effectLst>
                  <a:glow rad="190500">
                    <a:schemeClr val="bg1"/>
                  </a:glow>
                </a:effectLst>
                <a:latin typeface="Arial"/>
                <a:cs typeface="Arial"/>
              </a:rPr>
              <a:t> be generous.</a:t>
            </a:r>
          </a:p>
        </p:txBody>
      </p:sp>
      <p:sp>
        <p:nvSpPr>
          <p:cNvPr id="2" name="Oval 1"/>
          <p:cNvSpPr/>
          <p:nvPr/>
        </p:nvSpPr>
        <p:spPr>
          <a:xfrm rot="21432871">
            <a:off x="2395714" y="2962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6" name="Oval 5"/>
          <p:cNvSpPr/>
          <p:nvPr/>
        </p:nvSpPr>
        <p:spPr>
          <a:xfrm rot="21432871">
            <a:off x="3767313" y="51730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922633" name="Title 2"/>
          <p:cNvSpPr txBox="1">
            <a:spLocks/>
          </p:cNvSpPr>
          <p:nvPr/>
        </p:nvSpPr>
        <p:spPr bwMode="auto">
          <a:xfrm>
            <a:off x="3276600" y="4876800"/>
            <a:ext cx="3733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6600" b="1" baseline="0">
                <a:solidFill>
                  <a:srgbClr val="000000"/>
                </a:solidFill>
                <a:latin typeface="Arial" charset="0"/>
                <a:cs typeface="Arial" charset="0"/>
              </a:rPr>
              <a:t>AYE!!!</a:t>
            </a:r>
          </a:p>
        </p:txBody>
      </p:sp>
      <p:sp>
        <p:nvSpPr>
          <p:cNvPr id="922634" name="Title 2"/>
          <p:cNvSpPr txBox="1">
            <a:spLocks/>
          </p:cNvSpPr>
          <p:nvPr/>
        </p:nvSpPr>
        <p:spPr bwMode="auto">
          <a:xfrm>
            <a:off x="2590800" y="152400"/>
            <a:ext cx="254635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Tx/>
              <a:buNone/>
            </a:pPr>
            <a:r>
              <a:rPr lang="en-US" sz="3600" b="1" baseline="0">
                <a:solidFill>
                  <a:srgbClr val="000000"/>
                </a:solidFill>
                <a:latin typeface="Arial" charset="0"/>
                <a:cs typeface="Arial" charset="0"/>
              </a:rPr>
              <a:t>All in favor of greed?</a:t>
            </a:r>
          </a:p>
        </p:txBody>
      </p:sp>
    </p:spTree>
    <p:extLst>
      <p:ext uri="{BB962C8B-B14F-4D97-AF65-F5344CB8AC3E}">
        <p14:creationId xmlns:p14="http://schemas.microsoft.com/office/powerpoint/2010/main" val="48204914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267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520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6722" name="Title 2"/>
          <p:cNvSpPr>
            <a:spLocks noGrp="1"/>
          </p:cNvSpPr>
          <p:nvPr>
            <p:ph type="title"/>
          </p:nvPr>
        </p:nvSpPr>
        <p:spPr>
          <a:xfrm>
            <a:off x="0" y="381000"/>
            <a:ext cx="3352800" cy="3733800"/>
          </a:xfrm>
        </p:spPr>
        <p:txBody>
          <a:bodyPr/>
          <a:lstStyle/>
          <a:p>
            <a:pPr eaLnBrk="1" hangingPunct="1"/>
            <a:r>
              <a:rPr lang="en-US" sz="5400" b="1">
                <a:solidFill>
                  <a:schemeClr val="bg1"/>
                </a:solidFill>
                <a:latin typeface="Arial" charset="0"/>
                <a:cs typeface="Arial" charset="0"/>
              </a:rPr>
              <a:t>Be generous </a:t>
            </a:r>
            <a:r>
              <a:rPr lang="en-US" sz="5400" b="1">
                <a:solidFill>
                  <a:srgbClr val="0000FF"/>
                </a:solidFill>
                <a:latin typeface="Arial" charset="0"/>
                <a:cs typeface="Arial" charset="0"/>
              </a:rPr>
              <a:t>yourself</a:t>
            </a:r>
            <a:r>
              <a:rPr lang="en-US" sz="5400" b="1">
                <a:solidFill>
                  <a:schemeClr val="bg1"/>
                </a:solidFill>
                <a:latin typeface="Arial" charset="0"/>
                <a:cs typeface="Arial" charset="0"/>
              </a:rPr>
              <a:t>.</a:t>
            </a:r>
          </a:p>
        </p:txBody>
      </p:sp>
    </p:spTree>
    <p:extLst>
      <p:ext uri="{BB962C8B-B14F-4D97-AF65-F5344CB8AC3E}">
        <p14:creationId xmlns:p14="http://schemas.microsoft.com/office/powerpoint/2010/main" val="247153415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2" name="Group 1027"/>
          <p:cNvGrpSpPr>
            <a:grpSpLocks/>
          </p:cNvGrpSpPr>
          <p:nvPr/>
        </p:nvGrpSpPr>
        <p:grpSpPr bwMode="auto">
          <a:xfrm>
            <a:off x="323850" y="4191000"/>
            <a:ext cx="2735263" cy="2565400"/>
            <a:chOff x="204" y="2640"/>
            <a:chExt cx="1723" cy="1616"/>
          </a:xfrm>
        </p:grpSpPr>
        <p:sp>
          <p:nvSpPr>
            <p:cNvPr id="377860" name="Text Box 1028"/>
            <p:cNvSpPr txBox="1">
              <a:spLocks noChangeArrowheads="1"/>
            </p:cNvSpPr>
            <p:nvPr/>
          </p:nvSpPr>
          <p:spPr bwMode="auto">
            <a:xfrm>
              <a:off x="204" y="3888"/>
              <a:ext cx="1723" cy="36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尼希米</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204808"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030"/>
          <p:cNvGrpSpPr>
            <a:grpSpLocks/>
          </p:cNvGrpSpPr>
          <p:nvPr/>
        </p:nvGrpSpPr>
        <p:grpSpPr bwMode="auto">
          <a:xfrm>
            <a:off x="3511550" y="0"/>
            <a:ext cx="5632450" cy="7889875"/>
            <a:chOff x="2212" y="0"/>
            <a:chExt cx="3548" cy="4970"/>
          </a:xfrm>
        </p:grpSpPr>
        <p:pic>
          <p:nvPicPr>
            <p:cNvPr id="204805"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64" name="Text Box 1032"/>
            <p:cNvSpPr txBox="1">
              <a:spLocks noChangeArrowheads="1"/>
            </p:cNvSpPr>
            <p:nvPr/>
          </p:nvSpPr>
          <p:spPr bwMode="auto">
            <a:xfrm>
              <a:off x="3061" y="1808"/>
              <a:ext cx="2256" cy="145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或       是神</a:t>
              </a:r>
              <a:r>
                <a:rPr kumimoji="0" lang="en-US" altLang="ja-JP"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sp>
        <p:nvSpPr>
          <p:cNvPr id="377865" name="Rectangle 1033"/>
          <p:cNvSpPr>
            <a:spLocks noGrp="1" noChangeArrowheads="1"/>
          </p:cNvSpPr>
          <p:nvPr>
            <p:ph type="title" idx="4294967295"/>
          </p:nvPr>
        </p:nvSpPr>
        <p:spPr>
          <a:xfrm>
            <a:off x="34925" y="228600"/>
            <a:ext cx="9145588" cy="762000"/>
          </a:xfrm>
          <a:effectLst>
            <a:outerShdw blurRad="63500" dist="35921" dir="2700000" algn="ctr" rotWithShape="0">
              <a:srgbClr val="000000">
                <a:alpha val="74997"/>
              </a:srgbClr>
            </a:outerShdw>
          </a:effectLst>
        </p:spPr>
        <p:txBody>
          <a:bodyPr/>
          <a:lstStyle/>
          <a:p>
            <a:pPr algn="ctr"/>
            <a:r>
              <a:rPr lang="zh-CN" altLang="en-US">
                <a:solidFill>
                  <a:srgbClr val="FFFFFF"/>
                </a:solidFill>
                <a:latin typeface="Arial" charset="0"/>
                <a:cs typeface="Arial" charset="0"/>
              </a:rPr>
              <a:t>谁是书里</a:t>
            </a:r>
            <a:r>
              <a:rPr lang="zh-CN" altLang="en-US" i="1">
                <a:solidFill>
                  <a:srgbClr val="FFFFFF"/>
                </a:solidFill>
                <a:latin typeface="Arial" charset="0"/>
                <a:cs typeface="Arial" charset="0"/>
              </a:rPr>
              <a:t>真正</a:t>
            </a:r>
            <a:r>
              <a:rPr lang="zh-CN" altLang="en-US">
                <a:solidFill>
                  <a:srgbClr val="FFFFFF"/>
                </a:solidFill>
                <a:latin typeface="Arial" charset="0"/>
                <a:cs typeface="Arial" charset="0"/>
              </a:rPr>
              <a:t>的英雄？</a:t>
            </a:r>
            <a:endParaRPr lang="en-US">
              <a:latin typeface="Arial" charset="0"/>
              <a:cs typeface="Arial" charset="0"/>
            </a:endParaRPr>
          </a:p>
        </p:txBody>
      </p:sp>
    </p:spTree>
    <p:extLst>
      <p:ext uri="{BB962C8B-B14F-4D97-AF65-F5344CB8AC3E}">
        <p14:creationId xmlns:p14="http://schemas.microsoft.com/office/powerpoint/2010/main" val="1999516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928772" name="Title 2"/>
          <p:cNvSpPr>
            <a:spLocks noGrp="1"/>
          </p:cNvSpPr>
          <p:nvPr>
            <p:ph type="title"/>
          </p:nvPr>
        </p:nvSpPr>
        <p:spPr>
          <a:xfrm>
            <a:off x="381000" y="304800"/>
            <a:ext cx="8305800" cy="1143000"/>
          </a:xfrm>
          <a:solidFill>
            <a:srgbClr val="FFFFFF"/>
          </a:solidFill>
        </p:spPr>
        <p:txBody>
          <a:bodyPr/>
          <a:lstStyle/>
          <a:p>
            <a:pPr algn="ctr" eaLnBrk="1" hangingPunct="1"/>
            <a:r>
              <a:rPr lang="ko-KR" altLang="en-US" sz="4800" b="1" dirty="0" err="1">
                <a:solidFill>
                  <a:srgbClr val="3B3B3B"/>
                </a:solidFill>
                <a:latin typeface="Arial" charset="0"/>
                <a:cs typeface="Arial" charset="0"/>
              </a:rPr>
              <a:t>尼希米记</a:t>
            </a:r>
            <a:r>
              <a:rPr lang="en-US" sz="4800" b="1" dirty="0">
                <a:solidFill>
                  <a:srgbClr val="3B3B3B"/>
                </a:solidFill>
                <a:latin typeface="Arial" charset="0"/>
                <a:cs typeface="Arial" charset="0"/>
              </a:rPr>
              <a:t>'s Example</a:t>
            </a:r>
          </a:p>
        </p:txBody>
      </p:sp>
      <p:sp>
        <p:nvSpPr>
          <p:cNvPr id="5" name="Content Placeholder 4"/>
          <p:cNvSpPr>
            <a:spLocks noGrp="1"/>
          </p:cNvSpPr>
          <p:nvPr>
            <p:ph idx="1"/>
          </p:nvPr>
        </p:nvSpPr>
        <p:spPr>
          <a:xfrm>
            <a:off x="304800" y="1600200"/>
            <a:ext cx="8686800" cy="4525963"/>
          </a:xfrm>
        </p:spPr>
        <p:txBody>
          <a:bodyPr/>
          <a:lstStyle/>
          <a:p>
            <a:pPr eaLnBrk="1" hangingPunct="1"/>
            <a:r>
              <a:rPr lang="ko-KR" altLang="en-US" b="1" dirty="0" err="1">
                <a:latin typeface="Arial" charset="0"/>
                <a:cs typeface="Arial" charset="0"/>
              </a:rPr>
              <a:t>尼希米记</a:t>
            </a:r>
            <a:r>
              <a:rPr lang="en-US" b="1" dirty="0">
                <a:latin typeface="Arial" charset="0"/>
                <a:cs typeface="Arial" charset="0"/>
              </a:rPr>
              <a:t> used personal resources instead of demanding more from the people. </a:t>
            </a:r>
          </a:p>
          <a:p>
            <a:pPr eaLnBrk="1" hangingPunct="1"/>
            <a:r>
              <a:rPr lang="en-US" b="1" dirty="0">
                <a:latin typeface="Arial" charset="0"/>
                <a:cs typeface="Arial" charset="0"/>
              </a:rPr>
              <a:t>The cries of the poor impacted the way he did his job and how he leveraged the roles and resources that God had given him.</a:t>
            </a:r>
          </a:p>
          <a:p>
            <a:pPr eaLnBrk="1" hangingPunct="1"/>
            <a:r>
              <a:rPr lang="en-US" b="1" dirty="0">
                <a:latin typeface="Arial" charset="0"/>
                <a:cs typeface="Arial" charset="0"/>
              </a:rPr>
              <a:t>He understood that God cares for the poor and called him (and calls us) to respond with compassion and action.</a:t>
            </a:r>
          </a:p>
        </p:txBody>
      </p:sp>
    </p:spTree>
    <p:extLst>
      <p:ext uri="{BB962C8B-B14F-4D97-AF65-F5344CB8AC3E}">
        <p14:creationId xmlns:p14="http://schemas.microsoft.com/office/powerpoint/2010/main" val="457163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2" descr="530px-India_Orissa_locator_map"/>
          <p:cNvPicPr>
            <a:picLocks noChangeAspect="1" noChangeArrowheads="1"/>
          </p:cNvPicPr>
          <p:nvPr/>
        </p:nvPicPr>
        <p:blipFill>
          <a:blip r:embed="rId2" cstate="screen">
            <a:extLst>
              <a:ext uri="{28A0092B-C50C-407E-A947-70E740481C1C}">
                <a14:useLocalDpi xmlns:a14="http://schemas.microsoft.com/office/drawing/2010/main"/>
              </a:ext>
            </a:extLst>
          </a:blip>
          <a:srcRect r="13397"/>
          <a:stretch>
            <a:fillRect/>
          </a:stretch>
        </p:blipFill>
        <p:spPr bwMode="auto">
          <a:xfrm>
            <a:off x="0" y="0"/>
            <a:ext cx="4114800" cy="537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818" name="Picture 5" descr="Orissa_Boarding_School2006_Uschi_with_gir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335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1" name="AutoShape 7"/>
          <p:cNvSpPr>
            <a:spLocks noChangeArrowheads="1"/>
          </p:cNvSpPr>
          <p:nvPr/>
        </p:nvSpPr>
        <p:spPr bwMode="auto">
          <a:xfrm rot="1451735" flipH="1" flipV="1">
            <a:off x="-20638" y="3584575"/>
            <a:ext cx="7129463" cy="1417638"/>
          </a:xfrm>
          <a:prstGeom prst="curvedDownArrow">
            <a:avLst>
              <a:gd name="adj1" fmla="val 122561"/>
              <a:gd name="adj2" fmla="val 245076"/>
              <a:gd name="adj3" fmla="val 33333"/>
            </a:avLst>
          </a:prstGeom>
          <a:solidFill>
            <a:schemeClr val="accent2"/>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sp>
        <p:nvSpPr>
          <p:cNvPr id="930820" name="Rectangle 3"/>
          <p:cNvSpPr>
            <a:spLocks noGrp="1" noChangeArrowheads="1"/>
          </p:cNvSpPr>
          <p:nvPr>
            <p:ph type="ctrTitle"/>
          </p:nvPr>
        </p:nvSpPr>
        <p:spPr>
          <a:xfrm>
            <a:off x="0" y="1066800"/>
            <a:ext cx="4267200" cy="685800"/>
          </a:xfrm>
          <a:solidFill>
            <a:schemeClr val="bg1"/>
          </a:solidFill>
        </p:spPr>
        <p:txBody>
          <a:bodyPr/>
          <a:lstStyle/>
          <a:p>
            <a:r>
              <a:rPr lang="zh-CN" altLang="en-US" b="1" dirty="0">
                <a:latin typeface="Arial" charset="0"/>
                <a:ea typeface="ＭＳ Ｐゴシック" charset="0"/>
                <a:cs typeface="ＭＳ Ｐゴシック" charset="0"/>
              </a:rPr>
              <a:t>印度</a:t>
            </a:r>
            <a:endParaRPr lang="en-US" b="1" dirty="0">
              <a:latin typeface="Arial" charset="0"/>
              <a:ea typeface="ＭＳ Ｐゴシック" charset="0"/>
              <a:cs typeface="ＭＳ Ｐゴシック" charset="0"/>
            </a:endParaRPr>
          </a:p>
        </p:txBody>
      </p:sp>
      <p:sp>
        <p:nvSpPr>
          <p:cNvPr id="930821" name="Rectangle 3"/>
          <p:cNvSpPr txBox="1">
            <a:spLocks noChangeArrowheads="1"/>
          </p:cNvSpPr>
          <p:nvPr/>
        </p:nvSpPr>
        <p:spPr bwMode="auto">
          <a:xfrm>
            <a:off x="4267200" y="3581400"/>
            <a:ext cx="4267200" cy="685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zh-CN" altLang="en-US" sz="4400" b="1" baseline="0" dirty="0">
                <a:solidFill>
                  <a:srgbClr val="000000"/>
                </a:solidFill>
                <a:latin typeface="Arial" charset="0"/>
              </a:rPr>
              <a:t>新加坡</a:t>
            </a:r>
            <a:endParaRPr lang="en-US" sz="4400" b="1" baseline="0" dirty="0">
              <a:solidFill>
                <a:srgbClr val="000000"/>
              </a:solidFill>
              <a:latin typeface="Arial" charset="0"/>
            </a:endParaRPr>
          </a:p>
        </p:txBody>
      </p:sp>
    </p:spTree>
    <p:extLst>
      <p:ext uri="{BB962C8B-B14F-4D97-AF65-F5344CB8AC3E}">
        <p14:creationId xmlns:p14="http://schemas.microsoft.com/office/powerpoint/2010/main" val="1785792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6871"/>
                                        </p:tgtEl>
                                        <p:attrNameLst>
                                          <p:attrName>style.visibility</p:attrName>
                                        </p:attrNameLst>
                                      </p:cBhvr>
                                      <p:to>
                                        <p:strVal val="visible"/>
                                      </p:to>
                                    </p:set>
                                    <p:animEffect transition="in" filter="wipe(right)">
                                      <p:cBhvr>
                                        <p:cTn id="7" dur="500"/>
                                        <p:tgtEl>
                                          <p:spTgt spid="36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1"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41" name="Picture 1028" descr="IMG_63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6834" name="Rectangle 1026"/>
          <p:cNvSpPr>
            <a:spLocks noGrp="1" noChangeArrowheads="1"/>
          </p:cNvSpPr>
          <p:nvPr>
            <p:ph type="ctrTitle"/>
          </p:nvPr>
        </p:nvSpPr>
        <p:spPr>
          <a:xfrm>
            <a:off x="381000" y="228600"/>
            <a:ext cx="4724400" cy="898525"/>
          </a:xfrm>
        </p:spPr>
        <p:txBody>
          <a:bodyPr/>
          <a:lstStyle/>
          <a:p>
            <a:pPr eaLnBrk="1" hangingPunct="1">
              <a:defRPr/>
            </a:pPr>
            <a:r>
              <a:rPr lang="en-US" b="1" dirty="0">
                <a:latin typeface="Tahoma" charset="0"/>
              </a:rPr>
              <a:t>Miles</a:t>
            </a:r>
            <a:r>
              <a:rPr lang="zh-CN" altLang="en-US" b="1" dirty="0">
                <a:latin typeface="Tahoma" charset="0"/>
              </a:rPr>
              <a:t>夫妻</a:t>
            </a:r>
            <a:endParaRPr lang="en-US" b="1" dirty="0">
              <a:latin typeface="Tahoma" charset="0"/>
            </a:endParaRPr>
          </a:p>
        </p:txBody>
      </p:sp>
      <p:pic>
        <p:nvPicPr>
          <p:cNvPr id="2" name="Picture 1" descr="Singpu &amp; Ki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3962400"/>
            <a:ext cx="3733800" cy="254000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0698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61" name="Group 39"/>
          <p:cNvGrpSpPr>
            <a:grpSpLocks/>
          </p:cNvGrpSpPr>
          <p:nvPr/>
        </p:nvGrpSpPr>
        <p:grpSpPr bwMode="auto">
          <a:xfrm>
            <a:off x="0" y="0"/>
            <a:ext cx="9140825" cy="6856413"/>
            <a:chOff x="0" y="0"/>
            <a:chExt cx="5758" cy="4319"/>
          </a:xfrm>
        </p:grpSpPr>
        <p:sp>
          <p:nvSpPr>
            <p:cNvPr id="2396186" name="Freeform 1"/>
            <p:cNvSpPr>
              <a:spLocks/>
            </p:cNvSpPr>
            <p:nvPr/>
          </p:nvSpPr>
          <p:spPr bwMode="auto">
            <a:xfrm>
              <a:off x="0" y="12"/>
              <a:ext cx="5758" cy="3273"/>
            </a:xfrm>
            <a:custGeom>
              <a:avLst/>
              <a:gdLst>
                <a:gd name="T0" fmla="*/ 61 w 21600"/>
                <a:gd name="T1" fmla="*/ 6 h 21600"/>
                <a:gd name="T2" fmla="*/ 0 w 21600"/>
                <a:gd name="T3" fmla="*/ 0 h 21600"/>
                <a:gd name="T4" fmla="*/ 0 w 21600"/>
                <a:gd name="T5" fmla="*/ 2 h 21600"/>
                <a:gd name="T6" fmla="*/ 58 w 21600"/>
                <a:gd name="T7" fmla="*/ 7 h 21600"/>
                <a:gd name="T8" fmla="*/ 109 w 21600"/>
                <a:gd name="T9" fmla="*/ 11 h 21600"/>
                <a:gd name="T10" fmla="*/ 109 w 21600"/>
                <a:gd name="T11" fmla="*/ 11 h 21600"/>
                <a:gd name="T12" fmla="*/ 61 w 21600"/>
                <a:gd name="T13" fmla="*/ 6 h 21600"/>
                <a:gd name="T14" fmla="*/ 61 w 21600"/>
                <a:gd name="T15" fmla="*/ 6 h 21600"/>
                <a:gd name="T16" fmla="*/ 61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015" y="11985"/>
                  </a:moveTo>
                  <a:lnTo>
                    <a:pt x="0" y="0"/>
                  </a:lnTo>
                  <a:lnTo>
                    <a:pt x="0" y="3445"/>
                  </a:lnTo>
                  <a:lnTo>
                    <a:pt x="11428" y="13054"/>
                  </a:lnTo>
                  <a:lnTo>
                    <a:pt x="21600" y="21600"/>
                  </a:lnTo>
                  <a:lnTo>
                    <a:pt x="21600" y="21560"/>
                  </a:lnTo>
                  <a:lnTo>
                    <a:pt x="12015" y="11985"/>
                  </a:lnTo>
                  <a:close/>
                  <a:moveTo>
                    <a:pt x="12015" y="11985"/>
                  </a:moveTo>
                </a:path>
              </a:pathLst>
            </a:custGeom>
            <a:gradFill rotWithShape="0">
              <a:gsLst>
                <a:gs pos="0">
                  <a:srgbClr val="00005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7" name="Freeform 2"/>
            <p:cNvSpPr>
              <a:spLocks/>
            </p:cNvSpPr>
            <p:nvPr/>
          </p:nvSpPr>
          <p:spPr bwMode="auto">
            <a:xfrm>
              <a:off x="149" y="0"/>
              <a:ext cx="5609" cy="3243"/>
            </a:xfrm>
            <a:custGeom>
              <a:avLst/>
              <a:gdLst>
                <a:gd name="T0" fmla="*/ 56 w 21600"/>
                <a:gd name="T1" fmla="*/ 6 h 21600"/>
                <a:gd name="T2" fmla="*/ 8 w 21600"/>
                <a:gd name="T3" fmla="*/ 0 h 21600"/>
                <a:gd name="T4" fmla="*/ 0 w 21600"/>
                <a:gd name="T5" fmla="*/ 0 h 21600"/>
                <a:gd name="T6" fmla="*/ 54 w 21600"/>
                <a:gd name="T7" fmla="*/ 6 h 21600"/>
                <a:gd name="T8" fmla="*/ 98 w 21600"/>
                <a:gd name="T9" fmla="*/ 11 h 21600"/>
                <a:gd name="T10" fmla="*/ 98 w 21600"/>
                <a:gd name="T11" fmla="*/ 11 h 21600"/>
                <a:gd name="T12" fmla="*/ 56 w 21600"/>
                <a:gd name="T13" fmla="*/ 6 h 21600"/>
                <a:gd name="T14" fmla="*/ 56 w 21600"/>
                <a:gd name="T15" fmla="*/ 6 h 21600"/>
                <a:gd name="T16" fmla="*/ 56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220" y="11416"/>
                  </a:moveTo>
                  <a:lnTo>
                    <a:pt x="1665" y="0"/>
                  </a:lnTo>
                  <a:lnTo>
                    <a:pt x="0" y="0"/>
                  </a:lnTo>
                  <a:lnTo>
                    <a:pt x="11922" y="11896"/>
                  </a:lnTo>
                  <a:lnTo>
                    <a:pt x="21600" y="21600"/>
                  </a:lnTo>
                  <a:lnTo>
                    <a:pt x="21600" y="21560"/>
                  </a:lnTo>
                  <a:lnTo>
                    <a:pt x="12220" y="11416"/>
                  </a:lnTo>
                  <a:close/>
                  <a:moveTo>
                    <a:pt x="12220" y="11416"/>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8" name="Freeform 3"/>
            <p:cNvSpPr>
              <a:spLocks/>
            </p:cNvSpPr>
            <p:nvPr/>
          </p:nvSpPr>
          <p:spPr bwMode="auto">
            <a:xfrm>
              <a:off x="0" y="3433"/>
              <a:ext cx="4038" cy="191"/>
            </a:xfrm>
            <a:custGeom>
              <a:avLst/>
              <a:gdLst>
                <a:gd name="T0" fmla="*/ 0 w 21600"/>
                <a:gd name="T1" fmla="*/ 0 h 21600"/>
                <a:gd name="T2" fmla="*/ 26 w 21600"/>
                <a:gd name="T3" fmla="*/ 0 h 21600"/>
                <a:gd name="T4" fmla="*/ 26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17550"/>
                  </a:moveTo>
                  <a:lnTo>
                    <a:pt x="21600" y="21600"/>
                  </a:lnTo>
                  <a:lnTo>
                    <a:pt x="21600" y="16200"/>
                  </a:lnTo>
                  <a:lnTo>
                    <a:pt x="0" y="0"/>
                  </a:lnTo>
                  <a:lnTo>
                    <a:pt x="0" y="17550"/>
                  </a:lnTo>
                  <a:close/>
                  <a:moveTo>
                    <a:pt x="0" y="17550"/>
                  </a:moveTo>
                </a:path>
              </a:pathLst>
            </a:custGeom>
            <a:gradFill rotWithShape="0">
              <a:gsLst>
                <a:gs pos="0">
                  <a:srgbClr val="00006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9" name="Freeform 4"/>
            <p:cNvSpPr>
              <a:spLocks/>
            </p:cNvSpPr>
            <p:nvPr/>
          </p:nvSpPr>
          <p:spPr bwMode="auto">
            <a:xfrm>
              <a:off x="4038" y="3577"/>
              <a:ext cx="1720" cy="65"/>
            </a:xfrm>
            <a:custGeom>
              <a:avLst/>
              <a:gdLst>
                <a:gd name="T0" fmla="*/ 1 w 21600"/>
                <a:gd name="T1" fmla="*/ 0 h 21600"/>
                <a:gd name="T2" fmla="*/ 1 w 21600"/>
                <a:gd name="T3" fmla="*/ 0 h 21600"/>
                <a:gd name="T4" fmla="*/ 0 w 21600"/>
                <a:gd name="T5" fmla="*/ 0 h 21600"/>
                <a:gd name="T6" fmla="*/ 0 w 21600"/>
                <a:gd name="T7" fmla="*/ 0 h 21600"/>
                <a:gd name="T8" fmla="*/ 1 w 21600"/>
                <a:gd name="T9" fmla="*/ 0 h 21600"/>
                <a:gd name="T10" fmla="*/ 1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9636"/>
                  </a:lnTo>
                  <a:lnTo>
                    <a:pt x="0" y="0"/>
                  </a:lnTo>
                  <a:lnTo>
                    <a:pt x="0" y="15709"/>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0" name="Freeform 5"/>
            <p:cNvSpPr>
              <a:spLocks/>
            </p:cNvSpPr>
            <p:nvPr/>
          </p:nvSpPr>
          <p:spPr bwMode="auto">
            <a:xfrm>
              <a:off x="0" y="3726"/>
              <a:ext cx="4784" cy="329"/>
            </a:xfrm>
            <a:custGeom>
              <a:avLst/>
              <a:gdLst>
                <a:gd name="T0" fmla="*/ 0 w 21600"/>
                <a:gd name="T1" fmla="*/ 0 h 21600"/>
                <a:gd name="T2" fmla="*/ 52 w 21600"/>
                <a:gd name="T3" fmla="*/ 0 h 21600"/>
                <a:gd name="T4" fmla="*/ 52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1600"/>
                  </a:moveTo>
                  <a:lnTo>
                    <a:pt x="21600" y="5055"/>
                  </a:lnTo>
                  <a:lnTo>
                    <a:pt x="21600" y="0"/>
                  </a:lnTo>
                  <a:lnTo>
                    <a:pt x="0" y="7025"/>
                  </a:lnTo>
                  <a:lnTo>
                    <a:pt x="0" y="21600"/>
                  </a:lnTo>
                  <a:close/>
                  <a:moveTo>
                    <a:pt x="0" y="21600"/>
                  </a:moveTo>
                </a:path>
              </a:pathLst>
            </a:custGeom>
            <a:gradFill rotWithShape="0">
              <a:gsLst>
                <a:gs pos="0">
                  <a:srgbClr val="00007D"/>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1" name="Freeform 6"/>
            <p:cNvSpPr>
              <a:spLocks/>
            </p:cNvSpPr>
            <p:nvPr/>
          </p:nvSpPr>
          <p:spPr bwMode="auto">
            <a:xfrm>
              <a:off x="4784" y="3702"/>
              <a:ext cx="974" cy="10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265"/>
                  </a:moveTo>
                  <a:lnTo>
                    <a:pt x="21600" y="0"/>
                  </a:lnTo>
                  <a:lnTo>
                    <a:pt x="0" y="5133"/>
                  </a:lnTo>
                  <a:lnTo>
                    <a:pt x="0" y="21600"/>
                  </a:lnTo>
                  <a:lnTo>
                    <a:pt x="21600" y="10265"/>
                  </a:lnTo>
                  <a:close/>
                  <a:moveTo>
                    <a:pt x="21600" y="10265"/>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2" name="Freeform 7"/>
            <p:cNvSpPr>
              <a:spLocks/>
            </p:cNvSpPr>
            <p:nvPr/>
          </p:nvSpPr>
          <p:spPr bwMode="auto">
            <a:xfrm>
              <a:off x="3619" y="3815"/>
              <a:ext cx="2139" cy="198"/>
            </a:xfrm>
            <a:custGeom>
              <a:avLst/>
              <a:gdLst>
                <a:gd name="T0" fmla="*/ 2 w 21600"/>
                <a:gd name="T1" fmla="*/ 0 h 21600"/>
                <a:gd name="T2" fmla="*/ 0 w 21600"/>
                <a:gd name="T3" fmla="*/ 0 h 21600"/>
                <a:gd name="T4" fmla="*/ 0 w 21600"/>
                <a:gd name="T5" fmla="*/ 0 h 21600"/>
                <a:gd name="T6" fmla="*/ 2 w 21600"/>
                <a:gd name="T7" fmla="*/ 0 h 21600"/>
                <a:gd name="T8" fmla="*/ 2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7018"/>
                  </a:lnTo>
                  <a:lnTo>
                    <a:pt x="0" y="21600"/>
                  </a:lnTo>
                  <a:lnTo>
                    <a:pt x="21600" y="0"/>
                  </a:lnTo>
                  <a:close/>
                  <a:moveTo>
                    <a:pt x="21600" y="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3" name="Freeform 8"/>
            <p:cNvSpPr>
              <a:spLocks/>
            </p:cNvSpPr>
            <p:nvPr/>
          </p:nvSpPr>
          <p:spPr bwMode="auto">
            <a:xfrm>
              <a:off x="0" y="3971"/>
              <a:ext cx="3619" cy="348"/>
            </a:xfrm>
            <a:custGeom>
              <a:avLst/>
              <a:gdLst>
                <a:gd name="T0" fmla="*/ 0 w 21600"/>
                <a:gd name="T1" fmla="*/ 0 h 21600"/>
                <a:gd name="T2" fmla="*/ 2 w 21600"/>
                <a:gd name="T3" fmla="*/ 0 h 21600"/>
                <a:gd name="T4" fmla="*/ 17 w 21600"/>
                <a:gd name="T5" fmla="*/ 0 h 21600"/>
                <a:gd name="T6" fmla="*/ 17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1854" y="21600"/>
                  </a:lnTo>
                  <a:lnTo>
                    <a:pt x="21600" y="2607"/>
                  </a:lnTo>
                  <a:lnTo>
                    <a:pt x="21600" y="0"/>
                  </a:lnTo>
                  <a:lnTo>
                    <a:pt x="0" y="16386"/>
                  </a:lnTo>
                  <a:lnTo>
                    <a:pt x="0" y="21600"/>
                  </a:lnTo>
                  <a:close/>
                  <a:moveTo>
                    <a:pt x="0" y="2160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4" name="Freeform 9"/>
            <p:cNvSpPr>
              <a:spLocks/>
            </p:cNvSpPr>
            <p:nvPr/>
          </p:nvSpPr>
          <p:spPr bwMode="auto">
            <a:xfrm>
              <a:off x="2097" y="4043"/>
              <a:ext cx="2514" cy="276"/>
            </a:xfrm>
            <a:custGeom>
              <a:avLst/>
              <a:gdLst>
                <a:gd name="T0" fmla="*/ 3 w 21600"/>
                <a:gd name="T1" fmla="*/ 0 h 21600"/>
                <a:gd name="T2" fmla="*/ 4 w 21600"/>
                <a:gd name="T3" fmla="*/ 0 h 21600"/>
                <a:gd name="T4" fmla="*/ 4 w 21600"/>
                <a:gd name="T5" fmla="*/ 0 h 21600"/>
                <a:gd name="T6" fmla="*/ 0 w 21600"/>
                <a:gd name="T7" fmla="*/ 0 h 21600"/>
                <a:gd name="T8" fmla="*/ 3 w 21600"/>
                <a:gd name="T9" fmla="*/ 0 h 21600"/>
                <a:gd name="T10" fmla="*/ 3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725" y="21600"/>
                  </a:moveTo>
                  <a:lnTo>
                    <a:pt x="21600" y="15965"/>
                  </a:lnTo>
                  <a:lnTo>
                    <a:pt x="19395" y="0"/>
                  </a:lnTo>
                  <a:lnTo>
                    <a:pt x="0" y="21600"/>
                  </a:lnTo>
                  <a:lnTo>
                    <a:pt x="18725" y="21600"/>
                  </a:lnTo>
                  <a:close/>
                  <a:moveTo>
                    <a:pt x="18725"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5" name="Freeform 10"/>
            <p:cNvSpPr>
              <a:spLocks/>
            </p:cNvSpPr>
            <p:nvPr/>
          </p:nvSpPr>
          <p:spPr bwMode="auto">
            <a:xfrm>
              <a:off x="4354" y="3869"/>
              <a:ext cx="1404" cy="3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7200"/>
                  </a:moveTo>
                  <a:lnTo>
                    <a:pt x="21600" y="0"/>
                  </a:lnTo>
                  <a:lnTo>
                    <a:pt x="0" y="9943"/>
                  </a:lnTo>
                  <a:lnTo>
                    <a:pt x="3951" y="21600"/>
                  </a:lnTo>
                  <a:lnTo>
                    <a:pt x="21600" y="7200"/>
                  </a:lnTo>
                  <a:close/>
                  <a:moveTo>
                    <a:pt x="21600" y="7200"/>
                  </a:moveTo>
                </a:path>
              </a:pathLst>
            </a:custGeom>
            <a:gradFill rotWithShape="0">
              <a:gsLst>
                <a:gs pos="0">
                  <a:srgbClr val="000099"/>
                </a:gs>
                <a:gs pos="100000">
                  <a:srgbClr val="08089C"/>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6" name="Freeform 11"/>
            <p:cNvSpPr>
              <a:spLocks/>
            </p:cNvSpPr>
            <p:nvPr/>
          </p:nvSpPr>
          <p:spPr bwMode="auto">
            <a:xfrm>
              <a:off x="5030" y="3151"/>
              <a:ext cx="728" cy="2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0" y="0"/>
                  </a:lnTo>
                  <a:lnTo>
                    <a:pt x="0" y="540"/>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7" name="Freeform 12"/>
            <p:cNvSpPr>
              <a:spLocks/>
            </p:cNvSpPr>
            <p:nvPr/>
          </p:nvSpPr>
          <p:spPr bwMode="auto">
            <a:xfrm>
              <a:off x="0" y="1486"/>
              <a:ext cx="5030" cy="1671"/>
            </a:xfrm>
            <a:custGeom>
              <a:avLst/>
              <a:gdLst>
                <a:gd name="T0" fmla="*/ 0 w 21600"/>
                <a:gd name="T1" fmla="*/ 0 h 21600"/>
                <a:gd name="T2" fmla="*/ 64 w 21600"/>
                <a:gd name="T3" fmla="*/ 1 h 21600"/>
                <a:gd name="T4" fmla="*/ 64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930"/>
                  </a:moveTo>
                  <a:lnTo>
                    <a:pt x="21600" y="21600"/>
                  </a:lnTo>
                  <a:lnTo>
                    <a:pt x="21600" y="21522"/>
                  </a:lnTo>
                  <a:lnTo>
                    <a:pt x="0" y="0"/>
                  </a:lnTo>
                  <a:lnTo>
                    <a:pt x="0" y="930"/>
                  </a:lnTo>
                  <a:close/>
                  <a:moveTo>
                    <a:pt x="0" y="930"/>
                  </a:moveTo>
                </a:path>
              </a:pathLst>
            </a:custGeom>
            <a:gradFill rotWithShape="0">
              <a:gsLst>
                <a:gs pos="0">
                  <a:srgbClr val="000053"/>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8" name="Freeform 13"/>
            <p:cNvSpPr>
              <a:spLocks/>
            </p:cNvSpPr>
            <p:nvPr/>
          </p:nvSpPr>
          <p:spPr bwMode="auto">
            <a:xfrm>
              <a:off x="5030" y="3049"/>
              <a:ext cx="728"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21192"/>
                  </a:lnTo>
                  <a:lnTo>
                    <a:pt x="0" y="0"/>
                  </a:lnTo>
                  <a:lnTo>
                    <a:pt x="0" y="3668"/>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9" name="Freeform 14"/>
            <p:cNvSpPr>
              <a:spLocks/>
            </p:cNvSpPr>
            <p:nvPr/>
          </p:nvSpPr>
          <p:spPr bwMode="auto">
            <a:xfrm>
              <a:off x="0" y="916"/>
              <a:ext cx="5030" cy="2187"/>
            </a:xfrm>
            <a:custGeom>
              <a:avLst/>
              <a:gdLst>
                <a:gd name="T0" fmla="*/ 0 w 21600"/>
                <a:gd name="T1" fmla="*/ 0 h 21600"/>
                <a:gd name="T2" fmla="*/ 64 w 21600"/>
                <a:gd name="T3" fmla="*/ 2 h 21600"/>
                <a:gd name="T4" fmla="*/ 64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3909"/>
                  </a:moveTo>
                  <a:lnTo>
                    <a:pt x="21600" y="21600"/>
                  </a:lnTo>
                  <a:lnTo>
                    <a:pt x="21600" y="21067"/>
                  </a:lnTo>
                  <a:lnTo>
                    <a:pt x="0" y="0"/>
                  </a:lnTo>
                  <a:lnTo>
                    <a:pt x="0" y="3909"/>
                  </a:lnTo>
                  <a:close/>
                  <a:moveTo>
                    <a:pt x="0" y="3909"/>
                  </a:moveTo>
                </a:path>
              </a:pathLst>
            </a:custGeom>
            <a:gradFill rotWithShape="0">
              <a:gsLst>
                <a:gs pos="0">
                  <a:srgbClr val="000055"/>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0" name="Freeform 15"/>
            <p:cNvSpPr>
              <a:spLocks/>
            </p:cNvSpPr>
            <p:nvPr/>
          </p:nvSpPr>
          <p:spPr bwMode="auto">
            <a:xfrm>
              <a:off x="2294" y="0"/>
              <a:ext cx="3159" cy="2725"/>
            </a:xfrm>
            <a:custGeom>
              <a:avLst/>
              <a:gdLst>
                <a:gd name="T0" fmla="*/ 0 w 21600"/>
                <a:gd name="T1" fmla="*/ 0 h 21600"/>
                <a:gd name="T2" fmla="*/ 10 w 21600"/>
                <a:gd name="T3" fmla="*/ 5 h 21600"/>
                <a:gd name="T4" fmla="*/ 10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77" y="21600"/>
                  </a:lnTo>
                  <a:lnTo>
                    <a:pt x="21600" y="21418"/>
                  </a:lnTo>
                  <a:lnTo>
                    <a:pt x="697" y="0"/>
                  </a:lnTo>
                  <a:lnTo>
                    <a:pt x="0" y="0"/>
                  </a:lnTo>
                  <a:close/>
                  <a:moveTo>
                    <a:pt x="0" y="0"/>
                  </a:moveTo>
                </a:path>
              </a:pathLst>
            </a:custGeom>
            <a:gradFill rotWithShape="0">
              <a:gsLst>
                <a:gs pos="0">
                  <a:srgbClr val="00006B"/>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1" name="Freeform 16"/>
            <p:cNvSpPr>
              <a:spLocks/>
            </p:cNvSpPr>
            <p:nvPr/>
          </p:nvSpPr>
          <p:spPr bwMode="auto">
            <a:xfrm>
              <a:off x="5435" y="2702"/>
              <a:ext cx="323"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18999"/>
                  </a:lnTo>
                  <a:lnTo>
                    <a:pt x="1204" y="0"/>
                  </a:lnTo>
                  <a:lnTo>
                    <a:pt x="0" y="1662"/>
                  </a:lnTo>
                  <a:lnTo>
                    <a:pt x="21600" y="21600"/>
                  </a:lnTo>
                  <a:close/>
                  <a:moveTo>
                    <a:pt x="21600" y="21600"/>
                  </a:moveTo>
                </a:path>
              </a:pathLst>
            </a:custGeom>
            <a:gradFill rotWithShape="0">
              <a:gsLst>
                <a:gs pos="0">
                  <a:srgbClr val="000099"/>
                </a:gs>
                <a:gs pos="100000">
                  <a:srgbClr val="0F0F9F"/>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2" name="Freeform 17"/>
            <p:cNvSpPr>
              <a:spLocks/>
            </p:cNvSpPr>
            <p:nvPr/>
          </p:nvSpPr>
          <p:spPr bwMode="auto">
            <a:xfrm>
              <a:off x="5477" y="2588"/>
              <a:ext cx="281" cy="33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1155"/>
                  </a:lnTo>
                  <a:lnTo>
                    <a:pt x="7379" y="0"/>
                  </a:lnTo>
                  <a:lnTo>
                    <a:pt x="0" y="5803"/>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3" name="Freeform 18"/>
            <p:cNvSpPr>
              <a:spLocks/>
            </p:cNvSpPr>
            <p:nvPr/>
          </p:nvSpPr>
          <p:spPr bwMode="auto">
            <a:xfrm>
              <a:off x="2454" y="0"/>
              <a:ext cx="3119" cy="2678"/>
            </a:xfrm>
            <a:custGeom>
              <a:avLst/>
              <a:gdLst>
                <a:gd name="T0" fmla="*/ 0 w 21600"/>
                <a:gd name="T1" fmla="*/ 0 h 21600"/>
                <a:gd name="T2" fmla="*/ 9 w 21600"/>
                <a:gd name="T3" fmla="*/ 5 h 21600"/>
                <a:gd name="T4" fmla="*/ 9 w 21600"/>
                <a:gd name="T5" fmla="*/ 5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0936" y="21600"/>
                  </a:lnTo>
                  <a:lnTo>
                    <a:pt x="21600" y="20875"/>
                  </a:lnTo>
                  <a:lnTo>
                    <a:pt x="2650" y="0"/>
                  </a:lnTo>
                  <a:lnTo>
                    <a:pt x="0" y="0"/>
                  </a:lnTo>
                  <a:close/>
                  <a:moveTo>
                    <a:pt x="0" y="0"/>
                  </a:moveTo>
                </a:path>
              </a:pathLst>
            </a:custGeom>
            <a:gradFill rotWithShape="0">
              <a:gsLst>
                <a:gs pos="0">
                  <a:srgbClr val="000047"/>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4" name="Freeform 19"/>
            <p:cNvSpPr>
              <a:spLocks/>
            </p:cNvSpPr>
            <p:nvPr/>
          </p:nvSpPr>
          <p:spPr bwMode="auto">
            <a:xfrm>
              <a:off x="5626" y="2534"/>
              <a:ext cx="132" cy="1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0"/>
                  </a:lnTo>
                  <a:lnTo>
                    <a:pt x="21600" y="21600"/>
                  </a:lnTo>
                  <a:close/>
                  <a:moveTo>
                    <a:pt x="21600" y="21600"/>
                  </a:moveTo>
                </a:path>
              </a:pathLst>
            </a:custGeom>
            <a:solidFill>
              <a:srgbClr val="FF99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5" name="Freeform 20"/>
            <p:cNvSpPr>
              <a:spLocks/>
            </p:cNvSpPr>
            <p:nvPr/>
          </p:nvSpPr>
          <p:spPr bwMode="auto">
            <a:xfrm>
              <a:off x="3112" y="0"/>
              <a:ext cx="2514" cy="2534"/>
            </a:xfrm>
            <a:custGeom>
              <a:avLst/>
              <a:gdLst>
                <a:gd name="T0" fmla="*/ 0 w 21600"/>
                <a:gd name="T1" fmla="*/ 0 h 21600"/>
                <a:gd name="T2" fmla="*/ 4 w 21600"/>
                <a:gd name="T3" fmla="*/ 4 h 21600"/>
                <a:gd name="T4" fmla="*/ 4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566" y="0"/>
                  </a:lnTo>
                  <a:lnTo>
                    <a:pt x="0" y="0"/>
                  </a:lnTo>
                  <a:close/>
                  <a:moveTo>
                    <a:pt x="0" y="0"/>
                  </a:moveTo>
                </a:path>
              </a:pathLst>
            </a:custGeom>
            <a:gradFill rotWithShape="0">
              <a:gsLst>
                <a:gs pos="0">
                  <a:srgbClr val="00004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6" name="Freeform 21"/>
            <p:cNvSpPr>
              <a:spLocks/>
            </p:cNvSpPr>
            <p:nvPr/>
          </p:nvSpPr>
          <p:spPr bwMode="auto">
            <a:xfrm>
              <a:off x="3488" y="0"/>
              <a:ext cx="2198" cy="2480"/>
            </a:xfrm>
            <a:custGeom>
              <a:avLst/>
              <a:gdLst>
                <a:gd name="T0" fmla="*/ 0 w 21600"/>
                <a:gd name="T1" fmla="*/ 0 h 21600"/>
                <a:gd name="T2" fmla="*/ 2 w 21600"/>
                <a:gd name="T3" fmla="*/ 4 h 21600"/>
                <a:gd name="T4" fmla="*/ 2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82" y="21600"/>
                  </a:lnTo>
                  <a:lnTo>
                    <a:pt x="21600" y="21548"/>
                  </a:lnTo>
                  <a:lnTo>
                    <a:pt x="3112" y="0"/>
                  </a:lnTo>
                  <a:lnTo>
                    <a:pt x="0" y="0"/>
                  </a:lnTo>
                  <a:close/>
                  <a:moveTo>
                    <a:pt x="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7" name="Freeform 22"/>
            <p:cNvSpPr>
              <a:spLocks/>
            </p:cNvSpPr>
            <p:nvPr/>
          </p:nvSpPr>
          <p:spPr bwMode="auto">
            <a:xfrm>
              <a:off x="5674" y="2474"/>
              <a:ext cx="84" cy="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20250"/>
                  </a:lnTo>
                  <a:lnTo>
                    <a:pt x="3086" y="0"/>
                  </a:lnTo>
                  <a:lnTo>
                    <a:pt x="0" y="1350"/>
                  </a:lnTo>
                  <a:lnTo>
                    <a:pt x="21600" y="21600"/>
                  </a:lnTo>
                  <a:close/>
                  <a:moveTo>
                    <a:pt x="21600" y="21600"/>
                  </a:moveTo>
                </a:path>
              </a:pathLst>
            </a:custGeom>
            <a:gradFill rotWithShape="0">
              <a:gsLst>
                <a:gs pos="0">
                  <a:srgbClr val="000099"/>
                </a:gs>
                <a:gs pos="100000">
                  <a:srgbClr val="1717A2"/>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8" name="Freeform 23"/>
            <p:cNvSpPr>
              <a:spLocks/>
            </p:cNvSpPr>
            <p:nvPr/>
          </p:nvSpPr>
          <p:spPr bwMode="auto">
            <a:xfrm>
              <a:off x="5603" y="850"/>
              <a:ext cx="155" cy="5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8540"/>
                  </a:lnTo>
                  <a:lnTo>
                    <a:pt x="10730" y="0"/>
                  </a:lnTo>
                  <a:lnTo>
                    <a:pt x="0" y="8037"/>
                  </a:lnTo>
                  <a:lnTo>
                    <a:pt x="21600" y="21600"/>
                  </a:lnTo>
                  <a:close/>
                  <a:moveTo>
                    <a:pt x="21600" y="21600"/>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9" name="Freeform 24"/>
            <p:cNvSpPr>
              <a:spLocks/>
            </p:cNvSpPr>
            <p:nvPr/>
          </p:nvSpPr>
          <p:spPr bwMode="auto">
            <a:xfrm>
              <a:off x="5107" y="0"/>
              <a:ext cx="573" cy="10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18702" y="21600"/>
                  </a:lnTo>
                  <a:lnTo>
                    <a:pt x="21600" y="17624"/>
                  </a:lnTo>
                  <a:lnTo>
                    <a:pt x="9445" y="0"/>
                  </a:lnTo>
                  <a:lnTo>
                    <a:pt x="0" y="0"/>
                  </a:lnTo>
                  <a:close/>
                  <a:moveTo>
                    <a:pt x="0" y="0"/>
                  </a:moveTo>
                </a:path>
              </a:pathLst>
            </a:custGeom>
            <a:gradFill rotWithShape="0">
              <a:gsLst>
                <a:gs pos="0">
                  <a:srgbClr val="00005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0" name="Freeform 25"/>
            <p:cNvSpPr>
              <a:spLocks/>
            </p:cNvSpPr>
            <p:nvPr/>
          </p:nvSpPr>
          <p:spPr bwMode="auto">
            <a:xfrm>
              <a:off x="5411" y="0"/>
              <a:ext cx="341" cy="7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9121" y="0"/>
                  </a:moveTo>
                  <a:lnTo>
                    <a:pt x="0" y="0"/>
                  </a:lnTo>
                  <a:lnTo>
                    <a:pt x="18179" y="21600"/>
                  </a:lnTo>
                  <a:lnTo>
                    <a:pt x="21600" y="17697"/>
                  </a:lnTo>
                  <a:lnTo>
                    <a:pt x="9121" y="0"/>
                  </a:lnTo>
                  <a:close/>
                  <a:moveTo>
                    <a:pt x="9121" y="0"/>
                  </a:moveTo>
                </a:path>
              </a:pathLst>
            </a:custGeom>
            <a:gradFill rotWithShape="0">
              <a:gsLst>
                <a:gs pos="0">
                  <a:srgbClr val="000059"/>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1" name="Freeform 26"/>
            <p:cNvSpPr>
              <a:spLocks/>
            </p:cNvSpPr>
            <p:nvPr/>
          </p:nvSpPr>
          <p:spPr bwMode="auto">
            <a:xfrm>
              <a:off x="5698" y="653"/>
              <a:ext cx="60" cy="3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9969"/>
                  </a:moveTo>
                  <a:lnTo>
                    <a:pt x="21600" y="21600"/>
                  </a:lnTo>
                  <a:lnTo>
                    <a:pt x="21600" y="415"/>
                  </a:lnTo>
                  <a:lnTo>
                    <a:pt x="19440" y="0"/>
                  </a:lnTo>
                  <a:lnTo>
                    <a:pt x="0" y="9969"/>
                  </a:lnTo>
                  <a:close/>
                  <a:moveTo>
                    <a:pt x="0" y="9969"/>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2" name="Freeform 27"/>
            <p:cNvSpPr>
              <a:spLocks/>
            </p:cNvSpPr>
            <p:nvPr/>
          </p:nvSpPr>
          <p:spPr bwMode="auto">
            <a:xfrm>
              <a:off x="2" y="1601"/>
              <a:ext cx="5752" cy="1864"/>
            </a:xfrm>
            <a:custGeom>
              <a:avLst/>
              <a:gdLst>
                <a:gd name="T0" fmla="*/ 0 w 21600"/>
                <a:gd name="T1" fmla="*/ 0 h 21600"/>
                <a:gd name="T2" fmla="*/ 109 w 21600"/>
                <a:gd name="T3" fmla="*/ 1 h 21600"/>
                <a:gd name="T4" fmla="*/ 109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4299"/>
                  </a:moveTo>
                  <a:lnTo>
                    <a:pt x="21600" y="21600"/>
                  </a:lnTo>
                  <a:lnTo>
                    <a:pt x="21600" y="21252"/>
                  </a:lnTo>
                  <a:lnTo>
                    <a:pt x="0" y="0"/>
                  </a:lnTo>
                  <a:lnTo>
                    <a:pt x="0" y="4299"/>
                  </a:lnTo>
                  <a:close/>
                  <a:moveTo>
                    <a:pt x="0" y="4299"/>
                  </a:moveTo>
                </a:path>
              </a:pathLst>
            </a:custGeom>
            <a:gradFill rotWithShape="0">
              <a:gsLst>
                <a:gs pos="0">
                  <a:srgbClr val="000061"/>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3" name="Freeform 28"/>
            <p:cNvSpPr>
              <a:spLocks/>
            </p:cNvSpPr>
            <p:nvPr/>
          </p:nvSpPr>
          <p:spPr bwMode="auto">
            <a:xfrm>
              <a:off x="2" y="2152"/>
              <a:ext cx="5752" cy="1337"/>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5913"/>
                  </a:moveTo>
                  <a:lnTo>
                    <a:pt x="21600" y="21600"/>
                  </a:lnTo>
                  <a:lnTo>
                    <a:pt x="21600" y="21503"/>
                  </a:lnTo>
                  <a:lnTo>
                    <a:pt x="0" y="0"/>
                  </a:lnTo>
                  <a:lnTo>
                    <a:pt x="0" y="5913"/>
                  </a:lnTo>
                  <a:close/>
                  <a:moveTo>
                    <a:pt x="0" y="5913"/>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4" name="Freeform 29"/>
            <p:cNvSpPr>
              <a:spLocks/>
            </p:cNvSpPr>
            <p:nvPr/>
          </p:nvSpPr>
          <p:spPr bwMode="auto">
            <a:xfrm>
              <a:off x="2" y="3177"/>
              <a:ext cx="5752" cy="414"/>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504"/>
                  </a:moveTo>
                  <a:lnTo>
                    <a:pt x="21600" y="21600"/>
                  </a:lnTo>
                  <a:lnTo>
                    <a:pt x="21600" y="20974"/>
                  </a:lnTo>
                  <a:lnTo>
                    <a:pt x="0" y="0"/>
                  </a:lnTo>
                  <a:lnTo>
                    <a:pt x="0" y="2504"/>
                  </a:lnTo>
                  <a:close/>
                  <a:moveTo>
                    <a:pt x="0" y="2504"/>
                  </a:moveTo>
                </a:path>
              </a:pathLst>
            </a:custGeom>
            <a:gradFill rotWithShape="0">
              <a:gsLst>
                <a:gs pos="0">
                  <a:srgbClr val="000082"/>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5" name="Freeform 30"/>
            <p:cNvSpPr>
              <a:spLocks/>
            </p:cNvSpPr>
            <p:nvPr/>
          </p:nvSpPr>
          <p:spPr bwMode="auto">
            <a:xfrm>
              <a:off x="1297" y="0"/>
              <a:ext cx="4457" cy="3177"/>
            </a:xfrm>
            <a:custGeom>
              <a:avLst/>
              <a:gdLst>
                <a:gd name="T0" fmla="*/ 0 w 21600"/>
                <a:gd name="T1" fmla="*/ 0 h 21600"/>
                <a:gd name="T2" fmla="*/ 39 w 21600"/>
                <a:gd name="T3" fmla="*/ 10 h 21600"/>
                <a:gd name="T4" fmla="*/ 39 w 21600"/>
                <a:gd name="T5" fmla="*/ 10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437"/>
                  </a:lnTo>
                  <a:lnTo>
                    <a:pt x="607" y="0"/>
                  </a:lnTo>
                  <a:lnTo>
                    <a:pt x="0" y="0"/>
                  </a:lnTo>
                  <a:close/>
                  <a:moveTo>
                    <a:pt x="0" y="0"/>
                  </a:moveTo>
                </a:path>
              </a:pathLst>
            </a:custGeom>
            <a:gradFill rotWithShape="0">
              <a:gsLst>
                <a:gs pos="0">
                  <a:srgbClr val="00004A"/>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6" name="Freeform 31"/>
            <p:cNvSpPr>
              <a:spLocks/>
            </p:cNvSpPr>
            <p:nvPr/>
          </p:nvSpPr>
          <p:spPr bwMode="auto">
            <a:xfrm>
              <a:off x="3321" y="0"/>
              <a:ext cx="2433" cy="2614"/>
            </a:xfrm>
            <a:custGeom>
              <a:avLst/>
              <a:gdLst>
                <a:gd name="T0" fmla="*/ 0 w 21600"/>
                <a:gd name="T1" fmla="*/ 0 h 21600"/>
                <a:gd name="T2" fmla="*/ 3 w 21600"/>
                <a:gd name="T3" fmla="*/ 5 h 21600"/>
                <a:gd name="T4" fmla="*/ 3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50"/>
                  </a:lnTo>
                  <a:lnTo>
                    <a:pt x="587" y="0"/>
                  </a:lnTo>
                  <a:lnTo>
                    <a:pt x="0" y="0"/>
                  </a:lnTo>
                  <a:close/>
                  <a:moveTo>
                    <a:pt x="0" y="0"/>
                  </a:moveTo>
                </a:path>
              </a:pathLst>
            </a:custGeom>
            <a:gradFill rotWithShape="0">
              <a:gsLst>
                <a:gs pos="0">
                  <a:srgbClr val="000082"/>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7" name="Freeform 32"/>
            <p:cNvSpPr>
              <a:spLocks/>
            </p:cNvSpPr>
            <p:nvPr/>
          </p:nvSpPr>
          <p:spPr bwMode="auto">
            <a:xfrm>
              <a:off x="3950" y="0"/>
              <a:ext cx="1804" cy="2464"/>
            </a:xfrm>
            <a:custGeom>
              <a:avLst/>
              <a:gdLst>
                <a:gd name="T0" fmla="*/ 0 w 21600"/>
                <a:gd name="T1" fmla="*/ 0 h 21600"/>
                <a:gd name="T2" fmla="*/ 0 w 21600"/>
                <a:gd name="T3" fmla="*/ 0 h 21600"/>
                <a:gd name="T4" fmla="*/ 1 w 21600"/>
                <a:gd name="T5" fmla="*/ 4 h 21600"/>
                <a:gd name="T6" fmla="*/ 1 w 21600"/>
                <a:gd name="T7" fmla="*/ 3 h 21600"/>
                <a:gd name="T8" fmla="*/ 1 w 21600"/>
                <a:gd name="T9" fmla="*/ 3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5820" y="0"/>
                  </a:moveTo>
                  <a:lnTo>
                    <a:pt x="0" y="0"/>
                  </a:lnTo>
                  <a:lnTo>
                    <a:pt x="21600" y="21600"/>
                  </a:lnTo>
                  <a:lnTo>
                    <a:pt x="21600" y="19706"/>
                  </a:lnTo>
                  <a:lnTo>
                    <a:pt x="21528" y="19706"/>
                  </a:lnTo>
                  <a:lnTo>
                    <a:pt x="5820" y="0"/>
                  </a:lnTo>
                  <a:close/>
                  <a:moveTo>
                    <a:pt x="582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8" name="Freeform 33"/>
            <p:cNvSpPr>
              <a:spLocks/>
            </p:cNvSpPr>
            <p:nvPr/>
          </p:nvSpPr>
          <p:spPr bwMode="auto">
            <a:xfrm>
              <a:off x="4519" y="0"/>
              <a:ext cx="1235" cy="2074"/>
            </a:xfrm>
            <a:custGeom>
              <a:avLst/>
              <a:gdLst>
                <a:gd name="T0" fmla="*/ 0 w 21600"/>
                <a:gd name="T1" fmla="*/ 0 h 21600"/>
                <a:gd name="T2" fmla="*/ 0 w 21600"/>
                <a:gd name="T3" fmla="*/ 2 h 21600"/>
                <a:gd name="T4" fmla="*/ 0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225"/>
                  </a:lnTo>
                  <a:lnTo>
                    <a:pt x="736" y="0"/>
                  </a:lnTo>
                  <a:lnTo>
                    <a:pt x="0" y="0"/>
                  </a:lnTo>
                  <a:close/>
                  <a:moveTo>
                    <a:pt x="0" y="0"/>
                  </a:moveTo>
                </a:path>
              </a:pathLst>
            </a:custGeom>
            <a:gradFill rotWithShape="0">
              <a:gsLst>
                <a:gs pos="0">
                  <a:srgbClr val="000058"/>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9" name="Freeform 34"/>
            <p:cNvSpPr>
              <a:spLocks/>
            </p:cNvSpPr>
            <p:nvPr/>
          </p:nvSpPr>
          <p:spPr bwMode="auto">
            <a:xfrm>
              <a:off x="4694" y="0"/>
              <a:ext cx="1060" cy="1936"/>
            </a:xfrm>
            <a:custGeom>
              <a:avLst/>
              <a:gdLst>
                <a:gd name="T0" fmla="*/ 0 w 21600"/>
                <a:gd name="T1" fmla="*/ 0 h 21600"/>
                <a:gd name="T2" fmla="*/ 0 w 21600"/>
                <a:gd name="T3" fmla="*/ 1 h 21600"/>
                <a:gd name="T4" fmla="*/ 0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33"/>
                  </a:lnTo>
                  <a:lnTo>
                    <a:pt x="1102" y="0"/>
                  </a:lnTo>
                  <a:lnTo>
                    <a:pt x="0" y="0"/>
                  </a:lnTo>
                  <a:close/>
                  <a:moveTo>
                    <a:pt x="0" y="0"/>
                  </a:moveTo>
                </a:path>
              </a:pathLst>
            </a:custGeom>
            <a:gradFill rotWithShape="0">
              <a:gsLst>
                <a:gs pos="0">
                  <a:srgbClr val="00006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0" name="Freeform 35"/>
            <p:cNvSpPr>
              <a:spLocks/>
            </p:cNvSpPr>
            <p:nvPr/>
          </p:nvSpPr>
          <p:spPr bwMode="auto">
            <a:xfrm>
              <a:off x="4981" y="0"/>
              <a:ext cx="773" cy="14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0816"/>
                  </a:moveTo>
                  <a:lnTo>
                    <a:pt x="1177" y="0"/>
                  </a:lnTo>
                  <a:lnTo>
                    <a:pt x="0" y="0"/>
                  </a:lnTo>
                  <a:lnTo>
                    <a:pt x="21600" y="21600"/>
                  </a:lnTo>
                  <a:lnTo>
                    <a:pt x="21600" y="20816"/>
                  </a:lnTo>
                  <a:close/>
                  <a:moveTo>
                    <a:pt x="21600" y="20816"/>
                  </a:moveTo>
                </a:path>
              </a:pathLst>
            </a:custGeom>
            <a:gradFill rotWithShape="0">
              <a:gsLst>
                <a:gs pos="0">
                  <a:srgbClr val="000079"/>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nvGrpSpPr>
            <p:cNvPr id="2396221" name="Group 38"/>
            <p:cNvGrpSpPr>
              <a:grpSpLocks/>
            </p:cNvGrpSpPr>
            <p:nvPr/>
          </p:nvGrpSpPr>
          <p:grpSpPr bwMode="auto">
            <a:xfrm>
              <a:off x="0" y="1632"/>
              <a:ext cx="5758" cy="1858"/>
              <a:chOff x="0" y="0"/>
              <a:chExt cx="5758" cy="1858"/>
            </a:xfrm>
          </p:grpSpPr>
          <p:sp>
            <p:nvSpPr>
              <p:cNvPr id="2396222" name="Freeform 36"/>
              <p:cNvSpPr>
                <a:spLocks/>
              </p:cNvSpPr>
              <p:nvPr/>
            </p:nvSpPr>
            <p:spPr bwMode="auto">
              <a:xfrm>
                <a:off x="0" y="0"/>
                <a:ext cx="3670" cy="1313"/>
              </a:xfrm>
              <a:custGeom>
                <a:avLst/>
                <a:gdLst>
                  <a:gd name="T0" fmla="*/ 0 w 21600"/>
                  <a:gd name="T1" fmla="*/ 0 h 21600"/>
                  <a:gd name="T2" fmla="*/ 0 w 21600"/>
                  <a:gd name="T3" fmla="*/ 0 h 21600"/>
                  <a:gd name="T4" fmla="*/ 18 w 21600"/>
                  <a:gd name="T5" fmla="*/ 0 h 21600"/>
                  <a:gd name="T6" fmla="*/ 18 w 21600"/>
                  <a:gd name="T7" fmla="*/ 0 h 21600"/>
                  <a:gd name="T8" fmla="*/ 18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0"/>
                    </a:moveTo>
                    <a:lnTo>
                      <a:pt x="0" y="6021"/>
                    </a:lnTo>
                    <a:lnTo>
                      <a:pt x="21458" y="21600"/>
                    </a:lnTo>
                    <a:lnTo>
                      <a:pt x="21529" y="20317"/>
                    </a:lnTo>
                    <a:lnTo>
                      <a:pt x="21600" y="19132"/>
                    </a:lnTo>
                    <a:lnTo>
                      <a:pt x="0" y="0"/>
                    </a:lnTo>
                    <a:close/>
                    <a:moveTo>
                      <a:pt x="0" y="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3" name="Freeform 37"/>
              <p:cNvSpPr>
                <a:spLocks/>
              </p:cNvSpPr>
              <p:nvPr/>
            </p:nvSpPr>
            <p:spPr bwMode="auto">
              <a:xfrm>
                <a:off x="3646" y="1163"/>
                <a:ext cx="2112" cy="695"/>
              </a:xfrm>
              <a:custGeom>
                <a:avLst/>
                <a:gdLst>
                  <a:gd name="T0" fmla="*/ 2 w 21600"/>
                  <a:gd name="T1" fmla="*/ 0 h 21600"/>
                  <a:gd name="T2" fmla="*/ 0 w 21600"/>
                  <a:gd name="T3" fmla="*/ 0 h 21600"/>
                  <a:gd name="T4" fmla="*/ 0 w 21600"/>
                  <a:gd name="T5" fmla="*/ 0 h 21600"/>
                  <a:gd name="T6" fmla="*/ 0 w 21600"/>
                  <a:gd name="T7" fmla="*/ 0 h 21600"/>
                  <a:gd name="T8" fmla="*/ 2 w 21600"/>
                  <a:gd name="T9" fmla="*/ 0 h 21600"/>
                  <a:gd name="T10" fmla="*/ 2 w 21600"/>
                  <a:gd name="T11" fmla="*/ 0 h 21600"/>
                  <a:gd name="T12" fmla="*/ 2 w 21600"/>
                  <a:gd name="T13" fmla="*/ 0 h 21600"/>
                  <a:gd name="T14" fmla="*/ 2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20668"/>
                    </a:moveTo>
                    <a:lnTo>
                      <a:pt x="246" y="0"/>
                    </a:lnTo>
                    <a:lnTo>
                      <a:pt x="123" y="2238"/>
                    </a:lnTo>
                    <a:lnTo>
                      <a:pt x="0" y="4662"/>
                    </a:lnTo>
                    <a:lnTo>
                      <a:pt x="21600" y="21600"/>
                    </a:lnTo>
                    <a:lnTo>
                      <a:pt x="21600" y="20668"/>
                    </a:lnTo>
                    <a:close/>
                    <a:moveTo>
                      <a:pt x="21600" y="20668"/>
                    </a:moveTo>
                  </a:path>
                </a:pathLst>
              </a:custGeom>
              <a:gradFill rotWithShape="0">
                <a:gsLst>
                  <a:gs pos="0">
                    <a:srgbClr val="000099"/>
                  </a:gs>
                  <a:gs pos="100000">
                    <a:srgbClr val="1717A2"/>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grpSp>
      <p:sp>
        <p:nvSpPr>
          <p:cNvPr id="231464" name="Text Box 40"/>
          <p:cNvSpPr txBox="1">
            <a:spLocks noChangeArrowheads="1"/>
          </p:cNvSpPr>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b"/>
          <a:lstStyle>
            <a:lvl1pPr eaLnBrk="0" hangingPunct="0">
              <a:defRPr sz="10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F889D4F-8703-6845-BCDF-B36B30DD5BAB}" type="slidenum">
              <a:rPr kumimoji="0" lang="zh-CN" alt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rPr>
              <a:pPr marL="0" marR="0" lvl="0" indent="0" algn="ctr" defTabSz="914400" rtl="0" eaLnBrk="1" fontAlgn="base" latinLnBrk="0" hangingPunct="1">
                <a:lnSpc>
                  <a:spcPct val="100000"/>
                </a:lnSpc>
                <a:spcBef>
                  <a:spcPct val="0"/>
                </a:spcBef>
                <a:spcAft>
                  <a:spcPct val="0"/>
                </a:spcAft>
                <a:buClrTx/>
                <a:buSzTx/>
                <a:buFontTx/>
                <a:buNone/>
                <a:tabLst/>
                <a:defRPr/>
              </a:pPr>
              <a:t>273</a:t>
            </a:fld>
            <a:endParaRPr kumimoji="0" lang="en-US" altLang="zh-CN"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endParaRPr>
          </a:p>
        </p:txBody>
      </p:sp>
      <p:pic>
        <p:nvPicPr>
          <p:cNvPr id="2396163" name="Picture 4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66" name="Rectangle 42"/>
          <p:cNvSpPr>
            <a:spLocks noGrp="1" noChangeArrowheads="1"/>
          </p:cNvSpPr>
          <p:nvPr>
            <p:ph type="title"/>
          </p:nvPr>
        </p:nvSpPr>
        <p:spPr>
          <a:xfrm>
            <a:off x="-71438" y="5943600"/>
            <a:ext cx="9251951" cy="990600"/>
          </a:xfrm>
          <a:solidFill>
            <a:srgbClr val="000000"/>
          </a:solidFill>
        </p:spPr>
        <p:txBody>
          <a:bodyPr rIns="132080"/>
          <a:lstStyle/>
          <a:p>
            <a:pPr indent="0" eaLnBrk="1" hangingPunct="1">
              <a:defRPr/>
            </a:pP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教</a:t>
            </a:r>
            <a:r>
              <a:rPr lang="zh-CN" altLang="en-US"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导</a:t>
            </a: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事工</a:t>
            </a:r>
            <a:r>
              <a:rPr lang="en-US" altLang="ja-JP"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 1997-2018</a:t>
            </a:r>
            <a:endParaRPr lang="en-US" altLang="zh-CN" dirty="0">
              <a:effectLst>
                <a:outerShdw blurRad="38100" dist="38100" dir="2700000" algn="tl">
                  <a:srgbClr val="808080"/>
                </a:outerShdw>
              </a:effectLst>
              <a:latin typeface="Arial Bold" charset="0"/>
              <a:ea typeface="ヒラギノ角ゴ ProN W6" charset="0"/>
              <a:cs typeface="ヒラギノ角ゴ ProN W6" charset="0"/>
              <a:sym typeface="Arial Bold" charset="0"/>
            </a:endParaRPr>
          </a:p>
        </p:txBody>
      </p:sp>
      <p:grpSp>
        <p:nvGrpSpPr>
          <p:cNvPr id="231472" name="Group 48"/>
          <p:cNvGrpSpPr>
            <a:grpSpLocks/>
          </p:cNvGrpSpPr>
          <p:nvPr/>
        </p:nvGrpSpPr>
        <p:grpSpPr bwMode="auto">
          <a:xfrm>
            <a:off x="2590800" y="1619250"/>
            <a:ext cx="5165725" cy="4156075"/>
            <a:chOff x="0" y="0"/>
            <a:chExt cx="3254" cy="2617"/>
          </a:xfrm>
        </p:grpSpPr>
        <p:sp>
          <p:nvSpPr>
            <p:cNvPr id="2396181" name="AutoShape 43"/>
            <p:cNvSpPr>
              <a:spLocks/>
            </p:cNvSpPr>
            <p:nvPr/>
          </p:nvSpPr>
          <p:spPr bwMode="auto">
            <a:xfrm rot="-2640000">
              <a:off x="749" y="528"/>
              <a:ext cx="240" cy="2254"/>
            </a:xfrm>
            <a:custGeom>
              <a:avLst/>
              <a:gdLst>
                <a:gd name="T0" fmla="*/ 0 w 21600"/>
                <a:gd name="T1" fmla="*/ 6 h 21600"/>
                <a:gd name="T2" fmla="*/ 0 w 21600"/>
                <a:gd name="T3" fmla="*/ 6 h 21600"/>
                <a:gd name="T4" fmla="*/ 0 w 21600"/>
                <a:gd name="T5" fmla="*/ 25 h 21600"/>
                <a:gd name="T6" fmla="*/ 0 w 21600"/>
                <a:gd name="T7" fmla="*/ 25 h 21600"/>
                <a:gd name="T8" fmla="*/ 0 w 21600"/>
                <a:gd name="T9" fmla="*/ 6 h 21600"/>
                <a:gd name="T10" fmla="*/ 0 w 21600"/>
                <a:gd name="T11" fmla="*/ 6 h 21600"/>
                <a:gd name="T12" fmla="*/ 0 w 21600"/>
                <a:gd name="T13" fmla="*/ 0 h 21600"/>
                <a:gd name="T14" fmla="*/ 0 w 21600"/>
                <a:gd name="T15" fmla="*/ 6 h 21600"/>
                <a:gd name="T16" fmla="*/ 0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2" name="AutoShape 44"/>
            <p:cNvSpPr>
              <a:spLocks/>
            </p:cNvSpPr>
            <p:nvPr/>
          </p:nvSpPr>
          <p:spPr bwMode="auto">
            <a:xfrm rot="-2219999">
              <a:off x="1104" y="861"/>
              <a:ext cx="240" cy="1872"/>
            </a:xfrm>
            <a:custGeom>
              <a:avLst/>
              <a:gdLst>
                <a:gd name="T0" fmla="*/ 0 w 21600"/>
                <a:gd name="T1" fmla="*/ 4 h 21600"/>
                <a:gd name="T2" fmla="*/ 0 w 21600"/>
                <a:gd name="T3" fmla="*/ 4 h 21600"/>
                <a:gd name="T4" fmla="*/ 0 w 21600"/>
                <a:gd name="T5" fmla="*/ 14 h 21600"/>
                <a:gd name="T6" fmla="*/ 0 w 21600"/>
                <a:gd name="T7" fmla="*/ 14 h 21600"/>
                <a:gd name="T8" fmla="*/ 0 w 21600"/>
                <a:gd name="T9" fmla="*/ 4 h 21600"/>
                <a:gd name="T10" fmla="*/ 0 w 21600"/>
                <a:gd name="T11" fmla="*/ 4 h 21600"/>
                <a:gd name="T12" fmla="*/ 0 w 21600"/>
                <a:gd name="T13" fmla="*/ 0 h 21600"/>
                <a:gd name="T14" fmla="*/ 0 w 21600"/>
                <a:gd name="T15" fmla="*/ 4 h 21600"/>
                <a:gd name="T16" fmla="*/ 0 w 21600"/>
                <a:gd name="T17" fmla="*/ 4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3" name="AutoShape 45"/>
            <p:cNvSpPr>
              <a:spLocks/>
            </p:cNvSpPr>
            <p:nvPr/>
          </p:nvSpPr>
          <p:spPr bwMode="auto">
            <a:xfrm rot="2519999">
              <a:off x="2494" y="1022"/>
              <a:ext cx="240" cy="1647"/>
            </a:xfrm>
            <a:custGeom>
              <a:avLst/>
              <a:gdLst>
                <a:gd name="T0" fmla="*/ 0 w 21600"/>
                <a:gd name="T1" fmla="*/ 2 h 21600"/>
                <a:gd name="T2" fmla="*/ 0 w 21600"/>
                <a:gd name="T3" fmla="*/ 2 h 21600"/>
                <a:gd name="T4" fmla="*/ 0 w 21600"/>
                <a:gd name="T5" fmla="*/ 10 h 21600"/>
                <a:gd name="T6" fmla="*/ 0 w 21600"/>
                <a:gd name="T7" fmla="*/ 10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4406"/>
                  </a:moveTo>
                  <a:lnTo>
                    <a:pt x="5400" y="4406"/>
                  </a:lnTo>
                  <a:lnTo>
                    <a:pt x="5400" y="21600"/>
                  </a:lnTo>
                  <a:lnTo>
                    <a:pt x="16200" y="21600"/>
                  </a:lnTo>
                  <a:lnTo>
                    <a:pt x="16200" y="4406"/>
                  </a:lnTo>
                  <a:lnTo>
                    <a:pt x="21600" y="4406"/>
                  </a:lnTo>
                  <a:lnTo>
                    <a:pt x="10800" y="0"/>
                  </a:lnTo>
                  <a:lnTo>
                    <a:pt x="0" y="4406"/>
                  </a:lnTo>
                  <a:close/>
                  <a:moveTo>
                    <a:pt x="0" y="4406"/>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4" name="AutoShape 46"/>
            <p:cNvSpPr>
              <a:spLocks/>
            </p:cNvSpPr>
            <p:nvPr/>
          </p:nvSpPr>
          <p:spPr bwMode="auto">
            <a:xfrm>
              <a:off x="1631" y="0"/>
              <a:ext cx="240" cy="2592"/>
            </a:xfrm>
            <a:custGeom>
              <a:avLst/>
              <a:gdLst>
                <a:gd name="T0" fmla="*/ 0 w 21600"/>
                <a:gd name="T1" fmla="*/ 9 h 21600"/>
                <a:gd name="T2" fmla="*/ 0 w 21600"/>
                <a:gd name="T3" fmla="*/ 9 h 21600"/>
                <a:gd name="T4" fmla="*/ 0 w 21600"/>
                <a:gd name="T5" fmla="*/ 37 h 21600"/>
                <a:gd name="T6" fmla="*/ 0 w 21600"/>
                <a:gd name="T7" fmla="*/ 37 h 21600"/>
                <a:gd name="T8" fmla="*/ 0 w 21600"/>
                <a:gd name="T9" fmla="*/ 9 h 21600"/>
                <a:gd name="T10" fmla="*/ 0 w 21600"/>
                <a:gd name="T11" fmla="*/ 9 h 21600"/>
                <a:gd name="T12" fmla="*/ 0 w 21600"/>
                <a:gd name="T13" fmla="*/ 0 h 21600"/>
                <a:gd name="T14" fmla="*/ 0 w 21600"/>
                <a:gd name="T15" fmla="*/ 9 h 21600"/>
                <a:gd name="T16" fmla="*/ 0 w 21600"/>
                <a:gd name="T17" fmla="*/ 9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5" name="AutoShape 47"/>
            <p:cNvSpPr>
              <a:spLocks/>
            </p:cNvSpPr>
            <p:nvPr/>
          </p:nvSpPr>
          <p:spPr bwMode="auto">
            <a:xfrm rot="-5040000">
              <a:off x="966" y="1608"/>
              <a:ext cx="240" cy="1393"/>
            </a:xfrm>
            <a:custGeom>
              <a:avLst/>
              <a:gdLst>
                <a:gd name="T0" fmla="*/ 0 w 21600"/>
                <a:gd name="T1" fmla="*/ 2 h 21600"/>
                <a:gd name="T2" fmla="*/ 0 w 21600"/>
                <a:gd name="T3" fmla="*/ 2 h 21600"/>
                <a:gd name="T4" fmla="*/ 0 w 21600"/>
                <a:gd name="T5" fmla="*/ 6 h 21600"/>
                <a:gd name="T6" fmla="*/ 0 w 21600"/>
                <a:gd name="T7" fmla="*/ 6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8739"/>
                  </a:moveTo>
                  <a:lnTo>
                    <a:pt x="5400" y="8739"/>
                  </a:lnTo>
                  <a:lnTo>
                    <a:pt x="5400" y="21600"/>
                  </a:lnTo>
                  <a:lnTo>
                    <a:pt x="16200" y="21600"/>
                  </a:lnTo>
                  <a:lnTo>
                    <a:pt x="16200" y="8739"/>
                  </a:lnTo>
                  <a:lnTo>
                    <a:pt x="21600" y="8739"/>
                  </a:lnTo>
                  <a:lnTo>
                    <a:pt x="10800" y="0"/>
                  </a:lnTo>
                  <a:lnTo>
                    <a:pt x="0" y="8739"/>
                  </a:lnTo>
                  <a:close/>
                  <a:moveTo>
                    <a:pt x="0" y="873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sp>
        <p:nvSpPr>
          <p:cNvPr id="231473" name="Rectangle 49"/>
          <p:cNvSpPr>
            <a:spLocks/>
          </p:cNvSpPr>
          <p:nvPr/>
        </p:nvSpPr>
        <p:spPr bwMode="auto">
          <a:xfrm>
            <a:off x="3995738" y="12684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蒙古</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4" name="Rectangle 50"/>
          <p:cNvSpPr>
            <a:spLocks/>
          </p:cNvSpPr>
          <p:nvPr/>
        </p:nvSpPr>
        <p:spPr bwMode="auto">
          <a:xfrm>
            <a:off x="2019300" y="37163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5" name="Rectangle 51"/>
          <p:cNvSpPr>
            <a:spLocks/>
          </p:cNvSpPr>
          <p:nvPr/>
        </p:nvSpPr>
        <p:spPr bwMode="auto">
          <a:xfrm>
            <a:off x="3635375" y="32845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缅甸</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96169" name="Line 52"/>
          <p:cNvSpPr>
            <a:spLocks noChangeShapeType="1"/>
          </p:cNvSpPr>
          <p:nvPr/>
        </p:nvSpPr>
        <p:spPr bwMode="auto">
          <a:xfrm rot="10800000" flipH="1">
            <a:off x="0" y="5729288"/>
            <a:ext cx="9144000" cy="76200"/>
          </a:xfrm>
          <a:prstGeom prst="line">
            <a:avLst/>
          </a:prstGeom>
          <a:noFill/>
          <a:ln w="76200">
            <a:solidFill>
              <a:srgbClr val="FF0000"/>
            </a:solidFill>
            <a:prstDash val="dash"/>
            <a:round/>
            <a:headEnd/>
            <a:tailEnd/>
          </a:ln>
          <a:extLst>
            <a:ext uri="{909E8E84-426E-40dd-AFC4-6F175D3DCCD1}">
              <a14:hiddenFill xmlns:a14="http://schemas.microsoft.com/office/drawing/2010/main" xmlns="">
                <a:noFill/>
              </a14:hiddenFill>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70" name="Rectangle 53"/>
          <p:cNvSpPr>
            <a:spLocks/>
          </p:cNvSpPr>
          <p:nvPr/>
        </p:nvSpPr>
        <p:spPr bwMode="auto">
          <a:xfrm>
            <a:off x="1477963" y="188913"/>
            <a:ext cx="71374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红色</a:t>
            </a:r>
            <a:r>
              <a:rPr kumimoji="0" lang="en-US" altLang="ja-JP"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 = </a:t>
            </a: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我曾经在这些国家教授过这课程</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78" name="Rectangle 54"/>
          <p:cNvSpPr>
            <a:spLocks/>
          </p:cNvSpPr>
          <p:nvPr/>
        </p:nvSpPr>
        <p:spPr bwMode="auto">
          <a:xfrm>
            <a:off x="4573588" y="5291138"/>
            <a:ext cx="1663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新加坡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9" name="Rectangle 55"/>
          <p:cNvSpPr>
            <a:spLocks/>
          </p:cNvSpPr>
          <p:nvPr/>
        </p:nvSpPr>
        <p:spPr bwMode="auto">
          <a:xfrm>
            <a:off x="4140200" y="2349500"/>
            <a:ext cx="2171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中国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0" name="Rectangle 56"/>
          <p:cNvSpPr>
            <a:spLocks/>
          </p:cNvSpPr>
          <p:nvPr/>
        </p:nvSpPr>
        <p:spPr bwMode="auto">
          <a:xfrm>
            <a:off x="5076825" y="41798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越南</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1" name="Rectangle 57"/>
          <p:cNvSpPr>
            <a:spLocks/>
          </p:cNvSpPr>
          <p:nvPr/>
        </p:nvSpPr>
        <p:spPr bwMode="auto">
          <a:xfrm>
            <a:off x="4572000" y="462756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马来西亚</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2" name="Rectangle 58"/>
          <p:cNvSpPr>
            <a:spLocks/>
          </p:cNvSpPr>
          <p:nvPr/>
        </p:nvSpPr>
        <p:spPr bwMode="auto">
          <a:xfrm>
            <a:off x="4427538" y="373221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泰国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3" name="Rectangle 59"/>
          <p:cNvSpPr>
            <a:spLocks/>
          </p:cNvSpPr>
          <p:nvPr/>
        </p:nvSpPr>
        <p:spPr bwMode="auto">
          <a:xfrm>
            <a:off x="6372225" y="53736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印度尼西亚</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4" name="Rectangle 60"/>
          <p:cNvSpPr>
            <a:spLocks/>
          </p:cNvSpPr>
          <p:nvPr/>
        </p:nvSpPr>
        <p:spPr bwMode="auto">
          <a:xfrm>
            <a:off x="6227763" y="17732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韩国</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5" name="Rectangle 61"/>
          <p:cNvSpPr>
            <a:spLocks/>
          </p:cNvSpPr>
          <p:nvPr/>
        </p:nvSpPr>
        <p:spPr bwMode="auto">
          <a:xfrm>
            <a:off x="114300" y="1524000"/>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约旦</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6" name="Rectangle 62"/>
          <p:cNvSpPr>
            <a:spLocks/>
          </p:cNvSpPr>
          <p:nvPr/>
        </p:nvSpPr>
        <p:spPr bwMode="auto">
          <a:xfrm>
            <a:off x="2300288" y="27162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尼泊尔</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7" name="Rectangle 63"/>
          <p:cNvSpPr>
            <a:spLocks/>
          </p:cNvSpPr>
          <p:nvPr/>
        </p:nvSpPr>
        <p:spPr bwMode="auto">
          <a:xfrm>
            <a:off x="1314450" y="51895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斯里兰卡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Tree>
    <p:extLst>
      <p:ext uri="{BB962C8B-B14F-4D97-AF65-F5344CB8AC3E}">
        <p14:creationId xmlns:p14="http://schemas.microsoft.com/office/powerpoint/2010/main" val="631737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500"/>
                                  </p:stCondLst>
                                  <p:childTnLst>
                                    <p:set>
                                      <p:cBhvr>
                                        <p:cTn id="6" dur="1" fill="hold">
                                          <p:stCondLst>
                                            <p:cond delay="0"/>
                                          </p:stCondLst>
                                        </p:cTn>
                                        <p:tgtEl>
                                          <p:spTgt spid="231472"/>
                                        </p:tgtEl>
                                        <p:attrNameLst>
                                          <p:attrName>style.visibility</p:attrName>
                                        </p:attrNameLst>
                                      </p:cBhvr>
                                      <p:to>
                                        <p:strVal val="visible"/>
                                      </p:to>
                                    </p:set>
                                    <p:animEffect transition="in" filter="wipe(down)">
                                      <p:cBhvr>
                                        <p:cTn id="7" dur="500"/>
                                        <p:tgtEl>
                                          <p:spTgt spid="231472"/>
                                        </p:tgtEl>
                                      </p:cBhvr>
                                    </p:animEffect>
                                  </p:childTnLst>
                                </p:cTn>
                              </p:par>
                            </p:childTnLst>
                          </p:cTn>
                        </p:par>
                        <p:par>
                          <p:cTn id="8" fill="hold" nodeType="afterGroup">
                            <p:stCondLst>
                              <p:cond delay="1000"/>
                            </p:stCondLst>
                            <p:childTnLst>
                              <p:par>
                                <p:cTn id="9" presetID="1" presetClass="entr" presetSubtype="0" fill="hold" grpId="0" nodeType="afterEffect">
                                  <p:stCondLst>
                                    <p:cond delay="1"/>
                                  </p:stCondLst>
                                  <p:childTnLst>
                                    <p:set>
                                      <p:cBhvr>
                                        <p:cTn id="10" dur="1" fill="hold">
                                          <p:stCondLst>
                                            <p:cond delay="499"/>
                                          </p:stCondLst>
                                        </p:cTn>
                                        <p:tgtEl>
                                          <p:spTgt spid="231473"/>
                                        </p:tgtEl>
                                        <p:attrNameLst>
                                          <p:attrName>style.visibility</p:attrName>
                                        </p:attrNameLst>
                                      </p:cBhvr>
                                      <p:to>
                                        <p:strVal val="visible"/>
                                      </p:to>
                                    </p:set>
                                  </p:childTnLst>
                                </p:cTn>
                              </p:par>
                            </p:childTnLst>
                          </p:cTn>
                        </p:par>
                        <p:par>
                          <p:cTn id="11" fill="hold" nodeType="afterGroup">
                            <p:stCondLst>
                              <p:cond delay="1501"/>
                            </p:stCondLst>
                            <p:childTnLst>
                              <p:par>
                                <p:cTn id="12" presetID="1" presetClass="entr" presetSubtype="0" fill="hold" grpId="0" nodeType="afterEffect">
                                  <p:stCondLst>
                                    <p:cond delay="1"/>
                                  </p:stCondLst>
                                  <p:childTnLst>
                                    <p:set>
                                      <p:cBhvr>
                                        <p:cTn id="13" dur="1" fill="hold">
                                          <p:stCondLst>
                                            <p:cond delay="499"/>
                                          </p:stCondLst>
                                        </p:cTn>
                                        <p:tgtEl>
                                          <p:spTgt spid="231479"/>
                                        </p:tgtEl>
                                        <p:attrNameLst>
                                          <p:attrName>style.visibility</p:attrName>
                                        </p:attrNameLst>
                                      </p:cBhvr>
                                      <p:to>
                                        <p:strVal val="visible"/>
                                      </p:to>
                                    </p:set>
                                  </p:childTnLst>
                                </p:cTn>
                              </p:par>
                            </p:childTnLst>
                          </p:cTn>
                        </p:par>
                        <p:par>
                          <p:cTn id="14" fill="hold" nodeType="afterGroup">
                            <p:stCondLst>
                              <p:cond delay="2002"/>
                            </p:stCondLst>
                            <p:childTnLst>
                              <p:par>
                                <p:cTn id="15" presetID="1" presetClass="entr" presetSubtype="0" fill="hold" grpId="0" nodeType="afterEffect">
                                  <p:stCondLst>
                                    <p:cond delay="1"/>
                                  </p:stCondLst>
                                  <p:childTnLst>
                                    <p:set>
                                      <p:cBhvr>
                                        <p:cTn id="16" dur="1" fill="hold">
                                          <p:stCondLst>
                                            <p:cond delay="499"/>
                                          </p:stCondLst>
                                        </p:cTn>
                                        <p:tgtEl>
                                          <p:spTgt spid="231475"/>
                                        </p:tgtEl>
                                        <p:attrNameLst>
                                          <p:attrName>style.visibility</p:attrName>
                                        </p:attrNameLst>
                                      </p:cBhvr>
                                      <p:to>
                                        <p:strVal val="visible"/>
                                      </p:to>
                                    </p:set>
                                  </p:childTnLst>
                                </p:cTn>
                              </p:par>
                            </p:childTnLst>
                          </p:cTn>
                        </p:par>
                        <p:par>
                          <p:cTn id="17" fill="hold" nodeType="afterGroup">
                            <p:stCondLst>
                              <p:cond delay="2503"/>
                            </p:stCondLst>
                            <p:childTnLst>
                              <p:par>
                                <p:cTn id="18" presetID="1" presetClass="entr" presetSubtype="0" fill="hold" grpId="0" nodeType="afterEffect">
                                  <p:stCondLst>
                                    <p:cond delay="1"/>
                                  </p:stCondLst>
                                  <p:childTnLst>
                                    <p:set>
                                      <p:cBhvr>
                                        <p:cTn id="19" dur="1" fill="hold">
                                          <p:stCondLst>
                                            <p:cond delay="499"/>
                                          </p:stCondLst>
                                        </p:cTn>
                                        <p:tgtEl>
                                          <p:spTgt spid="231474"/>
                                        </p:tgtEl>
                                        <p:attrNameLst>
                                          <p:attrName>style.visibility</p:attrName>
                                        </p:attrNameLst>
                                      </p:cBhvr>
                                      <p:to>
                                        <p:strVal val="visible"/>
                                      </p:to>
                                    </p:set>
                                  </p:childTnLst>
                                </p:cTn>
                              </p:par>
                            </p:childTnLst>
                          </p:cTn>
                        </p:par>
                        <p:par>
                          <p:cTn id="20" fill="hold" nodeType="afterGroup">
                            <p:stCondLst>
                              <p:cond delay="3004"/>
                            </p:stCondLst>
                            <p:childTnLst>
                              <p:par>
                                <p:cTn id="21" presetID="1" presetClass="entr" presetSubtype="0" fill="hold" grpId="0" nodeType="afterEffect">
                                  <p:stCondLst>
                                    <p:cond delay="1"/>
                                  </p:stCondLst>
                                  <p:childTnLst>
                                    <p:set>
                                      <p:cBhvr>
                                        <p:cTn id="22" dur="1" fill="hold">
                                          <p:stCondLst>
                                            <p:cond delay="499"/>
                                          </p:stCondLst>
                                        </p:cTn>
                                        <p:tgtEl>
                                          <p:spTgt spid="231478"/>
                                        </p:tgtEl>
                                        <p:attrNameLst>
                                          <p:attrName>style.visibility</p:attrName>
                                        </p:attrNameLst>
                                      </p:cBhvr>
                                      <p:to>
                                        <p:strVal val="visible"/>
                                      </p:to>
                                    </p:set>
                                  </p:childTnLst>
                                </p:cTn>
                              </p:par>
                            </p:childTnLst>
                          </p:cTn>
                        </p:par>
                        <p:par>
                          <p:cTn id="23" fill="hold" nodeType="afterGroup">
                            <p:stCondLst>
                              <p:cond delay="3505"/>
                            </p:stCondLst>
                            <p:childTnLst>
                              <p:par>
                                <p:cTn id="24" presetID="1" presetClass="entr" presetSubtype="0" fill="hold" grpId="0" nodeType="afterEffect">
                                  <p:stCondLst>
                                    <p:cond delay="1"/>
                                  </p:stCondLst>
                                  <p:childTnLst>
                                    <p:set>
                                      <p:cBhvr>
                                        <p:cTn id="25" dur="1" fill="hold">
                                          <p:stCondLst>
                                            <p:cond delay="499"/>
                                          </p:stCondLst>
                                        </p:cTn>
                                        <p:tgtEl>
                                          <p:spTgt spid="231480"/>
                                        </p:tgtEl>
                                        <p:attrNameLst>
                                          <p:attrName>style.visibility</p:attrName>
                                        </p:attrNameLst>
                                      </p:cBhvr>
                                      <p:to>
                                        <p:strVal val="visible"/>
                                      </p:to>
                                    </p:set>
                                  </p:childTnLst>
                                </p:cTn>
                              </p:par>
                            </p:childTnLst>
                          </p:cTn>
                        </p:par>
                        <p:par>
                          <p:cTn id="26" fill="hold" nodeType="afterGroup">
                            <p:stCondLst>
                              <p:cond delay="4006"/>
                            </p:stCondLst>
                            <p:childTnLst>
                              <p:par>
                                <p:cTn id="27" presetID="1" presetClass="entr" presetSubtype="0" fill="hold" grpId="0" nodeType="afterEffect">
                                  <p:stCondLst>
                                    <p:cond delay="1"/>
                                  </p:stCondLst>
                                  <p:childTnLst>
                                    <p:set>
                                      <p:cBhvr>
                                        <p:cTn id="28" dur="1" fill="hold">
                                          <p:stCondLst>
                                            <p:cond delay="499"/>
                                          </p:stCondLst>
                                        </p:cTn>
                                        <p:tgtEl>
                                          <p:spTgt spid="231481"/>
                                        </p:tgtEl>
                                        <p:attrNameLst>
                                          <p:attrName>style.visibility</p:attrName>
                                        </p:attrNameLst>
                                      </p:cBhvr>
                                      <p:to>
                                        <p:strVal val="visible"/>
                                      </p:to>
                                    </p:set>
                                  </p:childTnLst>
                                </p:cTn>
                              </p:par>
                            </p:childTnLst>
                          </p:cTn>
                        </p:par>
                        <p:par>
                          <p:cTn id="29" fill="hold" nodeType="afterGroup">
                            <p:stCondLst>
                              <p:cond delay="4507"/>
                            </p:stCondLst>
                            <p:childTnLst>
                              <p:par>
                                <p:cTn id="30" presetID="1" presetClass="entr" presetSubtype="0" fill="hold" grpId="0" nodeType="afterEffect">
                                  <p:stCondLst>
                                    <p:cond delay="1"/>
                                  </p:stCondLst>
                                  <p:childTnLst>
                                    <p:set>
                                      <p:cBhvr>
                                        <p:cTn id="31" dur="1" fill="hold">
                                          <p:stCondLst>
                                            <p:cond delay="499"/>
                                          </p:stCondLst>
                                        </p:cTn>
                                        <p:tgtEl>
                                          <p:spTgt spid="231482"/>
                                        </p:tgtEl>
                                        <p:attrNameLst>
                                          <p:attrName>style.visibility</p:attrName>
                                        </p:attrNameLst>
                                      </p:cBhvr>
                                      <p:to>
                                        <p:strVal val="visible"/>
                                      </p:to>
                                    </p:set>
                                  </p:childTnLst>
                                </p:cTn>
                              </p:par>
                            </p:childTnLst>
                          </p:cTn>
                        </p:par>
                        <p:par>
                          <p:cTn id="32" fill="hold" nodeType="afterGroup">
                            <p:stCondLst>
                              <p:cond delay="5008"/>
                            </p:stCondLst>
                            <p:childTnLst>
                              <p:par>
                                <p:cTn id="33" presetID="1" presetClass="entr" presetSubtype="0" fill="hold" grpId="0" nodeType="afterEffect">
                                  <p:stCondLst>
                                    <p:cond delay="1"/>
                                  </p:stCondLst>
                                  <p:childTnLst>
                                    <p:set>
                                      <p:cBhvr>
                                        <p:cTn id="34" dur="1" fill="hold">
                                          <p:stCondLst>
                                            <p:cond delay="499"/>
                                          </p:stCondLst>
                                        </p:cTn>
                                        <p:tgtEl>
                                          <p:spTgt spid="231483"/>
                                        </p:tgtEl>
                                        <p:attrNameLst>
                                          <p:attrName>style.visibility</p:attrName>
                                        </p:attrNameLst>
                                      </p:cBhvr>
                                      <p:to>
                                        <p:strVal val="visible"/>
                                      </p:to>
                                    </p:set>
                                  </p:childTnLst>
                                </p:cTn>
                              </p:par>
                            </p:childTnLst>
                          </p:cTn>
                        </p:par>
                        <p:par>
                          <p:cTn id="35" fill="hold" nodeType="afterGroup">
                            <p:stCondLst>
                              <p:cond delay="5509"/>
                            </p:stCondLst>
                            <p:childTnLst>
                              <p:par>
                                <p:cTn id="36" presetID="1" presetClass="entr" presetSubtype="0" fill="hold" grpId="0" nodeType="afterEffect">
                                  <p:stCondLst>
                                    <p:cond delay="1"/>
                                  </p:stCondLst>
                                  <p:childTnLst>
                                    <p:set>
                                      <p:cBhvr>
                                        <p:cTn id="37" dur="1" fill="hold">
                                          <p:stCondLst>
                                            <p:cond delay="499"/>
                                          </p:stCondLst>
                                        </p:cTn>
                                        <p:tgtEl>
                                          <p:spTgt spid="231484"/>
                                        </p:tgtEl>
                                        <p:attrNameLst>
                                          <p:attrName>style.visibility</p:attrName>
                                        </p:attrNameLst>
                                      </p:cBhvr>
                                      <p:to>
                                        <p:strVal val="visible"/>
                                      </p:to>
                                    </p:set>
                                  </p:childTnLst>
                                </p:cTn>
                              </p:par>
                            </p:childTnLst>
                          </p:cTn>
                        </p:par>
                        <p:par>
                          <p:cTn id="38" fill="hold" nodeType="afterGroup">
                            <p:stCondLst>
                              <p:cond delay="6010"/>
                            </p:stCondLst>
                            <p:childTnLst>
                              <p:par>
                                <p:cTn id="39" presetID="1" presetClass="entr" presetSubtype="0" fill="hold" grpId="0" nodeType="afterEffect">
                                  <p:stCondLst>
                                    <p:cond delay="1"/>
                                  </p:stCondLst>
                                  <p:childTnLst>
                                    <p:set>
                                      <p:cBhvr>
                                        <p:cTn id="40" dur="1" fill="hold">
                                          <p:stCondLst>
                                            <p:cond delay="499"/>
                                          </p:stCondLst>
                                        </p:cTn>
                                        <p:tgtEl>
                                          <p:spTgt spid="231485"/>
                                        </p:tgtEl>
                                        <p:attrNameLst>
                                          <p:attrName>style.visibility</p:attrName>
                                        </p:attrNameLst>
                                      </p:cBhvr>
                                      <p:to>
                                        <p:strVal val="visible"/>
                                      </p:to>
                                    </p:set>
                                  </p:childTnLst>
                                </p:cTn>
                              </p:par>
                            </p:childTnLst>
                          </p:cTn>
                        </p:par>
                        <p:par>
                          <p:cTn id="41" fill="hold" nodeType="afterGroup">
                            <p:stCondLst>
                              <p:cond delay="6511"/>
                            </p:stCondLst>
                            <p:childTnLst>
                              <p:par>
                                <p:cTn id="42" presetID="1" presetClass="entr" presetSubtype="0" fill="hold" grpId="0" nodeType="afterEffect">
                                  <p:stCondLst>
                                    <p:cond delay="1"/>
                                  </p:stCondLst>
                                  <p:childTnLst>
                                    <p:set>
                                      <p:cBhvr>
                                        <p:cTn id="43" dur="1" fill="hold">
                                          <p:stCondLst>
                                            <p:cond delay="499"/>
                                          </p:stCondLst>
                                        </p:cTn>
                                        <p:tgtEl>
                                          <p:spTgt spid="231486"/>
                                        </p:tgtEl>
                                        <p:attrNameLst>
                                          <p:attrName>style.visibility</p:attrName>
                                        </p:attrNameLst>
                                      </p:cBhvr>
                                      <p:to>
                                        <p:strVal val="visible"/>
                                      </p:to>
                                    </p:set>
                                  </p:childTnLst>
                                </p:cTn>
                              </p:par>
                            </p:childTnLst>
                          </p:cTn>
                        </p:par>
                        <p:par>
                          <p:cTn id="44" fill="hold" nodeType="afterGroup">
                            <p:stCondLst>
                              <p:cond delay="7012"/>
                            </p:stCondLst>
                            <p:childTnLst>
                              <p:par>
                                <p:cTn id="45" presetID="1" presetClass="entr" presetSubtype="0" fill="hold" grpId="0" nodeType="afterEffect">
                                  <p:stCondLst>
                                    <p:cond delay="1"/>
                                  </p:stCondLst>
                                  <p:childTnLst>
                                    <p:set>
                                      <p:cBhvr>
                                        <p:cTn id="46" dur="1" fill="hold">
                                          <p:stCondLst>
                                            <p:cond delay="499"/>
                                          </p:stCondLst>
                                        </p:cTn>
                                        <p:tgtEl>
                                          <p:spTgt spid="231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73" grpId="0" animBg="1" autoUpdateAnimBg="0"/>
      <p:bldP spid="231474" grpId="0" animBg="1" autoUpdateAnimBg="0"/>
      <p:bldP spid="231475" grpId="0" animBg="1" autoUpdateAnimBg="0"/>
      <p:bldP spid="231478" grpId="0" animBg="1" autoUpdateAnimBg="0"/>
      <p:bldP spid="231479" grpId="0" animBg="1" autoUpdateAnimBg="0"/>
      <p:bldP spid="231480" grpId="0" animBg="1" autoUpdateAnimBg="0"/>
      <p:bldP spid="231481" grpId="0" animBg="1" autoUpdateAnimBg="0"/>
      <p:bldP spid="231482" grpId="0" animBg="1" autoUpdateAnimBg="0"/>
      <p:bldP spid="231483" grpId="0" animBg="1" autoUpdateAnimBg="0"/>
      <p:bldP spid="231484" grpId="0" animBg="1" autoUpdateAnimBg="0"/>
      <p:bldP spid="231485" grpId="0" animBg="1" autoUpdateAnimBg="0"/>
      <p:bldP spid="231486" grpId="0" animBg="1" autoUpdateAnimBg="0"/>
      <p:bldP spid="231487" grpId="0" animBg="1" autoUpdateAnimBg="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12-12 at 9.41.1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1280"/>
            <a:ext cx="9144000" cy="5890920"/>
          </a:xfrm>
          <a:prstGeom prst="rect">
            <a:avLst/>
          </a:prstGeom>
        </p:spPr>
      </p:pic>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buClrTx/>
              <a:buSzTx/>
              <a:buFontTx/>
              <a:buNone/>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4217871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buClrTx/>
              <a:buSzTx/>
              <a:buFontTx/>
              <a:buNone/>
            </a:pPr>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buClrTx/>
              <a:buSzTx/>
              <a:buFontTx/>
              <a:buNone/>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655858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ChangeArrowheads="1"/>
          </p:cNvSpPr>
          <p:nvPr/>
        </p:nvSpPr>
        <p:spPr bwMode="auto">
          <a:xfrm>
            <a:off x="0" y="0"/>
            <a:ext cx="9142413" cy="6858000"/>
          </a:xfrm>
          <a:prstGeom prst="rect">
            <a:avLst/>
          </a:prstGeom>
          <a:solidFill>
            <a:srgbClr val="04040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0034"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940035"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endParaRPr lang="en-US" sz="2000" baseline="0">
              <a:solidFill>
                <a:srgbClr val="FFA27C"/>
              </a:solidFill>
              <a:latin typeface="B VAG Rounded Bold" charset="0"/>
            </a:endParaRPr>
          </a:p>
        </p:txBody>
      </p:sp>
      <p:sp>
        <p:nvSpPr>
          <p:cNvPr id="940036"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spcBef>
                <a:spcPct val="50000"/>
              </a:spcBef>
              <a:buClrTx/>
              <a:buSzTx/>
              <a:buFontTx/>
              <a:buNone/>
            </a:pPr>
            <a:r>
              <a:rPr lang="en-US" sz="1600" b="1" baseline="0">
                <a:solidFill>
                  <a:srgbClr val="000000"/>
                </a:solidFill>
                <a:latin typeface="Comic Sans MS" charset="0"/>
              </a:rPr>
              <a:t>Gen. 1:1</a:t>
            </a:r>
          </a:p>
        </p:txBody>
      </p:sp>
      <p:sp>
        <p:nvSpPr>
          <p:cNvPr id="221190" name="Rectangle 6"/>
          <p:cNvSpPr>
            <a:spLocks noGrp="1" noChangeArrowheads="1"/>
          </p:cNvSpPr>
          <p:nvPr>
            <p:ph type="ctrTitle"/>
          </p:nvPr>
        </p:nvSpPr>
        <p:spPr>
          <a:xfrm>
            <a:off x="457200" y="838200"/>
            <a:ext cx="8686800" cy="4191000"/>
          </a:xfrm>
        </p:spPr>
        <p:txBody>
          <a:bodyPr/>
          <a:lstStyle/>
          <a:p>
            <a:pPr eaLnBrk="1" hangingPunct="1">
              <a:defRPr/>
            </a:pP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in the beginning</a:t>
            </a:r>
            <a:endParaRPr lang="en-US" sz="117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0038" name="Rectangle 7"/>
          <p:cNvSpPr>
            <a:spLocks noGrp="1" noChangeArrowheads="1"/>
          </p:cNvSpPr>
          <p:nvPr>
            <p:ph type="subTitle" idx="1"/>
          </p:nvPr>
        </p:nvSpPr>
        <p:spPr>
          <a:xfrm>
            <a:off x="6477000" y="4953000"/>
            <a:ext cx="2667000" cy="1981200"/>
          </a:xfrm>
        </p:spPr>
        <p:txBody>
          <a:bodyPr/>
          <a:lstStyle/>
          <a:p>
            <a:pPr eaLnBrk="1" hangingPunct="1"/>
            <a:r>
              <a:rPr lang="en-US">
                <a:solidFill>
                  <a:schemeClr val="bg1"/>
                </a:solidFill>
                <a:latin typeface="Times New Roman" charset="0"/>
                <a:ea typeface="ＭＳ Ｐゴシック" charset="0"/>
                <a:cs typeface="ＭＳ Ｐゴシック" charset="0"/>
              </a:rPr>
              <a:t>An Introduction to Genesis</a:t>
            </a:r>
          </a:p>
        </p:txBody>
      </p:sp>
    </p:spTree>
    <p:extLst>
      <p:ext uri="{BB962C8B-B14F-4D97-AF65-F5344CB8AC3E}">
        <p14:creationId xmlns:p14="http://schemas.microsoft.com/office/powerpoint/2010/main" val="3578736289"/>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ChangeArrowheads="1"/>
          </p:cNvSpPr>
          <p:nvPr/>
        </p:nvSpPr>
        <p:spPr bwMode="auto">
          <a:xfrm>
            <a:off x="-76200" y="0"/>
            <a:ext cx="9220200" cy="6858000"/>
          </a:xfrm>
          <a:prstGeom prst="rect">
            <a:avLst/>
          </a:pr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208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3152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942083" name="Text Box 4"/>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endParaRPr lang="en-US" sz="1800" baseline="0">
              <a:solidFill>
                <a:srgbClr val="000000"/>
              </a:solidFill>
              <a:latin typeface="Arial" charset="0"/>
            </a:endParaRPr>
          </a:p>
        </p:txBody>
      </p:sp>
      <p:sp>
        <p:nvSpPr>
          <p:cNvPr id="942084"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cs typeface="ＭＳ Ｐゴシック"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9pPr>
          </a:lstStyle>
          <a:p>
            <a:pPr>
              <a:spcBef>
                <a:spcPts val="1000"/>
              </a:spcBef>
              <a:buFont typeface="Comic Sans MS" charset="0"/>
              <a:buNone/>
            </a:pPr>
            <a:r>
              <a:rPr lang="en-GB" sz="1600" b="1" baseline="0">
                <a:solidFill>
                  <a:srgbClr val="000000"/>
                </a:solidFill>
                <a:latin typeface="Comic Sans MS" charset="0"/>
              </a:rPr>
              <a:t>Gen. 1:1</a:t>
            </a:r>
          </a:p>
        </p:txBody>
      </p:sp>
      <p:sp>
        <p:nvSpPr>
          <p:cNvPr id="224262" name="Rectangle 6"/>
          <p:cNvSpPr>
            <a:spLocks noGrp="1" noChangeArrowheads="1"/>
          </p:cNvSpPr>
          <p:nvPr>
            <p:ph type="title"/>
          </p:nvPr>
        </p:nvSpPr>
        <p:spPr>
          <a:xfrm>
            <a:off x="457200" y="838199"/>
            <a:ext cx="7620000" cy="4277967"/>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pada</a:t>
            </a: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 </a:t>
            </a: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mulanya</a:t>
            </a:r>
            <a:endParaRPr lang="en-GB" sz="11700" b="1" i="1" dirty="0">
              <a:solidFill>
                <a:srgbClr val="FFFF00"/>
              </a:solidFill>
              <a:effectLst>
                <a:outerShdw blurRad="38100" dist="38100" dir="2700000" algn="tl">
                  <a:srgbClr val="DDDDDD"/>
                </a:outerShdw>
              </a:effectLst>
              <a:latin typeface="Kosher-Normal" charset="0"/>
              <a:ea typeface="ＭＳ Ｐゴシック" charset="0"/>
              <a:cs typeface="ＭＳ Ｐゴシック" charset="0"/>
            </a:endParaRPr>
          </a:p>
        </p:txBody>
      </p:sp>
      <p:sp>
        <p:nvSpPr>
          <p:cNvPr id="942086" name="Rectangle 7"/>
          <p:cNvSpPr>
            <a:spLocks noGrp="1" noChangeArrowheads="1"/>
          </p:cNvSpPr>
          <p:nvPr>
            <p:ph type="subTitle" idx="4294967295"/>
          </p:nvPr>
        </p:nvSpPr>
        <p:spPr>
          <a:xfrm>
            <a:off x="6248400" y="4953000"/>
            <a:ext cx="2895600" cy="1982788"/>
          </a:xfrm>
        </p:spPr>
        <p:txBody>
          <a:bodyPr lIns="90000" tIns="46800" rIns="90000" bIns="46800"/>
          <a:lstStyle/>
          <a:p>
            <a:pPr marL="0" indent="0" algn="ctr" defTabSz="457200" eaLnBrk="1" hangingPunct="1">
              <a:buClr>
                <a:srgbClr val="FFFFFF"/>
              </a:buClr>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GB">
                <a:solidFill>
                  <a:srgbClr val="FFFFFF"/>
                </a:solidFill>
                <a:latin typeface="Arial" charset="0"/>
                <a:ea typeface="ＭＳ Ｐゴシック" charset="0"/>
                <a:cs typeface="ＭＳ Ｐゴシック" charset="0"/>
              </a:rPr>
              <a:t>Pengenalan kitab Kejadian</a:t>
            </a:r>
          </a:p>
        </p:txBody>
      </p:sp>
    </p:spTree>
    <p:extLst>
      <p:ext uri="{BB962C8B-B14F-4D97-AF65-F5344CB8AC3E}">
        <p14:creationId xmlns:p14="http://schemas.microsoft.com/office/powerpoint/2010/main" val="1186064245"/>
      </p:ext>
    </p:extLst>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29" name="Rectangle 2"/>
          <p:cNvSpPr>
            <a:spLocks noChangeArrowheads="1"/>
          </p:cNvSpPr>
          <p:nvPr/>
        </p:nvSpPr>
        <p:spPr bwMode="auto">
          <a:xfrm>
            <a:off x="1588" y="0"/>
            <a:ext cx="9142412" cy="6858000"/>
          </a:xfrm>
          <a:prstGeom prst="rect">
            <a:avLst/>
          </a:prstGeom>
          <a:solidFill>
            <a:srgbClr val="04040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4130"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94413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endParaRPr lang="en-US" sz="2000" baseline="0">
              <a:solidFill>
                <a:srgbClr val="FFA27C"/>
              </a:solidFill>
              <a:latin typeface="Arial" charset="0"/>
            </a:endParaRPr>
          </a:p>
        </p:txBody>
      </p:sp>
      <p:sp>
        <p:nvSpPr>
          <p:cNvPr id="944132"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spcBef>
                <a:spcPct val="50000"/>
              </a:spcBef>
              <a:buClrTx/>
              <a:buSzTx/>
              <a:buFontTx/>
              <a:buNone/>
            </a:pPr>
            <a:r>
              <a:rPr lang="en-US" sz="1600" b="1" baseline="0">
                <a:solidFill>
                  <a:srgbClr val="000000"/>
                </a:solidFill>
                <a:latin typeface="Comic Sans MS" charset="0"/>
              </a:rPr>
              <a:t>Gen. 1:1</a:t>
            </a:r>
          </a:p>
        </p:txBody>
      </p:sp>
      <p:sp>
        <p:nvSpPr>
          <p:cNvPr id="225286" name="Rectangle 6"/>
          <p:cNvSpPr>
            <a:spLocks noGrp="1" noChangeArrowheads="1"/>
          </p:cNvSpPr>
          <p:nvPr>
            <p:ph type="ctrTitle"/>
          </p:nvPr>
        </p:nvSpPr>
        <p:spPr>
          <a:xfrm>
            <a:off x="457200" y="838200"/>
            <a:ext cx="8686800" cy="4191000"/>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zh-CN" altLang="en-US" sz="20200" b="1" i="1" dirty="0">
                <a:solidFill>
                  <a:srgbClr val="FFFF00"/>
                </a:solidFill>
                <a:effectLst>
                  <a:glow rad="292100">
                    <a:schemeClr val="tx2">
                      <a:alpha val="89000"/>
                    </a:schemeClr>
                  </a:glow>
                </a:effectLst>
                <a:latin typeface="Kosher-Normal" charset="0"/>
                <a:ea typeface="ＭＳ Ｐゴシック" charset="0"/>
                <a:cs typeface="ＭＳ Ｐゴシック" charset="0"/>
              </a:rPr>
              <a:t>起初</a:t>
            </a:r>
            <a:endParaRPr lang="en-US" altLang="zh-CN" sz="202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4134" name="Rectangle 7"/>
          <p:cNvSpPr>
            <a:spLocks noGrp="1" noChangeArrowheads="1"/>
          </p:cNvSpPr>
          <p:nvPr>
            <p:ph type="subTitle" idx="1"/>
          </p:nvPr>
        </p:nvSpPr>
        <p:spPr>
          <a:xfrm>
            <a:off x="6400800" y="5715000"/>
            <a:ext cx="2743200" cy="838200"/>
          </a:xfrm>
        </p:spPr>
        <p:txBody>
          <a:bodyPr/>
          <a:lstStyle/>
          <a:p>
            <a:pPr eaLnBrk="1" hangingPunct="1"/>
            <a:r>
              <a:rPr lang="zh-CN" altLang="en-US" sz="4000">
                <a:solidFill>
                  <a:schemeClr val="bg1"/>
                </a:solidFill>
                <a:latin typeface="Times New Roman" charset="0"/>
                <a:ea typeface="SimSun" charset="0"/>
                <a:cs typeface="SimSun" charset="0"/>
              </a:rPr>
              <a:t>创世记导论</a:t>
            </a:r>
            <a:endParaRPr lang="en-US" altLang="zh-CN" sz="4000">
              <a:solidFill>
                <a:schemeClr val="bg1"/>
              </a:solidFill>
              <a:latin typeface="Times New Roman" charset="0"/>
              <a:ea typeface="SimSun" charset="0"/>
              <a:cs typeface="SimSun" charset="0"/>
            </a:endParaRPr>
          </a:p>
        </p:txBody>
      </p:sp>
    </p:spTree>
    <p:extLst>
      <p:ext uri="{BB962C8B-B14F-4D97-AF65-F5344CB8AC3E}">
        <p14:creationId xmlns:p14="http://schemas.microsoft.com/office/powerpoint/2010/main" val="1825333969"/>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1" descr="Wives Fellowship Large phot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zh-CN" altLang="en-US" b="1" dirty="0">
                <a:cs typeface="+mj-cs"/>
              </a:rPr>
              <a:t>新加坡神学院学生的妻子</a:t>
            </a:r>
            <a:endParaRPr lang="en-US" b="1" dirty="0">
              <a:cs typeface="+mj-cs"/>
            </a:endParaRPr>
          </a:p>
        </p:txBody>
      </p:sp>
    </p:spTree>
    <p:extLst>
      <p:ext uri="{BB962C8B-B14F-4D97-AF65-F5344CB8AC3E}">
        <p14:creationId xmlns:p14="http://schemas.microsoft.com/office/powerpoint/2010/main" val="2145905622"/>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defTabSz="914400">
              <a:buClrTx/>
              <a:buSzTx/>
              <a:buFontTx/>
              <a:buNone/>
              <a:defRPr/>
            </a:pPr>
            <a:endParaRPr lang="en-US" sz="1800" b="1">
              <a:solidFill>
                <a:srgbClr val="333333"/>
              </a:solidFill>
              <a:effectLst>
                <a:outerShdw blurRad="50800" dist="88900" dir="2700000" algn="tl" rotWithShape="0">
                  <a:srgbClr val="000000">
                    <a:alpha val="90000"/>
                  </a:srgbClr>
                </a:outerShdw>
              </a:effectLst>
              <a:latin typeface="Arial"/>
              <a:cs typeface="Arial"/>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eaLnBrk="1" hangingPunct="1">
                <a:spcBef>
                  <a:spcPct val="50000"/>
                </a:spcBef>
                <a:buClrTx/>
                <a:buSzTx/>
                <a:buFontTx/>
                <a:buNone/>
                <a:defRPr/>
              </a:pPr>
              <a:r>
                <a:rPr lang="ko-KR" altLang="en-US" sz="3200" b="1" dirty="0" err="1">
                  <a:solidFill>
                    <a:srgbClr val="FFFFFF"/>
                  </a:solidFill>
                  <a:effectLst>
                    <a:outerShdw blurRad="50800" dist="88900" dir="2700000" algn="tl" rotWithShape="0">
                      <a:srgbClr val="000000">
                        <a:alpha val="90000"/>
                      </a:srgbClr>
                    </a:outerShdw>
                  </a:effectLst>
                  <a:latin typeface="Arial"/>
                  <a:cs typeface="Arial"/>
                </a:rPr>
                <a:t>尼希米记</a:t>
              </a:r>
              <a:r>
                <a:rPr lang="en-US" sz="3200" b="1" dirty="0">
                  <a:solidFill>
                    <a:srgbClr val="FFFFFF"/>
                  </a:solidFill>
                  <a:effectLst>
                    <a:outerShdw blurRad="50800" dist="88900" dir="2700000" algn="tl" rotWithShape="0">
                      <a:srgbClr val="000000">
                        <a:alpha val="90000"/>
                      </a:srgbClr>
                    </a:outerShdw>
                  </a:effectLst>
                  <a:latin typeface="Arial"/>
                  <a:cs typeface="Arial"/>
                </a:rPr>
                <a:t>?</a:t>
              </a: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7864" name="Text Box 1032"/>
          <p:cNvSpPr txBox="1">
            <a:spLocks noChangeArrowheads="1"/>
          </p:cNvSpPr>
          <p:nvPr/>
        </p:nvSpPr>
        <p:spPr bwMode="auto">
          <a:xfrm>
            <a:off x="3132138" y="1128713"/>
            <a:ext cx="6011862" cy="532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Author</a:t>
            </a:r>
            <a:r>
              <a:rPr lang="fr-FR" sz="4000" b="1" dirty="0">
                <a:solidFill>
                  <a:srgbClr val="FFFFFF"/>
                </a:solidFill>
                <a:effectLst>
                  <a:outerShdw blurRad="50800" dist="88900" dir="2700000" algn="tl" rotWithShape="0">
                    <a:srgbClr val="000000">
                      <a:alpha val="90000"/>
                    </a:srgbClr>
                  </a:outerShdw>
                </a:effectLst>
                <a:latin typeface="Arial"/>
                <a:cs typeface="Arial"/>
              </a:rPr>
              <a:t>'</a:t>
            </a:r>
            <a:r>
              <a:rPr lang="en-US" sz="4000" b="1" dirty="0">
                <a:solidFill>
                  <a:srgbClr val="FFFFFF"/>
                </a:solidFill>
                <a:effectLst>
                  <a:outerShdw blurRad="50800" dist="88900" dir="2700000" algn="tl" rotWithShape="0">
                    <a:srgbClr val="000000">
                      <a:alpha val="90000"/>
                    </a:srgbClr>
                  </a:outerShdw>
                </a:effectLst>
                <a:latin typeface="Arial"/>
                <a:cs typeface="Arial"/>
              </a:rPr>
              <a:t>s intent</a:t>
            </a:r>
          </a:p>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God is credited</a:t>
            </a:r>
          </a:p>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Why, not how</a:t>
            </a:r>
          </a:p>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Ezra-Neh. theme</a:t>
            </a:r>
          </a:p>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Applies to all</a:t>
            </a:r>
          </a:p>
          <a:p>
            <a:pPr marL="914400" indent="-914400" defTabSz="914400" eaLnBrk="1" hangingPunct="1">
              <a:spcBef>
                <a:spcPct val="50000"/>
              </a:spcBef>
              <a:buClrTx/>
              <a:buSzTx/>
              <a:buFont typeface="+mj-lt"/>
              <a:buAutoNum type="arabicPeriod"/>
              <a:defRPr/>
            </a:pPr>
            <a:r>
              <a:rPr lang="en-US" sz="4000" b="1" dirty="0">
                <a:solidFill>
                  <a:srgbClr val="FFFFFF"/>
                </a:solidFill>
                <a:effectLst>
                  <a:outerShdw blurRad="50800" dist="88900" dir="2700000" algn="tl" rotWithShape="0">
                    <a:srgbClr val="000000">
                      <a:alpha val="90000"/>
                    </a:srgbClr>
                  </a:outerShdw>
                </a:effectLst>
                <a:latin typeface="Arial"/>
                <a:cs typeface="Arial"/>
              </a:rPr>
              <a:t>Historical situation</a:t>
            </a: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en-US" sz="36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Problems with the Leadership Focus</a:t>
            </a:r>
            <a:endParaRPr lang="en-US" sz="3600" b="1" dirty="0">
              <a:effectLst>
                <a:outerShdw blurRad="50800" dist="88900" dir="2700000" algn="tl" rotWithShape="0">
                  <a:srgbClr val="000000">
                    <a:alpha val="90000"/>
                  </a:srgbClr>
                </a:outerShdw>
              </a:effectLst>
              <a:latin typeface="Arial"/>
              <a:ea typeface="ＭＳ Ｐゴシック" charset="0"/>
              <a:cs typeface="Arial"/>
            </a:endParaRPr>
          </a:p>
        </p:txBody>
      </p:sp>
    </p:spTree>
    <p:extLst>
      <p:ext uri="{BB962C8B-B14F-4D97-AF65-F5344CB8AC3E}">
        <p14:creationId xmlns:p14="http://schemas.microsoft.com/office/powerpoint/2010/main" val="1028567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786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86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786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7786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8225" name="Picture 1" descr="IBS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86400"/>
            <a:ext cx="9251951" cy="1447800"/>
          </a:xfrm>
          <a:solidFill>
            <a:srgbClr val="000000"/>
          </a:solidFill>
        </p:spPr>
        <p:txBody>
          <a:bodyPr/>
          <a:lstStyle/>
          <a:p>
            <a:pPr eaLnBrk="1" hangingPunct="1">
              <a:defRPr/>
            </a:pPr>
            <a:r>
              <a:rPr lang="zh-CN" altLang="en-US" sz="3600" b="1" dirty="0">
                <a:cs typeface="+mj-cs"/>
              </a:rPr>
              <a:t>许多免费的客场</a:t>
            </a:r>
            <a:br>
              <a:rPr lang="en-US" altLang="zh-CN" sz="3600" b="1" dirty="0">
                <a:cs typeface="+mj-cs"/>
              </a:rPr>
            </a:br>
            <a:r>
              <a:rPr lang="zh-CN" altLang="en-US" sz="3600" b="1" dirty="0">
                <a:cs typeface="+mj-cs"/>
              </a:rPr>
              <a:t>用英语</a:t>
            </a:r>
            <a:r>
              <a:rPr lang="en-US" sz="3600" b="1" dirty="0">
                <a:cs typeface="+mj-cs"/>
              </a:rPr>
              <a:t>, </a:t>
            </a:r>
            <a:r>
              <a:rPr lang="zh-CN" altLang="en-US" sz="3600" b="1" dirty="0">
                <a:cs typeface="+mj-cs"/>
              </a:rPr>
              <a:t>华语，越南语等等</a:t>
            </a:r>
            <a:endParaRPr lang="en-US" sz="3600" b="1" dirty="0">
              <a:cs typeface="+mj-cs"/>
            </a:endParaRPr>
          </a:p>
        </p:txBody>
      </p:sp>
    </p:spTree>
    <p:extLst>
      <p:ext uri="{BB962C8B-B14F-4D97-AF65-F5344CB8AC3E}">
        <p14:creationId xmlns:p14="http://schemas.microsoft.com/office/powerpoint/2010/main" val="3769026642"/>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950276"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0277"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0278"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Tx/>
              <a:buNone/>
            </a:pPr>
            <a:endParaRPr lang="en-US" sz="4600" b="1" baseline="0">
              <a:solidFill>
                <a:srgbClr val="FFFFFF"/>
              </a:solidFill>
              <a:latin typeface="Arial" charset="0"/>
              <a:cs typeface="Arial" charset="0"/>
            </a:endParaRPr>
          </a:p>
        </p:txBody>
      </p:sp>
      <p:sp>
        <p:nvSpPr>
          <p:cNvPr id="53249" name="Title 2"/>
          <p:cNvSpPr>
            <a:spLocks noGrp="1"/>
          </p:cNvSpPr>
          <p:nvPr>
            <p:ph type="title"/>
          </p:nvPr>
        </p:nvSpPr>
        <p:spPr>
          <a:xfrm rot="20781058">
            <a:off x="968940" y="64639"/>
            <a:ext cx="4512092" cy="6142178"/>
          </a:xfrm>
        </p:spPr>
        <p:txBody>
          <a:bodyPr/>
          <a:lstStyle/>
          <a:p>
            <a:pPr eaLnBrk="1" hangingPunct="1">
              <a:defRPr/>
            </a:pPr>
            <a:r>
              <a:rPr lang="en-US" sz="8000" b="1" dirty="0">
                <a:solidFill>
                  <a:srgbClr val="FFFF00"/>
                </a:solidFill>
                <a:effectLst>
                  <a:glow rad="152400">
                    <a:schemeClr val="bg1"/>
                  </a:glow>
                </a:effectLst>
                <a:latin typeface="Arial"/>
                <a:cs typeface="Arial"/>
              </a:rPr>
              <a:t>How</a:t>
            </a:r>
            <a:r>
              <a:rPr lang="en-US" sz="8000" b="1" dirty="0">
                <a:effectLst>
                  <a:glow rad="152400">
                    <a:schemeClr val="bg1"/>
                  </a:glow>
                </a:effectLst>
                <a:latin typeface="Arial"/>
                <a:cs typeface="Arial"/>
              </a:rPr>
              <a:t> should we help the poor?</a:t>
            </a:r>
          </a:p>
        </p:txBody>
      </p:sp>
    </p:spTree>
    <p:extLst>
      <p:ext uri="{BB962C8B-B14F-4D97-AF65-F5344CB8AC3E}">
        <p14:creationId xmlns:p14="http://schemas.microsoft.com/office/powerpoint/2010/main" val="1663586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26627" name="Subtitle 4"/>
          <p:cNvSpPr>
            <a:spLocks noGrp="1"/>
          </p:cNvSpPr>
          <p:nvPr>
            <p:ph type="subTitle" idx="1"/>
          </p:nvPr>
        </p:nvSpPr>
        <p:spPr>
          <a:xfrm>
            <a:off x="26988" y="4953000"/>
            <a:ext cx="4214812" cy="533400"/>
          </a:xfrm>
        </p:spPr>
        <p:txBody>
          <a:bodyPr>
            <a:normAutofit fontScale="92500" lnSpcReduction="20000"/>
          </a:bodyPr>
          <a:lstStyle/>
          <a:p>
            <a:pPr algn="ctr" eaLnBrk="1" hangingPunct="1">
              <a:defRPr/>
            </a:pPr>
            <a:r>
              <a:rPr lang="en-US" sz="4400" b="1">
                <a:latin typeface="Arial" charset="0"/>
              </a:rPr>
              <a:t>Replace </a:t>
            </a:r>
            <a:r>
              <a:rPr lang="en-US" sz="4400" b="1">
                <a:solidFill>
                  <a:srgbClr val="FFFF00"/>
                </a:solidFill>
                <a:latin typeface="Arial" charset="0"/>
              </a:rPr>
              <a:t>greed</a:t>
            </a:r>
          </a:p>
        </p:txBody>
      </p:sp>
      <p:pic>
        <p:nvPicPr>
          <p:cNvPr id="6"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2057400"/>
            <a:ext cx="41402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4000" y="0"/>
            <a:ext cx="6480048" cy="1082040"/>
          </a:xfrm>
        </p:spPr>
        <p:txBody>
          <a:bodyPr/>
          <a:lstStyle/>
          <a:p>
            <a:pPr algn="ctr">
              <a:defRPr/>
            </a:pPr>
            <a:r>
              <a:rPr sz="6000"/>
              <a:t>Main Idea</a:t>
            </a:r>
          </a:p>
        </p:txBody>
      </p:sp>
      <p:sp>
        <p:nvSpPr>
          <p:cNvPr id="7" name="Subtitle 4"/>
          <p:cNvSpPr txBox="1">
            <a:spLocks/>
          </p:cNvSpPr>
          <p:nvPr/>
        </p:nvSpPr>
        <p:spPr bwMode="auto">
          <a:xfrm>
            <a:off x="4343400" y="4953000"/>
            <a:ext cx="4800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tIns="0" rIns="45720" bIns="0"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20000"/>
              </a:spcBef>
              <a:buClr>
                <a:srgbClr val="6EA0B0"/>
              </a:buClr>
              <a:buSzPct val="80000"/>
              <a:buFont typeface="Wingdings 2" charset="0"/>
              <a:buNone/>
            </a:pPr>
            <a:r>
              <a:rPr lang="en-US" sz="4400" b="1" baseline="0">
                <a:solidFill>
                  <a:srgbClr val="FFFFFF"/>
                </a:solidFill>
                <a:latin typeface="Arial" charset="0"/>
              </a:rPr>
              <a:t>with </a:t>
            </a:r>
            <a:r>
              <a:rPr lang="en-US" sz="4400" b="1" baseline="0">
                <a:solidFill>
                  <a:srgbClr val="FFFF00"/>
                </a:solidFill>
                <a:latin typeface="Arial" charset="0"/>
              </a:rPr>
              <a:t>generosity</a:t>
            </a:r>
          </a:p>
        </p:txBody>
      </p:sp>
      <p:pic>
        <p:nvPicPr>
          <p:cNvPr id="8" name="Picture 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4400" y="2057400"/>
            <a:ext cx="3767138"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73898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627">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954372"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4373"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4374"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Tx/>
              <a:buNone/>
            </a:pPr>
            <a:endParaRPr lang="en-US" sz="4600" b="1" baseline="0">
              <a:solidFill>
                <a:srgbClr val="FFFFFF"/>
              </a:solidFill>
              <a:latin typeface="Arial" charset="0"/>
              <a:cs typeface="Arial" charset="0"/>
            </a:endParaRPr>
          </a:p>
        </p:txBody>
      </p:sp>
      <p:sp>
        <p:nvSpPr>
          <p:cNvPr id="53249" name="Title 2"/>
          <p:cNvSpPr>
            <a:spLocks noGrp="1"/>
          </p:cNvSpPr>
          <p:nvPr>
            <p:ph type="title"/>
          </p:nvPr>
        </p:nvSpPr>
        <p:spPr>
          <a:xfrm rot="20781058">
            <a:off x="918927" y="-71510"/>
            <a:ext cx="8053952" cy="6142178"/>
          </a:xfrm>
        </p:spPr>
        <p:txBody>
          <a:bodyPr/>
          <a:lstStyle/>
          <a:p>
            <a:pPr eaLnBrk="1" hangingPunct="1">
              <a:defRPr/>
            </a:pPr>
            <a:r>
              <a:rPr lang="en-US" sz="9600" b="1" dirty="0">
                <a:effectLst>
                  <a:glow rad="152400">
                    <a:schemeClr val="bg1"/>
                  </a:glow>
                </a:effectLst>
                <a:latin typeface="Arial"/>
                <a:cs typeface="Arial"/>
              </a:rPr>
              <a:t>How can</a:t>
            </a:r>
            <a:r>
              <a:rPr lang="en-US" sz="9600" b="1" dirty="0">
                <a:solidFill>
                  <a:srgbClr val="FFFF00"/>
                </a:solidFill>
                <a:effectLst>
                  <a:glow rad="152400">
                    <a:schemeClr val="bg1"/>
                  </a:glow>
                </a:effectLst>
                <a:latin typeface="Arial"/>
                <a:cs typeface="Arial"/>
              </a:rPr>
              <a:t> </a:t>
            </a:r>
            <a:r>
              <a:rPr lang="en-US" sz="19900" b="1" dirty="0">
                <a:solidFill>
                  <a:srgbClr val="FFFF00"/>
                </a:solidFill>
                <a:effectLst>
                  <a:glow rad="152400">
                    <a:schemeClr val="bg1"/>
                  </a:glow>
                </a:effectLst>
                <a:latin typeface="Arial"/>
                <a:cs typeface="Arial"/>
              </a:rPr>
              <a:t>you</a:t>
            </a:r>
            <a:r>
              <a:rPr lang="en-US" sz="19900" b="1" dirty="0">
                <a:effectLst>
                  <a:glow rad="152400">
                    <a:schemeClr val="bg1"/>
                  </a:glow>
                </a:effectLst>
                <a:latin typeface="Arial"/>
                <a:cs typeface="Arial"/>
              </a:rPr>
              <a:t> </a:t>
            </a:r>
            <a:r>
              <a:rPr lang="en-US" sz="9600" b="1" dirty="0">
                <a:effectLst>
                  <a:glow rad="152400">
                    <a:schemeClr val="bg1"/>
                  </a:glow>
                </a:effectLst>
                <a:latin typeface="Arial"/>
                <a:cs typeface="Arial"/>
              </a:rPr>
              <a:t>help the poor?</a:t>
            </a:r>
          </a:p>
        </p:txBody>
      </p:sp>
    </p:spTree>
    <p:extLst>
      <p:ext uri="{BB962C8B-B14F-4D97-AF65-F5344CB8AC3E}">
        <p14:creationId xmlns:p14="http://schemas.microsoft.com/office/powerpoint/2010/main" val="24050582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956420" name="Title 2"/>
          <p:cNvSpPr>
            <a:spLocks noGrp="1"/>
          </p:cNvSpPr>
          <p:nvPr>
            <p:ph type="title"/>
          </p:nvPr>
        </p:nvSpPr>
        <p:spPr/>
        <p:txBody>
          <a:bodyPr/>
          <a:lstStyle/>
          <a:p>
            <a:pPr eaLnBrk="1" hangingPunct="1"/>
            <a:r>
              <a:rPr lang="en-US">
                <a:latin typeface="Franklin Gothic Book" charset="0"/>
              </a:rPr>
              <a:t>Making It Personal </a:t>
            </a:r>
          </a:p>
        </p:txBody>
      </p:sp>
      <p:sp>
        <p:nvSpPr>
          <p:cNvPr id="2" name="Content Placeholder 1"/>
          <p:cNvSpPr>
            <a:spLocks noGrp="1"/>
          </p:cNvSpPr>
          <p:nvPr>
            <p:ph idx="1"/>
          </p:nvPr>
        </p:nvSpPr>
        <p:spPr/>
        <p:txBody>
          <a:bodyPr/>
          <a:lstStyle/>
          <a:p>
            <a:pPr eaLnBrk="1" hangingPunct="1"/>
            <a:r>
              <a:rPr lang="en-US">
                <a:latin typeface="Arial" charset="0"/>
              </a:rPr>
              <a:t>Admit past patterns of abuse</a:t>
            </a:r>
          </a:p>
          <a:p>
            <a:pPr eaLnBrk="1" hangingPunct="1"/>
            <a:r>
              <a:rPr lang="en-US">
                <a:latin typeface="Arial" charset="0"/>
              </a:rPr>
              <a:t>Choose to change</a:t>
            </a:r>
          </a:p>
          <a:p>
            <a:pPr eaLnBrk="1" hangingPunct="1"/>
            <a:r>
              <a:rPr lang="en-US">
                <a:latin typeface="Arial" charset="0"/>
              </a:rPr>
              <a:t>Use your position for positive impact</a:t>
            </a:r>
          </a:p>
          <a:p>
            <a:pPr eaLnBrk="1" hangingPunct="1">
              <a:buFont typeface="Wingdings 2" charset="0"/>
              <a:buNone/>
            </a:pPr>
            <a:r>
              <a:rPr lang="en-US" sz="2200">
                <a:latin typeface="Euphemia" charset="0"/>
              </a:rPr>
              <a:t>	"But the earlier governors—those preceding me placed a heavy burden on the people and took forty shekels of silver from them in addition to food and wine. Their assistants also lorded it over the people. But out of reverence for God I did not act like that."</a:t>
            </a:r>
            <a:endParaRPr lang="en-US" sz="2200">
              <a:latin typeface="Arial" charset="0"/>
            </a:endParaRPr>
          </a:p>
          <a:p>
            <a:pPr eaLnBrk="1" hangingPunct="1"/>
            <a:r>
              <a:rPr lang="en-US">
                <a:latin typeface="Arial" charset="0"/>
              </a:rPr>
              <a:t>Have a marketplace ministry</a:t>
            </a:r>
          </a:p>
          <a:p>
            <a:pPr eaLnBrk="1" hangingPunct="1">
              <a:buFont typeface="Wingdings 2" charset="0"/>
              <a:buNone/>
            </a:pPr>
            <a:r>
              <a:rPr lang="en-US" sz="2400" baseline="30000">
                <a:latin typeface="Euphemia" charset="0"/>
              </a:rPr>
              <a:t>     16</a:t>
            </a:r>
            <a:r>
              <a:rPr lang="en-US" sz="2400">
                <a:latin typeface="Euphemia" charset="0"/>
              </a:rPr>
              <a:t> Instead, I devoted myself to the work on this wall.</a:t>
            </a:r>
            <a:endParaRPr lang="en-US">
              <a:latin typeface="Arial" charset="0"/>
            </a:endParaRPr>
          </a:p>
          <a:p>
            <a:pPr eaLnBrk="1" hangingPunct="1">
              <a:buFont typeface="Wingdings 2" charset="0"/>
              <a:buNone/>
            </a:pPr>
            <a:endParaRPr lang="en-US">
              <a:latin typeface="Arial" charset="0"/>
            </a:endParaRPr>
          </a:p>
          <a:p>
            <a:pPr eaLnBrk="1" hangingPunct="1"/>
            <a:endParaRPr lang="en-US">
              <a:latin typeface="Arial" charset="0"/>
            </a:endParaRPr>
          </a:p>
          <a:p>
            <a:pPr eaLnBrk="1" hangingPunct="1"/>
            <a:endParaRPr lang="en-US">
              <a:latin typeface="Arial" charset="0"/>
            </a:endParaRPr>
          </a:p>
        </p:txBody>
      </p:sp>
      <p:pic>
        <p:nvPicPr>
          <p:cNvPr id="956422" name="Picture 3" descr="artaxerxes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250" y="304800"/>
            <a:ext cx="180975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459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4" name="Title 3"/>
          <p:cNvSpPr>
            <a:spLocks noGrp="1"/>
          </p:cNvSpPr>
          <p:nvPr>
            <p:ph type="ctrTitle"/>
          </p:nvPr>
        </p:nvSpPr>
        <p:spPr/>
        <p:txBody>
          <a:bodyPr>
            <a:normAutofit/>
          </a:bodyPr>
          <a:lstStyle/>
          <a:p>
            <a:pPr algn="ctr" eaLnBrk="1" fontAlgn="auto" hangingPunct="1">
              <a:spcAft>
                <a:spcPts val="0"/>
              </a:spcAft>
              <a:defRPr/>
            </a:pPr>
            <a:r>
              <a:rPr>
                <a:ea typeface="+mj-ea"/>
                <a:cs typeface="+mj-cs"/>
              </a:rPr>
              <a:t>We have to choose to hear their cries and respond</a:t>
            </a:r>
          </a:p>
        </p:txBody>
      </p:sp>
      <p:sp>
        <p:nvSpPr>
          <p:cNvPr id="26627" name="Subtitle 4"/>
          <p:cNvSpPr>
            <a:spLocks noGrp="1"/>
          </p:cNvSpPr>
          <p:nvPr>
            <p:ph type="subTitle" idx="1"/>
          </p:nvPr>
        </p:nvSpPr>
        <p:spPr>
          <a:xfrm>
            <a:off x="433388" y="5562600"/>
            <a:ext cx="6480175" cy="533400"/>
          </a:xfrm>
        </p:spPr>
        <p:txBody>
          <a:bodyPr>
            <a:normAutofit lnSpcReduction="10000"/>
          </a:bodyPr>
          <a:lstStyle/>
          <a:p>
            <a:pPr eaLnBrk="1" hangingPunct="1">
              <a:defRPr/>
            </a:pPr>
            <a:r>
              <a:rPr lang="en-US" sz="3600">
                <a:latin typeface="Arial" charset="0"/>
              </a:rPr>
              <a:t>or ignore their need.</a:t>
            </a:r>
          </a:p>
        </p:txBody>
      </p:sp>
      <p:pic>
        <p:nvPicPr>
          <p:cNvPr id="95847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19738" y="-152400"/>
            <a:ext cx="3611562" cy="270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8471"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147638"/>
            <a:ext cx="3651250" cy="270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847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590800" y="-109538"/>
            <a:ext cx="3549650" cy="266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953352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0513" name="Rectangle 2"/>
          <p:cNvSpPr>
            <a:spLocks noGrp="1" noChangeArrowheads="1"/>
          </p:cNvSpPr>
          <p:nvPr>
            <p:ph type="title" idx="4294967295"/>
          </p:nvPr>
        </p:nvSpPr>
        <p:spPr>
          <a:xfrm>
            <a:off x="304800" y="533400"/>
            <a:ext cx="8229600" cy="1143000"/>
          </a:xfrm>
        </p:spPr>
        <p:txBody>
          <a:bodyPr/>
          <a:lstStyle/>
          <a:p>
            <a:r>
              <a:rPr lang="en-US">
                <a:solidFill>
                  <a:schemeClr val="accent1"/>
                </a:solidFill>
                <a:latin typeface="Arial" charset="0"/>
                <a:ea typeface="ＭＳ Ｐゴシック" charset="0"/>
                <a:cs typeface="ＭＳ Ｐゴシック" charset="0"/>
              </a:rPr>
              <a:t>Missions Giving</a:t>
            </a:r>
          </a:p>
        </p:txBody>
      </p:sp>
      <p:graphicFrame>
        <p:nvGraphicFramePr>
          <p:cNvPr id="960514" name="Object 2"/>
          <p:cNvGraphicFramePr>
            <a:graphicFrameLocks noChangeAspect="1"/>
          </p:cNvGraphicFramePr>
          <p:nvPr>
            <p:extLst>
              <p:ext uri="{D42A27DB-BD31-4B8C-83A1-F6EECF244321}">
                <p14:modId xmlns:p14="http://schemas.microsoft.com/office/powerpoint/2010/main" val="1511175376"/>
              </p:ext>
            </p:extLst>
          </p:nvPr>
        </p:nvGraphicFramePr>
        <p:xfrm>
          <a:off x="-228600" y="533400"/>
          <a:ext cx="2193925" cy="1346200"/>
        </p:xfrm>
        <a:graphic>
          <a:graphicData uri="http://schemas.openxmlformats.org/presentationml/2006/ole">
            <mc:AlternateContent xmlns:mc="http://schemas.openxmlformats.org/markup-compatibility/2006">
              <mc:Choice xmlns:v="urn:schemas-microsoft-com:vml" Requires="v">
                <p:oleObj spid="_x0000_s1069" name="Worksheet" r:id="rId3" imgW="9305998" imgH="5714906" progId="Excel.Sheet.8">
                  <p:embed/>
                </p:oleObj>
              </mc:Choice>
              <mc:Fallback>
                <p:oleObj name="Worksheet" r:id="rId3" imgW="9305998" imgH="5714906" progId="Excel.Sheet.8">
                  <p:embed/>
                  <p:pic>
                    <p:nvPicPr>
                      <p:cNvPr id="0" name=""/>
                      <p:cNvPicPr>
                        <a:picLocks noChangeAspect="1" noChangeArrowheads="1"/>
                      </p:cNvPicPr>
                      <p:nvPr/>
                    </p:nvPicPr>
                    <p:blipFill>
                      <a:blip r:embed="rId4"/>
                      <a:srcRect/>
                      <a:stretch>
                        <a:fillRect/>
                      </a:stretch>
                    </p:blipFill>
                    <p:spPr bwMode="auto">
                      <a:xfrm>
                        <a:off x="-228600" y="533400"/>
                        <a:ext cx="2193925" cy="1346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916" name="Text Box 4"/>
          <p:cNvSpPr txBox="1">
            <a:spLocks noChangeArrowheads="1"/>
          </p:cNvSpPr>
          <p:nvPr/>
        </p:nvSpPr>
        <p:spPr bwMode="auto">
          <a:xfrm>
            <a:off x="2286000" y="1816100"/>
            <a:ext cx="1303338"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a:buClrTx/>
              <a:buSzTx/>
              <a:buFontTx/>
              <a:buNone/>
              <a:defRPr/>
            </a:pPr>
            <a:r>
              <a:rPr lang="en-US" sz="4400" b="1">
                <a:solidFill>
                  <a:srgbClr val="FFFFFF"/>
                </a:solidFill>
                <a:latin typeface="Arial" pitchFamily="-105" charset="0"/>
                <a:ea typeface="ＭＳ Ｐゴシック" pitchFamily="-105" charset="-128"/>
                <a:cs typeface="ＭＳ Ｐゴシック" pitchFamily="-105" charset="-128"/>
              </a:rPr>
              <a:t>21%</a:t>
            </a:r>
          </a:p>
        </p:txBody>
      </p:sp>
      <p:pic>
        <p:nvPicPr>
          <p:cNvPr id="38917" name="Picture 5" descr="Budmaa Sept 200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7600" y="2286000"/>
            <a:ext cx="54864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8" name="Picture 6" descr="Babychen Family Jan 08"/>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04800" y="2819400"/>
            <a:ext cx="3962400" cy="345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9" name="Picture 7" descr="IMG_606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675188" y="-379413"/>
            <a:ext cx="4468812" cy="335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664975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9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9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descr="Athan &amp; Chanchan retr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1538" name="Title 1"/>
          <p:cNvSpPr>
            <a:spLocks noGrp="1"/>
          </p:cNvSpPr>
          <p:nvPr>
            <p:ph type="title"/>
          </p:nvPr>
        </p:nvSpPr>
        <p:spPr>
          <a:xfrm>
            <a:off x="0" y="0"/>
            <a:ext cx="8686800" cy="1143000"/>
          </a:xfrm>
        </p:spPr>
        <p:txBody>
          <a:bodyPr/>
          <a:lstStyle/>
          <a:p>
            <a:pPr eaLnBrk="1" hangingPunct="1"/>
            <a:r>
              <a:rPr lang="en-US" sz="5400" b="1">
                <a:solidFill>
                  <a:srgbClr val="FFFFFF"/>
                </a:solidFill>
                <a:latin typeface="Arial" charset="0"/>
                <a:cs typeface="Arial" charset="0"/>
              </a:rPr>
              <a:t>Chanchan &amp; Athan</a:t>
            </a:r>
          </a:p>
        </p:txBody>
      </p:sp>
    </p:spTree>
    <p:extLst>
      <p:ext uri="{BB962C8B-B14F-4D97-AF65-F5344CB8AC3E}">
        <p14:creationId xmlns:p14="http://schemas.microsoft.com/office/powerpoint/2010/main" val="3586902380"/>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Title 1"/>
          <p:cNvSpPr>
            <a:spLocks noGrp="1"/>
          </p:cNvSpPr>
          <p:nvPr>
            <p:ph type="title"/>
          </p:nvPr>
        </p:nvSpPr>
        <p:spPr>
          <a:xfrm>
            <a:off x="457200" y="0"/>
            <a:ext cx="8229600" cy="1143000"/>
          </a:xfrm>
        </p:spPr>
        <p:txBody>
          <a:bodyPr/>
          <a:lstStyle/>
          <a:p>
            <a:pPr eaLnBrk="1" hangingPunct="1"/>
            <a:r>
              <a:rPr lang="zh-CN" altLang="en-US" sz="4800" b="1" dirty="0">
                <a:latin typeface="Calibri" charset="0"/>
              </a:rPr>
              <a:t>曼尼普尔</a:t>
            </a:r>
            <a:r>
              <a:rPr lang="en-US" sz="4800" b="1" dirty="0">
                <a:latin typeface="Calibri" charset="0"/>
              </a:rPr>
              <a:t>, </a:t>
            </a:r>
            <a:r>
              <a:rPr lang="zh-CN" altLang="en-US" sz="4800" b="1" dirty="0">
                <a:latin typeface="Calibri" charset="0"/>
              </a:rPr>
              <a:t>印度的东北部</a:t>
            </a:r>
            <a:endParaRPr lang="en-US" sz="4800" b="1" dirty="0">
              <a:latin typeface="Calibri" charset="0"/>
            </a:endParaRPr>
          </a:p>
        </p:txBody>
      </p:sp>
      <p:pic>
        <p:nvPicPr>
          <p:cNvPr id="962562" name="Picture 7" descr="Manipur North East Indi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144000" cy="5224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6"/>
          <p:cNvSpPr/>
          <p:nvPr/>
        </p:nvSpPr>
        <p:spPr>
          <a:xfrm>
            <a:off x="3033713" y="2498725"/>
            <a:ext cx="1555750" cy="1557338"/>
          </a:xfrm>
          <a:custGeom>
            <a:avLst/>
            <a:gdLst>
              <a:gd name="connsiteX0" fmla="*/ 58057 w 1555447"/>
              <a:gd name="connsiteY0" fmla="*/ 374953 h 1557867"/>
              <a:gd name="connsiteX1" fmla="*/ 653143 w 1555447"/>
              <a:gd name="connsiteY1" fmla="*/ 113695 h 1557867"/>
              <a:gd name="connsiteX2" fmla="*/ 1248228 w 1555447"/>
              <a:gd name="connsiteY2" fmla="*/ 26610 h 1557867"/>
              <a:gd name="connsiteX3" fmla="*/ 1538514 w 1555447"/>
              <a:gd name="connsiteY3" fmla="*/ 273353 h 1557867"/>
              <a:gd name="connsiteX4" fmla="*/ 1146628 w 1555447"/>
              <a:gd name="connsiteY4" fmla="*/ 1318381 h 1557867"/>
              <a:gd name="connsiteX5" fmla="*/ 740228 w 1555447"/>
              <a:gd name="connsiteY5" fmla="*/ 1449010 h 1557867"/>
              <a:gd name="connsiteX6" fmla="*/ 101600 w 1555447"/>
              <a:gd name="connsiteY6" fmla="*/ 665238 h 1557867"/>
              <a:gd name="connsiteX7" fmla="*/ 130628 w 1555447"/>
              <a:gd name="connsiteY7" fmla="*/ 360438 h 1557867"/>
              <a:gd name="connsiteX8" fmla="*/ 145143 w 1555447"/>
              <a:gd name="connsiteY8" fmla="*/ 331410 h 15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447" h="1557867">
                <a:moveTo>
                  <a:pt x="58057" y="374953"/>
                </a:moveTo>
                <a:cubicBezTo>
                  <a:pt x="256419" y="273352"/>
                  <a:pt x="454781" y="171752"/>
                  <a:pt x="653143" y="113695"/>
                </a:cubicBezTo>
                <a:cubicBezTo>
                  <a:pt x="851505" y="55638"/>
                  <a:pt x="1100666" y="0"/>
                  <a:pt x="1248228" y="26610"/>
                </a:cubicBezTo>
                <a:cubicBezTo>
                  <a:pt x="1395790" y="53220"/>
                  <a:pt x="1555447" y="58058"/>
                  <a:pt x="1538514" y="273353"/>
                </a:cubicBezTo>
                <a:cubicBezTo>
                  <a:pt x="1521581" y="488648"/>
                  <a:pt x="1279676" y="1122438"/>
                  <a:pt x="1146628" y="1318381"/>
                </a:cubicBezTo>
                <a:cubicBezTo>
                  <a:pt x="1013580" y="1514324"/>
                  <a:pt x="914399" y="1557867"/>
                  <a:pt x="740228" y="1449010"/>
                </a:cubicBezTo>
                <a:cubicBezTo>
                  <a:pt x="566057" y="1340153"/>
                  <a:pt x="203200" y="846667"/>
                  <a:pt x="101600" y="665238"/>
                </a:cubicBezTo>
                <a:cubicBezTo>
                  <a:pt x="0" y="483809"/>
                  <a:pt x="123371" y="416076"/>
                  <a:pt x="130628" y="360438"/>
                </a:cubicBezTo>
                <a:cubicBezTo>
                  <a:pt x="137885" y="304800"/>
                  <a:pt x="141514" y="318105"/>
                  <a:pt x="145143" y="331410"/>
                </a:cubicBez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914400" eaLnBrk="1" fontAlgn="auto" hangingPunct="1">
              <a:spcBef>
                <a:spcPts val="0"/>
              </a:spcBef>
              <a:spcAft>
                <a:spcPts val="0"/>
              </a:spcAft>
              <a:buClrTx/>
              <a:buSzTx/>
              <a:buFontTx/>
              <a:buNone/>
              <a:defRPr/>
            </a:pPr>
            <a:endParaRPr lang="en-US" sz="1800">
              <a:solidFill>
                <a:prstClr val="black"/>
              </a:solidFill>
            </a:endParaRPr>
          </a:p>
        </p:txBody>
      </p:sp>
      <p:sp>
        <p:nvSpPr>
          <p:cNvPr id="18" name="Right Arrow 17"/>
          <p:cNvSpPr/>
          <p:nvPr/>
        </p:nvSpPr>
        <p:spPr>
          <a:xfrm>
            <a:off x="4291013" y="3352800"/>
            <a:ext cx="609600" cy="381000"/>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Tree>
    <p:extLst>
      <p:ext uri="{BB962C8B-B14F-4D97-AF65-F5344CB8AC3E}">
        <p14:creationId xmlns:p14="http://schemas.microsoft.com/office/powerpoint/2010/main" val="224937134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63585" name="Picture 1" descr="bridge-the-g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3586" name="Picture 2" descr="Logo Col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447800"/>
            <a:ext cx="38369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ight Arrow 4"/>
          <p:cNvSpPr/>
          <p:nvPr/>
        </p:nvSpPr>
        <p:spPr>
          <a:xfrm>
            <a:off x="3962400" y="5486400"/>
            <a:ext cx="1600200" cy="533400"/>
          </a:xfrm>
          <a:prstGeom prst="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r>
              <a:rPr lang="en-US" sz="1800" b="1">
                <a:solidFill>
                  <a:prstClr val="black"/>
                </a:solidFill>
              </a:rPr>
              <a:t>Ministry</a:t>
            </a:r>
          </a:p>
        </p:txBody>
      </p:sp>
      <p:sp>
        <p:nvSpPr>
          <p:cNvPr id="963588" name="Titre 1"/>
          <p:cNvSpPr txBox="1">
            <a:spLocks/>
          </p:cNvSpPr>
          <p:nvPr/>
        </p:nvSpPr>
        <p:spPr bwMode="auto">
          <a:xfrm>
            <a:off x="0" y="0"/>
            <a:ext cx="9144000" cy="1295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fr-CA" sz="4400" b="1" baseline="0">
                <a:solidFill>
                  <a:srgbClr val="FFFF00"/>
                </a:solidFill>
                <a:latin typeface="Arial" charset="0"/>
                <a:cs typeface="Arial" charset="0"/>
              </a:rPr>
              <a:t>P</a:t>
            </a:r>
            <a:r>
              <a:rPr lang="fr-CA" sz="4400" b="1" baseline="0">
                <a:solidFill>
                  <a:srgbClr val="FFFFFF"/>
                </a:solidFill>
                <a:latin typeface="Arial" charset="0"/>
                <a:cs typeface="Arial" charset="0"/>
              </a:rPr>
              <a:t>rofessional </a:t>
            </a:r>
            <a:r>
              <a:rPr lang="fr-CA" sz="4400" b="1" baseline="0">
                <a:solidFill>
                  <a:srgbClr val="FFFF00"/>
                </a:solidFill>
                <a:latin typeface="Arial" charset="0"/>
                <a:cs typeface="Arial" charset="0"/>
              </a:rPr>
              <a:t>T</a:t>
            </a:r>
            <a:r>
              <a:rPr lang="fr-CA" sz="4400" b="1" baseline="0">
                <a:solidFill>
                  <a:srgbClr val="FFFFFF"/>
                </a:solidFill>
                <a:latin typeface="Arial" charset="0"/>
                <a:cs typeface="Arial" charset="0"/>
              </a:rPr>
              <a:t>raining </a:t>
            </a:r>
            <a:r>
              <a:rPr lang="fr-CA" sz="4400" b="1" baseline="0">
                <a:solidFill>
                  <a:srgbClr val="FFFF00"/>
                </a:solidFill>
                <a:latin typeface="Arial" charset="0"/>
                <a:cs typeface="Arial" charset="0"/>
              </a:rPr>
              <a:t>I</a:t>
            </a:r>
            <a:r>
              <a:rPr lang="fr-CA" sz="4400" b="1" baseline="0">
                <a:solidFill>
                  <a:srgbClr val="FFFFFF"/>
                </a:solidFill>
                <a:latin typeface="Arial" charset="0"/>
                <a:cs typeface="Arial" charset="0"/>
              </a:rPr>
              <a:t>nstitute</a:t>
            </a:r>
            <a:br>
              <a:rPr lang="fr-CA" sz="3600" b="1" baseline="0">
                <a:solidFill>
                  <a:srgbClr val="FFFFFF"/>
                </a:solidFill>
                <a:latin typeface="Arial" charset="0"/>
                <a:cs typeface="Arial" charset="0"/>
              </a:rPr>
            </a:br>
            <a:r>
              <a:rPr lang="fr-CA" sz="3600" b="1" baseline="0">
                <a:solidFill>
                  <a:srgbClr val="FFFFFF"/>
                </a:solidFill>
                <a:latin typeface="Arial" charset="0"/>
                <a:cs typeface="Arial" charset="0"/>
              </a:rPr>
              <a:t> – Bridging the gap</a:t>
            </a:r>
          </a:p>
        </p:txBody>
      </p:sp>
      <p:sp>
        <p:nvSpPr>
          <p:cNvPr id="7" name="Titre 1"/>
          <p:cNvSpPr txBox="1">
            <a:spLocks/>
          </p:cNvSpPr>
          <p:nvPr/>
        </p:nvSpPr>
        <p:spPr>
          <a:xfrm>
            <a:off x="2781300" y="4343400"/>
            <a:ext cx="4114800" cy="1752600"/>
          </a:xfrm>
          <a:prstGeom prst="rect">
            <a:avLst/>
          </a:prstGeom>
          <a:solidFill>
            <a:schemeClr val="tx1">
              <a:lumMod val="95000"/>
              <a:lumOff val="5000"/>
            </a:schemeClr>
          </a:solidFill>
        </p:spPr>
        <p:txBody>
          <a:bodyPr/>
          <a:lstStyle/>
          <a:p>
            <a:pPr algn="ctr" defTabSz="914400" eaLnBrk="1" fontAlgn="auto" hangingPunct="1">
              <a:spcAft>
                <a:spcPts val="0"/>
              </a:spcAft>
              <a:buClrTx/>
              <a:buSzTx/>
              <a:buFontTx/>
              <a:buNone/>
              <a:defRPr/>
            </a:pPr>
            <a:r>
              <a:rPr lang="fr-CA" sz="5400" b="1">
                <a:solidFill>
                  <a:prstClr val="white"/>
                </a:solidFill>
                <a:latin typeface="Century Schoolbook" pitchFamily="18" charset="0"/>
              </a:rPr>
              <a:t>A Holistic Ministry</a:t>
            </a:r>
            <a:endParaRPr lang="fr-CA" sz="5400" b="1" dirty="0">
              <a:solidFill>
                <a:prstClr val="white"/>
              </a:solidFill>
              <a:latin typeface="Century Schoolbook" pitchFamily="18" charset="0"/>
            </a:endParaRPr>
          </a:p>
        </p:txBody>
      </p:sp>
      <p:sp>
        <p:nvSpPr>
          <p:cNvPr id="4" name="Rectangle 3"/>
          <p:cNvSpPr>
            <a:spLocks noChangeArrowheads="1"/>
          </p:cNvSpPr>
          <p:nvPr/>
        </p:nvSpPr>
        <p:spPr bwMode="auto">
          <a:xfrm>
            <a:off x="0" y="4114800"/>
            <a:ext cx="9144000"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tabLst>
                <a:tab pos="1538288" algn="ctr"/>
                <a:tab pos="7716838" algn="ctr"/>
              </a:tabLst>
            </a:pPr>
            <a:r>
              <a:rPr lang="en-US" sz="3400" b="1">
                <a:solidFill>
                  <a:srgbClr val="FFFF00"/>
                </a:solidFill>
                <a:latin typeface="Calibri" charset="0"/>
              </a:rPr>
              <a:t>		</a:t>
            </a:r>
            <a:r>
              <a:rPr lang="en-US" sz="2800" b="1">
                <a:solidFill>
                  <a:srgbClr val="FFFF00"/>
                </a:solidFill>
                <a:latin typeface="Calibri" charset="0"/>
              </a:rPr>
              <a:t>Workplaces</a:t>
            </a:r>
            <a:endParaRPr lang="en-US" sz="3400" b="1">
              <a:solidFill>
                <a:srgbClr val="FFFF00"/>
              </a:solidFill>
              <a:latin typeface="Calibri" charset="0"/>
            </a:endParaRPr>
          </a:p>
          <a:p>
            <a:pPr defTabSz="914400" eaLnBrk="1" hangingPunct="1">
              <a:buClrTx/>
              <a:buSzTx/>
              <a:buFontTx/>
              <a:buNone/>
              <a:tabLst>
                <a:tab pos="1538288" algn="ctr"/>
                <a:tab pos="7716838" algn="ctr"/>
              </a:tabLst>
            </a:pPr>
            <a:r>
              <a:rPr lang="en-US" sz="3400" b="1">
                <a:solidFill>
                  <a:srgbClr val="FFFF00"/>
                </a:solidFill>
                <a:latin typeface="Calibri" charset="0"/>
              </a:rPr>
              <a:t>		</a:t>
            </a:r>
            <a:r>
              <a:rPr lang="en-US" sz="2800" b="1">
                <a:solidFill>
                  <a:srgbClr val="FFFF00"/>
                </a:solidFill>
                <a:latin typeface="Calibri" charset="0"/>
              </a:rPr>
              <a:t>Vocations</a:t>
            </a:r>
            <a:endParaRPr lang="en-US" sz="3400" b="1">
              <a:solidFill>
                <a:srgbClr val="FFFF00"/>
              </a:solidFill>
              <a:latin typeface="Calibri" charset="0"/>
            </a:endParaRPr>
          </a:p>
          <a:p>
            <a:pPr defTabSz="914400" eaLnBrk="1" hangingPunct="1">
              <a:buClrTx/>
              <a:buSzTx/>
              <a:buFontTx/>
              <a:buNone/>
              <a:tabLst>
                <a:tab pos="1538288" algn="ctr"/>
                <a:tab pos="7716838" algn="ctr"/>
              </a:tabLst>
            </a:pPr>
            <a:r>
              <a:rPr lang="en-US" sz="3400" b="1">
                <a:solidFill>
                  <a:srgbClr val="FFFF00"/>
                </a:solidFill>
                <a:latin typeface="Calibri" charset="0"/>
              </a:rPr>
              <a:t>	 Church 	</a:t>
            </a:r>
            <a:r>
              <a:rPr lang="en-US" sz="2800" b="1">
                <a:solidFill>
                  <a:srgbClr val="FFFF00"/>
                </a:solidFill>
                <a:latin typeface="Calibri" charset="0"/>
              </a:rPr>
              <a:t>Studies</a:t>
            </a:r>
            <a:endParaRPr lang="en-US" sz="3400" b="1">
              <a:solidFill>
                <a:srgbClr val="FFFF00"/>
              </a:solidFill>
              <a:latin typeface="Calibri" charset="0"/>
            </a:endParaRPr>
          </a:p>
          <a:p>
            <a:pPr defTabSz="914400" eaLnBrk="1" hangingPunct="1">
              <a:buClrTx/>
              <a:buSzTx/>
              <a:buFontTx/>
              <a:buNone/>
              <a:tabLst>
                <a:tab pos="1538288" algn="ctr"/>
                <a:tab pos="7716838" algn="ctr"/>
              </a:tabLst>
            </a:pPr>
            <a:r>
              <a:rPr lang="en-US" sz="3400" b="1">
                <a:solidFill>
                  <a:srgbClr val="FFFF00"/>
                </a:solidFill>
                <a:latin typeface="Calibri" charset="0"/>
              </a:rPr>
              <a:t>		</a:t>
            </a:r>
            <a:r>
              <a:rPr lang="en-US" sz="2800" b="1">
                <a:solidFill>
                  <a:srgbClr val="FFFF00"/>
                </a:solidFill>
                <a:latin typeface="Calibri" charset="0"/>
              </a:rPr>
              <a:t>People’s lives</a:t>
            </a:r>
            <a:endParaRPr lang="en-US" sz="3400" b="1">
              <a:solidFill>
                <a:srgbClr val="FFFF00"/>
              </a:solidFill>
              <a:latin typeface="Calibri" charset="0"/>
            </a:endParaRPr>
          </a:p>
          <a:p>
            <a:pPr defTabSz="914400" eaLnBrk="1" hangingPunct="1">
              <a:buClrTx/>
              <a:buSzTx/>
              <a:buFontTx/>
              <a:buNone/>
              <a:tabLst>
                <a:tab pos="1538288" algn="ctr"/>
                <a:tab pos="7716838" algn="ctr"/>
              </a:tabLst>
            </a:pPr>
            <a:r>
              <a:rPr lang="en-US" sz="3400" b="1">
                <a:solidFill>
                  <a:srgbClr val="FFFF00"/>
                </a:solidFill>
                <a:latin typeface="Calibri" charset="0"/>
              </a:rPr>
              <a:t>		</a:t>
            </a:r>
            <a:r>
              <a:rPr lang="en-US" sz="2800" b="1">
                <a:solidFill>
                  <a:srgbClr val="FFFF00"/>
                </a:solidFill>
                <a:latin typeface="Calibri" charset="0"/>
              </a:rPr>
              <a:t>Spiritual needs</a:t>
            </a:r>
          </a:p>
        </p:txBody>
      </p:sp>
    </p:spTree>
    <p:extLst>
      <p:ext uri="{BB962C8B-B14F-4D97-AF65-F5344CB8AC3E}">
        <p14:creationId xmlns:p14="http://schemas.microsoft.com/office/powerpoint/2010/main" val="2880635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2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3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ox(out)">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26657557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Up Arrow 5"/>
          <p:cNvSpPr/>
          <p:nvPr/>
        </p:nvSpPr>
        <p:spPr>
          <a:xfrm>
            <a:off x="61913" y="1600200"/>
            <a:ext cx="1295400" cy="4191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 name="Titre 1"/>
          <p:cNvSpPr>
            <a:spLocks noGrp="1"/>
          </p:cNvSpPr>
          <p:nvPr>
            <p:ph type="title"/>
          </p:nvPr>
        </p:nvSpPr>
        <p:spPr>
          <a:xfrm>
            <a:off x="2438400" y="381000"/>
            <a:ext cx="6257925" cy="609600"/>
          </a:xfrm>
        </p:spPr>
        <p:txBody>
          <a:bodyPr rtlCol="0">
            <a:noAutofit/>
          </a:bodyPr>
          <a:lstStyle/>
          <a:p>
            <a:pPr algn="l" eaLnBrk="1" fontAlgn="auto" hangingPunct="1">
              <a:spcAft>
                <a:spcPts val="0"/>
              </a:spcAft>
              <a:defRPr/>
            </a:pPr>
            <a:r>
              <a:rPr lang="fr-CA" b="1">
                <a:solidFill>
                  <a:schemeClr val="tx1">
                    <a:lumMod val="65000"/>
                    <a:lumOff val="35000"/>
                  </a:schemeClr>
                </a:solidFill>
                <a:ea typeface="+mj-ea"/>
                <a:cs typeface="+mj-cs"/>
              </a:rPr>
              <a:t>Progress so far . . .</a:t>
            </a:r>
            <a:endParaRPr lang="fr-CA" b="1" dirty="0">
              <a:solidFill>
                <a:schemeClr val="tx1">
                  <a:lumMod val="65000"/>
                  <a:lumOff val="35000"/>
                </a:schemeClr>
              </a:solidFill>
              <a:ea typeface="+mj-ea"/>
              <a:cs typeface="+mj-cs"/>
            </a:endParaRPr>
          </a:p>
        </p:txBody>
      </p:sp>
      <p:sp>
        <p:nvSpPr>
          <p:cNvPr id="3" name="Espace réservé du contenu 2"/>
          <p:cNvSpPr>
            <a:spLocks noGrp="1"/>
          </p:cNvSpPr>
          <p:nvPr>
            <p:ph idx="1"/>
          </p:nvPr>
        </p:nvSpPr>
        <p:spPr>
          <a:xfrm>
            <a:off x="1295400" y="1981200"/>
            <a:ext cx="7848600" cy="4419600"/>
          </a:xfrm>
        </p:spPr>
        <p:txBody>
          <a:bodyPr/>
          <a:lstStyle/>
          <a:p>
            <a:pPr marL="234950" indent="-234950" eaLnBrk="1" hangingPunct="1">
              <a:spcBef>
                <a:spcPct val="0"/>
              </a:spcBef>
              <a:spcAft>
                <a:spcPts val="2400"/>
              </a:spcAft>
            </a:pPr>
            <a:r>
              <a:rPr lang="fr-CA" sz="2800" b="1">
                <a:latin typeface="Arial" charset="0"/>
                <a:cs typeface="Arial" charset="0"/>
              </a:rPr>
              <a:t>3,800</a:t>
            </a:r>
            <a:r>
              <a:rPr lang="fr-CA" sz="2800" b="1" baseline="30000">
                <a:latin typeface="Arial" charset="0"/>
                <a:cs typeface="Arial" charset="0"/>
              </a:rPr>
              <a:t>+</a:t>
            </a:r>
            <a:r>
              <a:rPr lang="fr-CA" sz="2800" b="1">
                <a:latin typeface="Arial" charset="0"/>
                <a:cs typeface="Arial" charset="0"/>
              </a:rPr>
              <a:t> benefitted from the training center</a:t>
            </a:r>
          </a:p>
          <a:p>
            <a:pPr marL="234950" indent="-234950" eaLnBrk="1" hangingPunct="1">
              <a:spcBef>
                <a:spcPct val="0"/>
              </a:spcBef>
              <a:spcAft>
                <a:spcPts val="2400"/>
              </a:spcAft>
            </a:pPr>
            <a:r>
              <a:rPr lang="fr-CA" sz="2800" b="1">
                <a:latin typeface="Arial" charset="0"/>
                <a:cs typeface="Arial" charset="0"/>
              </a:rPr>
              <a:t>104 evangelistic camps/programs</a:t>
            </a:r>
            <a:endParaRPr lang="fr-CA" sz="2400" b="1">
              <a:latin typeface="Arial" charset="0"/>
              <a:cs typeface="Arial" charset="0"/>
            </a:endParaRPr>
          </a:p>
          <a:p>
            <a:pPr marL="234950" indent="-234950" eaLnBrk="1" hangingPunct="1">
              <a:spcBef>
                <a:spcPct val="0"/>
              </a:spcBef>
              <a:spcAft>
                <a:spcPts val="2400"/>
              </a:spcAft>
            </a:pPr>
            <a:r>
              <a:rPr lang="fr-CA" sz="2800" b="1">
                <a:latin typeface="Arial" charset="0"/>
                <a:cs typeface="Arial" charset="0"/>
              </a:rPr>
              <a:t>27 people received technical/further studies</a:t>
            </a:r>
          </a:p>
          <a:p>
            <a:pPr marL="234950" indent="-234950" eaLnBrk="1" hangingPunct="1">
              <a:spcBef>
                <a:spcPct val="0"/>
              </a:spcBef>
              <a:spcAft>
                <a:spcPts val="2400"/>
              </a:spcAft>
            </a:pPr>
            <a:r>
              <a:rPr lang="fr-CA" sz="2800" b="1">
                <a:latin typeface="Arial" charset="0"/>
                <a:cs typeface="Arial" charset="0"/>
              </a:rPr>
              <a:t>Helped establish business units</a:t>
            </a:r>
          </a:p>
          <a:p>
            <a:pPr marL="234950" indent="-234950" eaLnBrk="1" hangingPunct="1">
              <a:spcBef>
                <a:spcPct val="0"/>
              </a:spcBef>
              <a:spcAft>
                <a:spcPts val="2400"/>
              </a:spcAft>
            </a:pPr>
            <a:r>
              <a:rPr lang="fr-CA" sz="2800" b="1">
                <a:latin typeface="Arial" charset="0"/>
                <a:cs typeface="Arial" charset="0"/>
              </a:rPr>
              <a:t>Provided employment to 17 people</a:t>
            </a:r>
          </a:p>
          <a:p>
            <a:pPr marL="234950" indent="-234950" eaLnBrk="1" hangingPunct="1">
              <a:spcBef>
                <a:spcPct val="0"/>
              </a:spcBef>
              <a:spcAft>
                <a:spcPts val="2400"/>
              </a:spcAft>
            </a:pPr>
            <a:r>
              <a:rPr lang="fr-CA" sz="2800" b="1">
                <a:latin typeface="Arial" charset="0"/>
                <a:cs typeface="Arial" charset="0"/>
              </a:rPr>
              <a:t>Procured land</a:t>
            </a:r>
          </a:p>
        </p:txBody>
      </p:sp>
      <p:pic>
        <p:nvPicPr>
          <p:cNvPr id="964612" name="Picture 3" descr="Logo Colo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5943600"/>
            <a:ext cx="7620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4613" name="Titre 1"/>
          <p:cNvSpPr txBox="1">
            <a:spLocks/>
          </p:cNvSpPr>
          <p:nvPr/>
        </p:nvSpPr>
        <p:spPr bwMode="auto">
          <a:xfrm>
            <a:off x="152400" y="1524000"/>
            <a:ext cx="1066800"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fr-CA" sz="4400" b="1" baseline="0">
                <a:solidFill>
                  <a:srgbClr val="D9D9D9"/>
                </a:solidFill>
                <a:latin typeface="Calibri" charset="0"/>
              </a:rPr>
              <a:t>G</a:t>
            </a:r>
          </a:p>
          <a:p>
            <a:pPr algn="ctr" defTabSz="914400" eaLnBrk="1" hangingPunct="1">
              <a:buClrTx/>
              <a:buSzTx/>
              <a:buFontTx/>
              <a:buNone/>
            </a:pPr>
            <a:r>
              <a:rPr lang="fr-CA" sz="4400" b="1" baseline="0">
                <a:solidFill>
                  <a:srgbClr val="D9D9D9"/>
                </a:solidFill>
                <a:latin typeface="Calibri" charset="0"/>
              </a:rPr>
              <a:t>r</a:t>
            </a:r>
          </a:p>
          <a:p>
            <a:pPr algn="ctr" defTabSz="914400" eaLnBrk="1" hangingPunct="1">
              <a:buClrTx/>
              <a:buSzTx/>
              <a:buFontTx/>
              <a:buNone/>
            </a:pPr>
            <a:r>
              <a:rPr lang="fr-CA" sz="4400" b="1" baseline="0">
                <a:solidFill>
                  <a:srgbClr val="D9D9D9"/>
                </a:solidFill>
                <a:latin typeface="Calibri" charset="0"/>
              </a:rPr>
              <a:t>o</a:t>
            </a:r>
          </a:p>
          <a:p>
            <a:pPr algn="ctr" defTabSz="914400" eaLnBrk="1" hangingPunct="1">
              <a:buClrTx/>
              <a:buSzTx/>
              <a:buFontTx/>
              <a:buNone/>
            </a:pPr>
            <a:r>
              <a:rPr lang="fr-CA" sz="4400" b="1" baseline="0">
                <a:solidFill>
                  <a:srgbClr val="D9D9D9"/>
                </a:solidFill>
                <a:latin typeface="Calibri" charset="0"/>
              </a:rPr>
              <a:t>w</a:t>
            </a:r>
          </a:p>
          <a:p>
            <a:pPr algn="ctr" defTabSz="914400" eaLnBrk="1" hangingPunct="1">
              <a:buClrTx/>
              <a:buSzTx/>
              <a:buFontTx/>
              <a:buNone/>
            </a:pPr>
            <a:r>
              <a:rPr lang="fr-CA" sz="4400" b="1" baseline="0">
                <a:solidFill>
                  <a:srgbClr val="D9D9D9"/>
                </a:solidFill>
                <a:latin typeface="Calibri" charset="0"/>
              </a:rPr>
              <a:t>t</a:t>
            </a:r>
          </a:p>
          <a:p>
            <a:pPr algn="ctr" defTabSz="914400" eaLnBrk="1" hangingPunct="1">
              <a:buClrTx/>
              <a:buSzTx/>
              <a:buFontTx/>
              <a:buNone/>
            </a:pPr>
            <a:r>
              <a:rPr lang="fr-CA" sz="4400" b="1" baseline="0">
                <a:solidFill>
                  <a:srgbClr val="D9D9D9"/>
                </a:solidFill>
                <a:latin typeface="Calibri" charset="0"/>
              </a:rPr>
              <a:t>h</a:t>
            </a:r>
          </a:p>
        </p:txBody>
      </p:sp>
    </p:spTree>
    <p:extLst>
      <p:ext uri="{BB962C8B-B14F-4D97-AF65-F5344CB8AC3E}">
        <p14:creationId xmlns:p14="http://schemas.microsoft.com/office/powerpoint/2010/main" val="12104432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left)">
                                      <p:cBhvr>
                                        <p:cTn id="22" dur="500"/>
                                        <p:tgtEl>
                                          <p:spTgt spid="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left)">
                                      <p:cBhvr>
                                        <p:cTn id="27" dur="500"/>
                                        <p:tgtEl>
                                          <p:spTgt spid="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left)">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5633" name="Date Placeholder 13"/>
          <p:cNvSpPr txBox="1">
            <a:spLocks noGrp="1"/>
          </p:cNvSpPr>
          <p:nvPr/>
        </p:nvSpPr>
        <p:spPr bwMode="auto">
          <a:xfrm>
            <a:off x="4648200" y="3810000"/>
            <a:ext cx="42672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7200" b="1" baseline="0">
                <a:solidFill>
                  <a:srgbClr val="000000"/>
                </a:solidFill>
                <a:latin typeface="Calibri" charset="0"/>
              </a:rPr>
              <a:t>PTI</a:t>
            </a:r>
          </a:p>
          <a:p>
            <a:pPr algn="ctr" defTabSz="914400" eaLnBrk="1" hangingPunct="1">
              <a:buClrTx/>
              <a:buSzTx/>
              <a:buFontTx/>
              <a:buNone/>
            </a:pPr>
            <a:r>
              <a:rPr lang="en-US" sz="4800" b="1" baseline="0">
                <a:solidFill>
                  <a:srgbClr val="000000"/>
                </a:solidFill>
                <a:latin typeface="Calibri" charset="0"/>
              </a:rPr>
              <a:t>building</a:t>
            </a:r>
          </a:p>
        </p:txBody>
      </p:sp>
      <p:pic>
        <p:nvPicPr>
          <p:cNvPr id="965634" name="Picture 4" descr="Free Coaching Students 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495800" cy="693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5635" name="Picture 5" descr="PTI.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2463" y="0"/>
            <a:ext cx="468153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ate Placeholder 13"/>
          <p:cNvSpPr txBox="1">
            <a:spLocks noGrp="1"/>
          </p:cNvSpPr>
          <p:nvPr/>
        </p:nvSpPr>
        <p:spPr bwMode="auto">
          <a:xfrm rot="-733009">
            <a:off x="220663" y="2593975"/>
            <a:ext cx="6434137"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800" b="1" baseline="0">
                <a:solidFill>
                  <a:srgbClr val="FFFFFF"/>
                </a:solidFill>
                <a:latin typeface="Calibri" charset="0"/>
              </a:rPr>
              <a:t>Electricity: 1 hour/day</a:t>
            </a:r>
            <a:endParaRPr lang="en-US" sz="3200" b="1" baseline="0">
              <a:solidFill>
                <a:srgbClr val="FFFFFF"/>
              </a:solidFill>
              <a:latin typeface="Calibri" charset="0"/>
            </a:endParaRPr>
          </a:p>
        </p:txBody>
      </p:sp>
      <p:sp>
        <p:nvSpPr>
          <p:cNvPr id="8" name="Date Placeholder 13"/>
          <p:cNvSpPr txBox="1">
            <a:spLocks noGrp="1"/>
          </p:cNvSpPr>
          <p:nvPr/>
        </p:nvSpPr>
        <p:spPr bwMode="auto">
          <a:xfrm rot="-733009">
            <a:off x="220663" y="3916363"/>
            <a:ext cx="6434137"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800" b="1" baseline="0">
                <a:solidFill>
                  <a:srgbClr val="FFFFFF"/>
                </a:solidFill>
                <a:latin typeface="Calibri" charset="0"/>
              </a:rPr>
              <a:t>+ $3000 CIC solar panels</a:t>
            </a:r>
            <a:endParaRPr lang="en-US" sz="3200" b="1" baseline="0">
              <a:solidFill>
                <a:srgbClr val="FFFFFF"/>
              </a:solidFill>
              <a:latin typeface="Calibri" charset="0"/>
            </a:endParaRPr>
          </a:p>
        </p:txBody>
      </p:sp>
      <p:sp>
        <p:nvSpPr>
          <p:cNvPr id="10" name="Date Placeholder 13"/>
          <p:cNvSpPr txBox="1">
            <a:spLocks noGrp="1"/>
          </p:cNvSpPr>
          <p:nvPr/>
        </p:nvSpPr>
        <p:spPr bwMode="auto">
          <a:xfrm rot="-733009">
            <a:off x="220663" y="5240338"/>
            <a:ext cx="6434137" cy="11620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800" b="1" baseline="0">
                <a:solidFill>
                  <a:srgbClr val="FFFFFF"/>
                </a:solidFill>
                <a:latin typeface="Calibri" charset="0"/>
              </a:rPr>
              <a:t>Electricity: 24 hrs./day</a:t>
            </a:r>
            <a:endParaRPr lang="en-US" sz="3200" b="1" baseline="0">
              <a:solidFill>
                <a:srgbClr val="FFFFFF"/>
              </a:solidFill>
              <a:latin typeface="Calibri" charset="0"/>
            </a:endParaRPr>
          </a:p>
        </p:txBody>
      </p:sp>
    </p:spTree>
    <p:extLst>
      <p:ext uri="{BB962C8B-B14F-4D97-AF65-F5344CB8AC3E}">
        <p14:creationId xmlns:p14="http://schemas.microsoft.com/office/powerpoint/2010/main" val="415651719"/>
      </p:ext>
    </p:extLst>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strVal val="#ppt_w*0.70"/>
                                          </p:val>
                                        </p:tav>
                                        <p:tav tm="100000">
                                          <p:val>
                                            <p:strVal val="#ppt_w"/>
                                          </p:val>
                                        </p:tav>
                                      </p:tavLst>
                                    </p:anim>
                                    <p:anim calcmode="lin" valueType="num">
                                      <p:cBhvr>
                                        <p:cTn id="22" dur="1000" fill="hold"/>
                                        <p:tgtEl>
                                          <p:spTgt spid="10"/>
                                        </p:tgtEl>
                                        <p:attrNameLst>
                                          <p:attrName>ppt_h</p:attrName>
                                        </p:attrNameLst>
                                      </p:cBhvr>
                                      <p:tavLst>
                                        <p:tav tm="0">
                                          <p:val>
                                            <p:strVal val="#ppt_h"/>
                                          </p:val>
                                        </p:tav>
                                        <p:tav tm="100000">
                                          <p:val>
                                            <p:strVal val="#ppt_h"/>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6657" name="Rectangle 2"/>
          <p:cNvSpPr>
            <a:spLocks noGrp="1" noChangeArrowheads="1"/>
          </p:cNvSpPr>
          <p:nvPr>
            <p:ph type="title" idx="4294967295"/>
          </p:nvPr>
        </p:nvSpPr>
        <p:spPr>
          <a:xfrm>
            <a:off x="20638" y="-1447800"/>
            <a:ext cx="84328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665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914400"/>
            <a:ext cx="35814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6659" name="Picture 2" descr="Albina_director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19638" y="685800"/>
            <a:ext cx="3617912" cy="516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6660" name="Rectangle 2"/>
          <p:cNvSpPr txBox="1">
            <a:spLocks noChangeArrowheads="1"/>
          </p:cNvSpPr>
          <p:nvPr/>
        </p:nvSpPr>
        <p:spPr bwMode="auto">
          <a:xfrm>
            <a:off x="4114800" y="5557838"/>
            <a:ext cx="48275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en-US" sz="4400" b="1" baseline="0">
                <a:solidFill>
                  <a:srgbClr val="000000"/>
                </a:solidFill>
                <a:latin typeface="Arial" charset="0"/>
              </a:rPr>
              <a:t>Albina Chan</a:t>
            </a:r>
          </a:p>
        </p:txBody>
      </p:sp>
    </p:spTree>
    <p:extLst>
      <p:ext uri="{BB962C8B-B14F-4D97-AF65-F5344CB8AC3E}">
        <p14:creationId xmlns:p14="http://schemas.microsoft.com/office/powerpoint/2010/main" val="377399748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7681"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7682"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800" b="1" baseline="0">
                <a:solidFill>
                  <a:srgbClr val="FFFFFF"/>
                </a:solidFill>
                <a:latin typeface="Calibri" charset="0"/>
              </a:rPr>
              <a:t>Fri 30 Aug 7-10 PM</a:t>
            </a:r>
            <a:endParaRPr lang="en-US" sz="3200" b="1" baseline="0">
              <a:solidFill>
                <a:srgbClr val="FFFFFF"/>
              </a:solidFill>
              <a:latin typeface="Calibri" charset="0"/>
            </a:endParaRPr>
          </a:p>
        </p:txBody>
      </p:sp>
    </p:spTree>
    <p:extLst>
      <p:ext uri="{BB962C8B-B14F-4D97-AF65-F5344CB8AC3E}">
        <p14:creationId xmlns:p14="http://schemas.microsoft.com/office/powerpoint/2010/main" val="6521467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6870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5397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8706"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263900"/>
            <a:ext cx="9144000" cy="359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8707" name="Picture 1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72000" y="12700"/>
            <a:ext cx="45720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3" name="Title 2"/>
          <p:cNvSpPr>
            <a:spLocks noGrp="1"/>
          </p:cNvSpPr>
          <p:nvPr>
            <p:ph type="title"/>
          </p:nvPr>
        </p:nvSpPr>
        <p:spPr>
          <a:xfrm>
            <a:off x="76200" y="2408238"/>
            <a:ext cx="9067800" cy="2239962"/>
          </a:xfrm>
        </p:spPr>
        <p:txBody>
          <a:bodyPr/>
          <a:lstStyle/>
          <a:p>
            <a:pPr algn="ctr" eaLnBrk="1" hangingPunct="1">
              <a:lnSpc>
                <a:spcPct val="80000"/>
              </a:lnSpc>
              <a:defRPr/>
            </a:pPr>
            <a:r>
              <a:rPr lang="en-US" sz="7200" b="1" i="1" dirty="0">
                <a:effectLst>
                  <a:glow rad="165100">
                    <a:schemeClr val="bg1">
                      <a:alpha val="99000"/>
                    </a:schemeClr>
                  </a:glow>
                </a:effectLst>
                <a:latin typeface="Arial" charset="0"/>
                <a:cs typeface="Arial" charset="0"/>
              </a:rPr>
              <a:t>What </a:t>
            </a:r>
            <a:r>
              <a:rPr lang="en-US" sz="7200" b="1" i="1" dirty="0">
                <a:solidFill>
                  <a:srgbClr val="FFFF00"/>
                </a:solidFill>
                <a:effectLst>
                  <a:glow rad="165100">
                    <a:schemeClr val="bg1">
                      <a:alpha val="99000"/>
                    </a:schemeClr>
                  </a:glow>
                </a:effectLst>
                <a:latin typeface="Arial" charset="0"/>
                <a:cs typeface="Arial" charset="0"/>
              </a:rPr>
              <a:t>one way</a:t>
            </a:r>
            <a:r>
              <a:rPr lang="en-US" sz="7200" b="1" i="1" dirty="0">
                <a:effectLst>
                  <a:glow rad="165100">
                    <a:schemeClr val="bg1">
                      <a:alpha val="99000"/>
                    </a:schemeClr>
                  </a:glow>
                </a:effectLst>
                <a:latin typeface="Arial" charset="0"/>
                <a:cs typeface="Arial" charset="0"/>
              </a:rPr>
              <a:t> can you be generous?</a:t>
            </a:r>
          </a:p>
        </p:txBody>
      </p:sp>
    </p:spTree>
    <p:extLst>
      <p:ext uri="{BB962C8B-B14F-4D97-AF65-F5344CB8AC3E}">
        <p14:creationId xmlns:p14="http://schemas.microsoft.com/office/powerpoint/2010/main" val="414287223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331920960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71777" name="Picture 1" descr="nehemiah in the ligh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0"/>
            <a:ext cx="9131300" cy="608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0" y="5229225"/>
            <a:ext cx="9144000" cy="863600"/>
          </a:xfrm>
        </p:spPr>
        <p:txBody>
          <a:bodyPr anchor="ctr"/>
          <a:lstStyle/>
          <a:p>
            <a:pPr eaLnBrk="1" hangingPunct="1">
              <a:defRPr/>
            </a:pPr>
            <a:r>
              <a:rPr lang="en-US" sz="4000" b="1" dirty="0">
                <a:effectLst>
                  <a:outerShdw blurRad="38100" dist="38100" dir="2700000" algn="tl">
                    <a:srgbClr val="666633"/>
                  </a:outerShdw>
                </a:effectLst>
              </a:rPr>
              <a:t>Guarding the Work of God</a:t>
            </a:r>
            <a:r>
              <a:rPr lang="fr-FR" sz="4000" b="1" dirty="0">
                <a:effectLst>
                  <a:outerShdw blurRad="38100" dist="38100" dir="2700000" algn="tl">
                    <a:srgbClr val="666633"/>
                  </a:outerShdw>
                </a:effectLst>
              </a:rPr>
              <a:t>'</a:t>
            </a:r>
            <a:r>
              <a:rPr lang="en-US" sz="4000" b="1" dirty="0">
                <a:effectLst>
                  <a:outerShdw blurRad="38100" dist="38100" dir="2700000" algn="tl">
                    <a:srgbClr val="666633"/>
                  </a:outerShdw>
                </a:effectLst>
              </a:rPr>
              <a:t>s Hand</a:t>
            </a:r>
          </a:p>
        </p:txBody>
      </p:sp>
      <p:sp>
        <p:nvSpPr>
          <p:cNvPr id="2051" name="Rectangle 3"/>
          <p:cNvSpPr>
            <a:spLocks noGrp="1" noChangeArrowheads="1"/>
          </p:cNvSpPr>
          <p:nvPr>
            <p:ph type="subTitle" idx="1"/>
          </p:nvPr>
        </p:nvSpPr>
        <p:spPr>
          <a:xfrm>
            <a:off x="7938" y="0"/>
            <a:ext cx="4059237" cy="631825"/>
          </a:xfrm>
          <a:solidFill>
            <a:srgbClr val="790015"/>
          </a:solidFill>
        </p:spPr>
        <p:txBody>
          <a:bodyPr/>
          <a:lstStyle/>
          <a:p>
            <a:pPr eaLnBrk="1" hangingPunct="1">
              <a:defRPr/>
            </a:pPr>
            <a:r>
              <a:rPr lang="ko-KR" altLang="en-US" b="1" dirty="0" err="1"/>
              <a:t>尼希米记</a:t>
            </a:r>
            <a:r>
              <a:rPr lang="en-US" b="1" dirty="0"/>
              <a:t> 6:15–7:3</a:t>
            </a:r>
          </a:p>
        </p:txBody>
      </p:sp>
      <p:sp>
        <p:nvSpPr>
          <p:cNvPr id="971780"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b="1" baseline="0" dirty="0">
                <a:solidFill>
                  <a:srgbClr val="FFFFFF"/>
                </a:solidFill>
                <a:latin typeface="Arial" charset="0"/>
                <a:ea typeface="Osaka" charset="0"/>
                <a:cs typeface="Osaka" charset="0"/>
              </a:rPr>
              <a:t>Rick Griffith, Crossroads International Church</a:t>
            </a:r>
            <a:br>
              <a:rPr lang="en-US" b="1" baseline="0" dirty="0">
                <a:solidFill>
                  <a:srgbClr val="FFFFFF"/>
                </a:solidFill>
                <a:latin typeface="Arial" charset="0"/>
                <a:ea typeface="Osaka" charset="0"/>
                <a:cs typeface="Osaka" charset="0"/>
              </a:rPr>
            </a:br>
            <a:r>
              <a:rPr lang="en-US" b="1" baseline="0" dirty="0">
                <a:solidFill>
                  <a:srgbClr val="FFFFFF"/>
                </a:solidFill>
                <a:latin typeface="Arial" charset="0"/>
                <a:ea typeface="Osaka" charset="0"/>
                <a:cs typeface="Osaka" charset="0"/>
              </a:rPr>
              <a:t>BibleStudyDownloads.org</a:t>
            </a:r>
            <a:endParaRPr lang="en-US" baseline="0" dirty="0">
              <a:solidFill>
                <a:srgbClr val="FFFFFF"/>
              </a:solidFill>
              <a:latin typeface="Arial" charset="0"/>
              <a:ea typeface="Osaka" charset="0"/>
              <a:cs typeface="Osaka" charset="0"/>
            </a:endParaRPr>
          </a:p>
        </p:txBody>
      </p:sp>
    </p:spTree>
    <p:extLst>
      <p:ext uri="{BB962C8B-B14F-4D97-AF65-F5344CB8AC3E}">
        <p14:creationId xmlns:p14="http://schemas.microsoft.com/office/powerpoint/2010/main" val="25299664"/>
      </p:ext>
    </p:extLst>
  </p:cSld>
  <p:clrMapOvr>
    <a:masterClrMapping/>
  </p:clrMapOvr>
  <p:transition>
    <p:fade/>
  </p:transition>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9900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5" name="Title 1"/>
          <p:cNvSpPr txBox="1">
            <a:spLocks/>
          </p:cNvSpPr>
          <p:nvPr/>
        </p:nvSpPr>
        <p:spPr bwMode="auto">
          <a:xfrm rot="20992960">
            <a:off x="989013" y="571500"/>
            <a:ext cx="7232650" cy="6049963"/>
          </a:xfrm>
          <a:prstGeom prst="rect">
            <a:avLst/>
          </a:prstGeom>
          <a:solidFill>
            <a:schemeClr val="tx1"/>
          </a:solidFill>
          <a:ln w="9525">
            <a:solidFill>
              <a:srgbClr val="450000"/>
            </a:solidFill>
            <a:miter lim="800000"/>
            <a:headEnd/>
            <a:tailEnd/>
          </a:ln>
          <a:effectLst/>
          <a:extLs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buFontTx/>
              <a:buNone/>
              <a:defRPr/>
            </a:pPr>
            <a:r>
              <a:rPr lang="en-US" b="1" dirty="0">
                <a:solidFill>
                  <a:srgbClr val="8A0000">
                    <a:lumMod val="50000"/>
                  </a:srgbClr>
                </a:solidFill>
                <a:effectLst>
                  <a:outerShdw blurRad="38100" dist="38100" dir="2700000" algn="tl">
                    <a:srgbClr val="666633"/>
                  </a:outerShdw>
                </a:effectLst>
                <a:latin typeface="Arial"/>
              </a:rPr>
              <a:t>Rick, you mentioned last lesson on Elijah that after a spiritual triumph, there is usually a testing period.  For example, Elijah went into depression. Why is this so? Is there a spiritual purpose?</a:t>
            </a:r>
          </a:p>
        </p:txBody>
      </p:sp>
      <p:sp>
        <p:nvSpPr>
          <p:cNvPr id="2" name="Title 1"/>
          <p:cNvSpPr>
            <a:spLocks noGrp="1"/>
          </p:cNvSpPr>
          <p:nvPr>
            <p:ph type="title"/>
          </p:nvPr>
        </p:nvSpPr>
        <p:spPr>
          <a:xfrm>
            <a:off x="0" y="-17463"/>
            <a:ext cx="5580063" cy="925513"/>
          </a:xfrm>
          <a:solidFill>
            <a:srgbClr val="000090"/>
          </a:solidFill>
        </p:spPr>
        <p:txBody>
          <a:bodyPr anchor="ctr"/>
          <a:lstStyle/>
          <a:p>
            <a:pPr algn="ctr">
              <a:defRPr/>
            </a:pPr>
            <a:r>
              <a:rPr lang="en-US" b="1" dirty="0">
                <a:solidFill>
                  <a:schemeClr val="tx1"/>
                </a:solidFill>
                <a:latin typeface="Arial"/>
                <a:cs typeface="Arial"/>
              </a:rPr>
              <a:t>A Recent Email…</a:t>
            </a:r>
          </a:p>
        </p:txBody>
      </p:sp>
    </p:spTree>
    <p:extLst>
      <p:ext uri="{BB962C8B-B14F-4D97-AF65-F5344CB8AC3E}">
        <p14:creationId xmlns:p14="http://schemas.microsoft.com/office/powerpoint/2010/main" val="3114980435"/>
      </p:ext>
    </p:extLst>
  </p:cSld>
  <p:clrMapOvr>
    <a:masterClrMapping/>
  </p:clrMapOvr>
  <p:transition>
    <p:fade/>
  </p:transition>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73825"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486360" y="188640"/>
            <a:ext cx="4572000" cy="2520280"/>
          </a:xfrm>
        </p:spPr>
        <p:txBody>
          <a:bodyPr anchor="ctr"/>
          <a:lstStyle/>
          <a:p>
            <a:pPr algn="ctr">
              <a:defRPr/>
            </a:pPr>
            <a:r>
              <a:rPr lang="en-US" b="1" dirty="0">
                <a:solidFill>
                  <a:schemeClr val="tx1"/>
                </a:solidFill>
                <a:effectLst>
                  <a:glow rad="203200">
                    <a:schemeClr val="bg1"/>
                  </a:glow>
                </a:effectLst>
                <a:latin typeface="Arial"/>
              </a:rPr>
              <a:t>Do you have your guard up when things are going well?</a:t>
            </a:r>
            <a:endParaRPr lang="en-US" b="1" dirty="0">
              <a:solidFill>
                <a:schemeClr val="tx1"/>
              </a:solidFill>
              <a:effectLst>
                <a:glow rad="203200">
                  <a:schemeClr val="bg1"/>
                </a:glow>
              </a:effectLst>
              <a:latin typeface="Arial"/>
              <a:cs typeface="Arial"/>
            </a:endParaRPr>
          </a:p>
        </p:txBody>
      </p:sp>
      <p:sp>
        <p:nvSpPr>
          <p:cNvPr id="7" name="Title 1"/>
          <p:cNvSpPr txBox="1">
            <a:spLocks/>
          </p:cNvSpPr>
          <p:nvPr/>
        </p:nvSpPr>
        <p:spPr bwMode="auto">
          <a:xfrm>
            <a:off x="4486360" y="3212976"/>
            <a:ext cx="4572000" cy="2520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buFontTx/>
              <a:buNone/>
              <a:defRPr/>
            </a:pPr>
            <a:r>
              <a:rPr lang="en-US" b="1" dirty="0">
                <a:solidFill>
                  <a:srgbClr val="FFFFFF"/>
                </a:solidFill>
                <a:effectLst>
                  <a:glow rad="203200">
                    <a:srgbClr val="000000"/>
                  </a:glow>
                </a:effectLst>
                <a:latin typeface="Arial"/>
              </a:rPr>
              <a:t>How should we respond when God gives us </a:t>
            </a:r>
            <a:r>
              <a:rPr lang="en-US" b="1" dirty="0">
                <a:solidFill>
                  <a:srgbClr val="FFFF00"/>
                </a:solidFill>
                <a:effectLst>
                  <a:glow rad="203200">
                    <a:srgbClr val="000000"/>
                  </a:glow>
                </a:effectLst>
                <a:latin typeface="Arial"/>
              </a:rPr>
              <a:t>victory</a:t>
            </a:r>
            <a:r>
              <a:rPr lang="en-US" b="1" dirty="0">
                <a:solidFill>
                  <a:srgbClr val="FFFFFF"/>
                </a:solidFill>
                <a:effectLst>
                  <a:glow rad="203200">
                    <a:srgbClr val="000000"/>
                  </a:glow>
                </a:effectLst>
                <a:latin typeface="Arial"/>
              </a:rPr>
              <a:t>?</a:t>
            </a:r>
          </a:p>
        </p:txBody>
      </p:sp>
      <p:sp>
        <p:nvSpPr>
          <p:cNvPr id="8" name="Title 1"/>
          <p:cNvSpPr txBox="1">
            <a:spLocks/>
          </p:cNvSpPr>
          <p:nvPr/>
        </p:nvSpPr>
        <p:spPr bwMode="auto">
          <a:xfrm>
            <a:off x="7377" y="4337720"/>
            <a:ext cx="4572000" cy="2520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buFontTx/>
              <a:buNone/>
              <a:defRPr/>
            </a:pPr>
            <a:r>
              <a:rPr lang="en-US" b="1" dirty="0">
                <a:solidFill>
                  <a:srgbClr val="FFFFFF"/>
                </a:solidFill>
                <a:effectLst>
                  <a:glow rad="203200">
                    <a:srgbClr val="000000"/>
                  </a:glow>
                </a:effectLst>
                <a:latin typeface="Arial"/>
              </a:rPr>
              <a:t>Elijah</a:t>
            </a:r>
          </a:p>
          <a:p>
            <a:pPr algn="ctr" defTabSz="914400">
              <a:buClrTx/>
              <a:buSzTx/>
              <a:buFontTx/>
              <a:buNone/>
              <a:defRPr/>
            </a:pPr>
            <a:r>
              <a:rPr lang="en-US" b="1" dirty="0">
                <a:solidFill>
                  <a:srgbClr val="FFFFFF"/>
                </a:solidFill>
                <a:effectLst>
                  <a:glow rad="203200">
                    <a:srgbClr val="000000"/>
                  </a:glow>
                </a:effectLst>
                <a:latin typeface="Arial"/>
              </a:rPr>
              <a:t>Abraham</a:t>
            </a:r>
          </a:p>
          <a:p>
            <a:pPr algn="ctr" defTabSz="914400">
              <a:buClrTx/>
              <a:buSzTx/>
              <a:buFontTx/>
              <a:buNone/>
              <a:defRPr/>
            </a:pPr>
            <a:r>
              <a:rPr lang="en-US" b="1" dirty="0">
                <a:solidFill>
                  <a:srgbClr val="FFFFFF"/>
                </a:solidFill>
                <a:effectLst>
                  <a:glow rad="203200">
                    <a:srgbClr val="000000"/>
                  </a:glow>
                </a:effectLst>
                <a:latin typeface="Arial"/>
              </a:rPr>
              <a:t>Moses</a:t>
            </a:r>
          </a:p>
        </p:txBody>
      </p:sp>
    </p:spTree>
    <p:extLst>
      <p:ext uri="{BB962C8B-B14F-4D97-AF65-F5344CB8AC3E}">
        <p14:creationId xmlns:p14="http://schemas.microsoft.com/office/powerpoint/2010/main" val="32426001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"Let's build that wall!"</a:t>
            </a:r>
            <a:endParaRPr lang="en-SG" sz="4000" dirty="0">
              <a:effectLst>
                <a:glow rad="139700">
                  <a:schemeClr val="bg1"/>
                </a:glow>
              </a:effectLst>
              <a:latin typeface="Arial"/>
              <a:ea typeface="+mj-ea"/>
              <a:cs typeface="Arial"/>
            </a:endParaRPr>
          </a:p>
        </p:txBody>
      </p:sp>
      <p:pic>
        <p:nvPicPr>
          <p:cNvPr id="975874" name="Picture 1" descr="neh 4_copyright-laroyce-jones-20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58788"/>
            <a:ext cx="9144000" cy="814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15386997"/>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ko-KR" altLang="en-US" sz="4800" b="1" dirty="0" err="1">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buClrTx/>
              <a:buSzTx/>
              <a:defRPr/>
            </a:pPr>
            <a:r>
              <a:rPr lang="ko-KR" altLang="en-US" sz="4800" b="1" dirty="0">
                <a:solidFill>
                  <a:srgbClr val="FFFFFF"/>
                </a:solidFill>
                <a:effectLst>
                  <a:glow rad="127000">
                    <a:srgbClr val="000000"/>
                  </a:glow>
                </a:effectLst>
                <a:latin typeface="Arial" charset="0"/>
                <a:ea typeface="ＭＳ Ｐゴシック" charset="0"/>
                <a:cs typeface="ＭＳ Ｐゴシック" charset="0"/>
              </a:rPr>
              <a:t> </a:t>
            </a:r>
            <a:r>
              <a:rPr lang="ko-KR" altLang="en-US" sz="4800" b="1" dirty="0" err="1">
                <a:solidFill>
                  <a:srgbClr val="FFFFFF"/>
                </a:solidFill>
                <a:effectLst>
                  <a:glow rad="127000">
                    <a:srgbClr val="000000"/>
                  </a:glow>
                </a:effectLst>
                <a:latin typeface="Arial" charset="0"/>
                <a:ea typeface="ＭＳ Ｐゴシック" charset="0"/>
                <a:cs typeface="ＭＳ Ｐゴシック" charset="0"/>
              </a:rPr>
              <a:t>重建人与城墙</a:t>
            </a:r>
            <a:endParaRPr lang="ko-KR" alt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506623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1266" name="Freeform 2"/>
          <p:cNvSpPr>
            <a:spLocks noChangeArrowheads="1"/>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320">
            <a:solidFill>
              <a:srgbClr val="00FFFF"/>
            </a:solidFill>
            <a:prstDash val="dash"/>
            <a:round/>
            <a:headEnd/>
            <a:tailEnd/>
          </a:ln>
          <a:effectLst>
            <a:outerShdw blurRad="63500" dist="17819" dir="2700000" algn="ctr" rotWithShape="0">
              <a:srgbClr val="FFFFFF"/>
            </a:outerShdw>
          </a:effec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7" name="Rectangle 3"/>
          <p:cNvSpPr>
            <a:spLocks noChangeArrowheads="1"/>
          </p:cNvSpPr>
          <p:nvPr/>
        </p:nvSpPr>
        <p:spPr bwMode="auto">
          <a:xfrm rot="-540000">
            <a:off x="5049838" y="1749425"/>
            <a:ext cx="1066800" cy="1676400"/>
          </a:xfrm>
          <a:prstGeom prst="rect">
            <a:avLst/>
          </a:prstGeom>
          <a:noFill/>
          <a:ln w="7632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8" name="Freeform 4"/>
          <p:cNvSpPr>
            <a:spLocks noChangeArrowheads="1"/>
          </p:cNvSpPr>
          <p:nvPr/>
        </p:nvSpPr>
        <p:spPr bwMode="auto">
          <a:xfrm>
            <a:off x="4800600" y="2209800"/>
            <a:ext cx="1131888" cy="3521075"/>
          </a:xfrm>
          <a:custGeom>
            <a:avLst/>
            <a:gdLst>
              <a:gd name="T0" fmla="*/ 120 w 713"/>
              <a:gd name="T1" fmla="*/ 2208 h 2218"/>
              <a:gd name="T2" fmla="*/ 88 w 713"/>
              <a:gd name="T3" fmla="*/ 2168 h 2218"/>
              <a:gd name="T4" fmla="*/ 40 w 713"/>
              <a:gd name="T5" fmla="*/ 2072 h 2218"/>
              <a:gd name="T6" fmla="*/ 16 w 713"/>
              <a:gd name="T7" fmla="*/ 1928 h 2218"/>
              <a:gd name="T8" fmla="*/ 0 w 713"/>
              <a:gd name="T9" fmla="*/ 1880 h 2218"/>
              <a:gd name="T10" fmla="*/ 24 w 713"/>
              <a:gd name="T11" fmla="*/ 1776 h 2218"/>
              <a:gd name="T12" fmla="*/ 40 w 713"/>
              <a:gd name="T13" fmla="*/ 1728 h 2218"/>
              <a:gd name="T14" fmla="*/ 48 w 713"/>
              <a:gd name="T15" fmla="*/ 1704 h 2218"/>
              <a:gd name="T16" fmla="*/ 152 w 713"/>
              <a:gd name="T17" fmla="*/ 1416 h 2218"/>
              <a:gd name="T18" fmla="*/ 216 w 713"/>
              <a:gd name="T19" fmla="*/ 1344 h 2218"/>
              <a:gd name="T20" fmla="*/ 312 w 713"/>
              <a:gd name="T21" fmla="*/ 1200 h 2218"/>
              <a:gd name="T22" fmla="*/ 360 w 713"/>
              <a:gd name="T23" fmla="*/ 1040 h 2218"/>
              <a:gd name="T24" fmla="*/ 336 w 713"/>
              <a:gd name="T25" fmla="*/ 840 h 2218"/>
              <a:gd name="T26" fmla="*/ 376 w 713"/>
              <a:gd name="T27" fmla="*/ 704 h 2218"/>
              <a:gd name="T28" fmla="*/ 400 w 713"/>
              <a:gd name="T29" fmla="*/ 632 h 2218"/>
              <a:gd name="T30" fmla="*/ 408 w 713"/>
              <a:gd name="T31" fmla="*/ 608 h 2218"/>
              <a:gd name="T32" fmla="*/ 352 w 713"/>
              <a:gd name="T33" fmla="*/ 512 h 2218"/>
              <a:gd name="T34" fmla="*/ 336 w 713"/>
              <a:gd name="T35" fmla="*/ 488 h 2218"/>
              <a:gd name="T36" fmla="*/ 312 w 713"/>
              <a:gd name="T37" fmla="*/ 472 h 2218"/>
              <a:gd name="T38" fmla="*/ 280 w 713"/>
              <a:gd name="T39" fmla="*/ 424 h 2218"/>
              <a:gd name="T40" fmla="*/ 264 w 713"/>
              <a:gd name="T41" fmla="*/ 400 h 2218"/>
              <a:gd name="T42" fmla="*/ 248 w 713"/>
              <a:gd name="T43" fmla="*/ 352 h 2218"/>
              <a:gd name="T44" fmla="*/ 216 w 713"/>
              <a:gd name="T45" fmla="*/ 296 h 2218"/>
              <a:gd name="T46" fmla="*/ 200 w 713"/>
              <a:gd name="T47" fmla="*/ 112 h 2218"/>
              <a:gd name="T48" fmla="*/ 224 w 713"/>
              <a:gd name="T49" fmla="*/ 56 h 2218"/>
              <a:gd name="T50" fmla="*/ 344 w 713"/>
              <a:gd name="T51" fmla="*/ 16 h 2218"/>
              <a:gd name="T52" fmla="*/ 392 w 713"/>
              <a:gd name="T53" fmla="*/ 0 h 2218"/>
              <a:gd name="T54" fmla="*/ 592 w 713"/>
              <a:gd name="T55" fmla="*/ 8 h 2218"/>
              <a:gd name="T56" fmla="*/ 656 w 713"/>
              <a:gd name="T57" fmla="*/ 96 h 2218"/>
              <a:gd name="T58" fmla="*/ 712 w 713"/>
              <a:gd name="T59" fmla="*/ 360 h 2218"/>
              <a:gd name="T60" fmla="*/ 696 w 713"/>
              <a:gd name="T61" fmla="*/ 488 h 2218"/>
              <a:gd name="T62" fmla="*/ 632 w 713"/>
              <a:gd name="T63" fmla="*/ 632 h 2218"/>
              <a:gd name="T64" fmla="*/ 608 w 713"/>
              <a:gd name="T65" fmla="*/ 760 h 2218"/>
              <a:gd name="T66" fmla="*/ 544 w 713"/>
              <a:gd name="T67" fmla="*/ 824 h 2218"/>
              <a:gd name="T68" fmla="*/ 512 w 713"/>
              <a:gd name="T69" fmla="*/ 872 h 2218"/>
              <a:gd name="T70" fmla="*/ 488 w 713"/>
              <a:gd name="T71" fmla="*/ 944 h 2218"/>
              <a:gd name="T72" fmla="*/ 440 w 713"/>
              <a:gd name="T73" fmla="*/ 1160 h 2218"/>
              <a:gd name="T74" fmla="*/ 448 w 713"/>
              <a:gd name="T75" fmla="*/ 1264 h 2218"/>
              <a:gd name="T76" fmla="*/ 496 w 713"/>
              <a:gd name="T77" fmla="*/ 1296 h 2218"/>
              <a:gd name="T78" fmla="*/ 536 w 713"/>
              <a:gd name="T79" fmla="*/ 1368 h 2218"/>
              <a:gd name="T80" fmla="*/ 456 w 713"/>
              <a:gd name="T81" fmla="*/ 1592 h 2218"/>
              <a:gd name="T82" fmla="*/ 408 w 713"/>
              <a:gd name="T83" fmla="*/ 1760 h 2218"/>
              <a:gd name="T84" fmla="*/ 344 w 713"/>
              <a:gd name="T85" fmla="*/ 1880 h 2218"/>
              <a:gd name="T86" fmla="*/ 192 w 713"/>
              <a:gd name="T87" fmla="*/ 2136 h 2218"/>
              <a:gd name="T88" fmla="*/ 152 w 713"/>
              <a:gd name="T89" fmla="*/ 2176 h 2218"/>
              <a:gd name="T90" fmla="*/ 112 w 713"/>
              <a:gd name="T91" fmla="*/ 2216 h 2218"/>
              <a:gd name="T92" fmla="*/ 120 w 713"/>
              <a:gd name="T93" fmla="*/ 2208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320">
            <a:solidFill>
              <a:srgbClr val="FFFFFF"/>
            </a:solidFill>
            <a:round/>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9" name="Oval 5"/>
          <p:cNvSpPr>
            <a:spLocks noChangeArrowheads="1"/>
          </p:cNvSpPr>
          <p:nvPr/>
        </p:nvSpPr>
        <p:spPr bwMode="auto">
          <a:xfrm>
            <a:off x="5257800" y="2362200"/>
            <a:ext cx="381000" cy="381000"/>
          </a:xfrm>
          <a:prstGeom prst="ellipse">
            <a:avLst/>
          </a:prstGeom>
          <a:solidFill>
            <a:srgbClr val="FFFF00"/>
          </a:solidFill>
          <a:ln w="9360">
            <a:solidFill>
              <a:srgbClr val="FFFFFF"/>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63495" name="Text Box 6"/>
          <p:cNvSpPr txBox="1">
            <a:spLocks noChangeArrowheads="1"/>
          </p:cNvSpPr>
          <p:nvPr/>
        </p:nvSpPr>
        <p:spPr bwMode="auto">
          <a:xfrm>
            <a:off x="7315200" y="1676400"/>
            <a:ext cx="1752600"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225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宋体" charset="0"/>
              </a:rPr>
              <a:t>橄榄山</a:t>
            </a:r>
          </a:p>
        </p:txBody>
      </p:sp>
      <p:sp>
        <p:nvSpPr>
          <p:cNvPr id="11271" name="Text Box 7"/>
          <p:cNvSpPr txBox="1">
            <a:spLocks noChangeArrowheads="1"/>
          </p:cNvSpPr>
          <p:nvPr/>
        </p:nvSpPr>
        <p:spPr bwMode="auto">
          <a:xfrm>
            <a:off x="0" y="220663"/>
            <a:ext cx="4343400" cy="1312862"/>
          </a:xfrm>
          <a:prstGeom prst="rect">
            <a:avLst/>
          </a:prstGeom>
          <a:solidFill>
            <a:srgbClr val="000000"/>
          </a:solidFill>
          <a:ln w="9525">
            <a:noFill/>
            <a:round/>
            <a:headEnd/>
            <a:tailEnd/>
          </a:ln>
          <a:effectLst>
            <a:outerShdw blurRad="63500" dist="36147" dir="2700000" algn="ctr" rotWithShape="0">
              <a:srgbClr val="000000"/>
            </a:outerShdw>
          </a:effec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围墙简介</a:t>
            </a:r>
            <a:b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br>
            <a:r>
              <a:rPr kumimoji="0" lang="en-US" sz="4000" b="1" i="0" u="none" strike="noStrike" kern="1200" cap="none" spc="0" normalizeH="0" baseline="0" noProof="0">
                <a:ln>
                  <a:noFill/>
                </a:ln>
                <a:solidFill>
                  <a:srgbClr val="FFFFFF"/>
                </a:solidFill>
                <a:effectLst/>
                <a:uLnTx/>
                <a:uFillTx/>
                <a:latin typeface="Arial" charset="0"/>
                <a:ea typeface="Osaka" charset="0"/>
                <a:cs typeface="Osaka" charset="0"/>
              </a:rPr>
              <a:t>(</a:t>
            </a: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尼</a:t>
            </a:r>
            <a:r>
              <a:rPr kumimoji="0" lang="en-US" altLang="ja-JP" sz="4000" b="1" i="0" u="none" strike="noStrike" kern="1200" cap="none" spc="0" normalizeH="0" baseline="0" noProof="0">
                <a:ln>
                  <a:noFill/>
                </a:ln>
                <a:solidFill>
                  <a:srgbClr val="FFFFFF"/>
                </a:solidFill>
                <a:effectLst/>
                <a:uLnTx/>
                <a:uFillTx/>
                <a:latin typeface="Arial" charset="0"/>
                <a:ea typeface="Osaka" charset="0"/>
                <a:cs typeface="Osaka" charset="0"/>
              </a:rPr>
              <a:t>2–3</a:t>
            </a: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a:t>
            </a:r>
            <a:r>
              <a:rPr kumimoji="0" lang="en-US" altLang="ja-JP" sz="4000" b="1" i="0" u="none" strike="noStrike" kern="1200" cap="none" spc="0" normalizeH="0" baseline="0" noProof="0">
                <a:ln>
                  <a:noFill/>
                </a:ln>
                <a:solidFill>
                  <a:srgbClr val="FFFFFF"/>
                </a:solidFill>
                <a:effectLst/>
                <a:uLnTx/>
                <a:uFillTx/>
                <a:latin typeface="Arial" charset="0"/>
                <a:ea typeface="Osaka" charset="0"/>
                <a:cs typeface="Osaka" charset="0"/>
              </a:rPr>
              <a:t>12)</a:t>
            </a:r>
            <a:endParaRPr kumimoji="0" lang="en-US" sz="4000" b="1"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1272" name="Freeform 8"/>
          <p:cNvSpPr>
            <a:spLocks noChangeArrowheads="1"/>
          </p:cNvSpPr>
          <p:nvPr/>
        </p:nvSpPr>
        <p:spPr bwMode="auto">
          <a:xfrm>
            <a:off x="4806950" y="4111625"/>
            <a:ext cx="1049338" cy="1571625"/>
          </a:xfrm>
          <a:custGeom>
            <a:avLst/>
            <a:gdLst>
              <a:gd name="T0" fmla="*/ 168 w 661"/>
              <a:gd name="T1" fmla="*/ 6 h 990"/>
              <a:gd name="T2" fmla="*/ 236 w 661"/>
              <a:gd name="T3" fmla="*/ 18 h 990"/>
              <a:gd name="T4" fmla="*/ 252 w 661"/>
              <a:gd name="T5" fmla="*/ 54 h 990"/>
              <a:gd name="T6" fmla="*/ 228 w 661"/>
              <a:gd name="T7" fmla="*/ 102 h 990"/>
              <a:gd name="T8" fmla="*/ 196 w 661"/>
              <a:gd name="T9" fmla="*/ 146 h 990"/>
              <a:gd name="T10" fmla="*/ 176 w 661"/>
              <a:gd name="T11" fmla="*/ 174 h 990"/>
              <a:gd name="T12" fmla="*/ 132 w 661"/>
              <a:gd name="T13" fmla="*/ 218 h 990"/>
              <a:gd name="T14" fmla="*/ 112 w 661"/>
              <a:gd name="T15" fmla="*/ 242 h 990"/>
              <a:gd name="T16" fmla="*/ 84 w 661"/>
              <a:gd name="T17" fmla="*/ 290 h 990"/>
              <a:gd name="T18" fmla="*/ 68 w 661"/>
              <a:gd name="T19" fmla="*/ 326 h 990"/>
              <a:gd name="T20" fmla="*/ 36 w 661"/>
              <a:gd name="T21" fmla="*/ 458 h 990"/>
              <a:gd name="T22" fmla="*/ 12 w 661"/>
              <a:gd name="T23" fmla="*/ 578 h 990"/>
              <a:gd name="T24" fmla="*/ 24 w 661"/>
              <a:gd name="T25" fmla="*/ 794 h 990"/>
              <a:gd name="T26" fmla="*/ 44 w 661"/>
              <a:gd name="T27" fmla="*/ 862 h 990"/>
              <a:gd name="T28" fmla="*/ 68 w 661"/>
              <a:gd name="T29" fmla="*/ 898 h 990"/>
              <a:gd name="T30" fmla="*/ 116 w 661"/>
              <a:gd name="T31" fmla="*/ 990 h 990"/>
              <a:gd name="T32" fmla="*/ 180 w 661"/>
              <a:gd name="T33" fmla="*/ 966 h 990"/>
              <a:gd name="T34" fmla="*/ 200 w 661"/>
              <a:gd name="T35" fmla="*/ 926 h 990"/>
              <a:gd name="T36" fmla="*/ 232 w 661"/>
              <a:gd name="T37" fmla="*/ 894 h 990"/>
              <a:gd name="T38" fmla="*/ 292 w 661"/>
              <a:gd name="T39" fmla="*/ 778 h 990"/>
              <a:gd name="T40" fmla="*/ 312 w 661"/>
              <a:gd name="T41" fmla="*/ 738 h 990"/>
              <a:gd name="T42" fmla="*/ 320 w 661"/>
              <a:gd name="T43" fmla="*/ 726 h 990"/>
              <a:gd name="T44" fmla="*/ 348 w 661"/>
              <a:gd name="T45" fmla="*/ 674 h 990"/>
              <a:gd name="T46" fmla="*/ 364 w 661"/>
              <a:gd name="T47" fmla="*/ 606 h 990"/>
              <a:gd name="T48" fmla="*/ 376 w 661"/>
              <a:gd name="T49" fmla="*/ 570 h 990"/>
              <a:gd name="T50" fmla="*/ 452 w 661"/>
              <a:gd name="T51" fmla="*/ 546 h 990"/>
              <a:gd name="T52" fmla="*/ 532 w 661"/>
              <a:gd name="T53" fmla="*/ 514 h 990"/>
              <a:gd name="T54" fmla="*/ 564 w 661"/>
              <a:gd name="T55" fmla="*/ 466 h 990"/>
              <a:gd name="T56" fmla="*/ 584 w 661"/>
              <a:gd name="T57" fmla="*/ 402 h 990"/>
              <a:gd name="T58" fmla="*/ 616 w 661"/>
              <a:gd name="T59" fmla="*/ 362 h 990"/>
              <a:gd name="T60" fmla="*/ 636 w 661"/>
              <a:gd name="T61" fmla="*/ 326 h 990"/>
              <a:gd name="T62" fmla="*/ 660 w 661"/>
              <a:gd name="T63" fmla="*/ 218 h 990"/>
              <a:gd name="T64" fmla="*/ 640 w 661"/>
              <a:gd name="T65" fmla="*/ 158 h 990"/>
              <a:gd name="T66" fmla="*/ 624 w 661"/>
              <a:gd name="T67" fmla="*/ 106 h 990"/>
              <a:gd name="T68" fmla="*/ 440 w 661"/>
              <a:gd name="T69" fmla="*/ 50 h 990"/>
              <a:gd name="T70" fmla="*/ 280 w 661"/>
              <a:gd name="T71" fmla="*/ 38 h 990"/>
              <a:gd name="T72" fmla="*/ 168 w 661"/>
              <a:gd name="T73" fmla="*/ 6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320">
            <a:solidFill>
              <a:srgbClr val="96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73" name="Text Box 9"/>
          <p:cNvSpPr txBox="1">
            <a:spLocks noChangeArrowheads="1"/>
          </p:cNvSpPr>
          <p:nvPr/>
        </p:nvSpPr>
        <p:spPr bwMode="auto">
          <a:xfrm>
            <a:off x="5867400" y="2057400"/>
            <a:ext cx="116681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羊门</a:t>
            </a:r>
          </a:p>
        </p:txBody>
      </p:sp>
      <p:sp>
        <p:nvSpPr>
          <p:cNvPr id="11274" name="Text Box 10"/>
          <p:cNvSpPr txBox="1">
            <a:spLocks noChangeArrowheads="1"/>
          </p:cNvSpPr>
          <p:nvPr/>
        </p:nvSpPr>
        <p:spPr bwMode="auto">
          <a:xfrm>
            <a:off x="5105400" y="1676400"/>
            <a:ext cx="112236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哈米亚楼</a:t>
            </a:r>
          </a:p>
        </p:txBody>
      </p:sp>
      <p:sp>
        <p:nvSpPr>
          <p:cNvPr id="11275" name="Text Box 11"/>
          <p:cNvSpPr txBox="1">
            <a:spLocks noChangeArrowheads="1"/>
          </p:cNvSpPr>
          <p:nvPr/>
        </p:nvSpPr>
        <p:spPr bwMode="auto">
          <a:xfrm>
            <a:off x="3962400" y="16764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哈楠业楼</a:t>
            </a:r>
          </a:p>
        </p:txBody>
      </p:sp>
      <p:sp>
        <p:nvSpPr>
          <p:cNvPr id="11276" name="Text Box 12"/>
          <p:cNvSpPr txBox="1">
            <a:spLocks noChangeArrowheads="1"/>
          </p:cNvSpPr>
          <p:nvPr/>
        </p:nvSpPr>
        <p:spPr bwMode="auto">
          <a:xfrm>
            <a:off x="4038600" y="22860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鱼门</a:t>
            </a:r>
          </a:p>
        </p:txBody>
      </p:sp>
      <p:sp>
        <p:nvSpPr>
          <p:cNvPr id="11277" name="Text Box 13"/>
          <p:cNvSpPr txBox="1">
            <a:spLocks noChangeArrowheads="1"/>
          </p:cNvSpPr>
          <p:nvPr/>
        </p:nvSpPr>
        <p:spPr bwMode="auto">
          <a:xfrm>
            <a:off x="3810000" y="26670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古门</a:t>
            </a:r>
          </a:p>
        </p:txBody>
      </p:sp>
      <p:sp>
        <p:nvSpPr>
          <p:cNvPr id="11278" name="Text Box 14"/>
          <p:cNvSpPr txBox="1">
            <a:spLocks noChangeArrowheads="1"/>
          </p:cNvSpPr>
          <p:nvPr/>
        </p:nvSpPr>
        <p:spPr bwMode="auto">
          <a:xfrm>
            <a:off x="3962400" y="3276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宽墙</a:t>
            </a:r>
          </a:p>
        </p:txBody>
      </p:sp>
      <p:sp>
        <p:nvSpPr>
          <p:cNvPr id="11279" name="Text Box 15"/>
          <p:cNvSpPr txBox="1">
            <a:spLocks noChangeArrowheads="1"/>
          </p:cNvSpPr>
          <p:nvPr/>
        </p:nvSpPr>
        <p:spPr bwMode="auto">
          <a:xfrm>
            <a:off x="3886200" y="3657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炉楼</a:t>
            </a:r>
          </a:p>
        </p:txBody>
      </p:sp>
      <p:sp>
        <p:nvSpPr>
          <p:cNvPr id="11280" name="Text Box 16"/>
          <p:cNvSpPr txBox="1">
            <a:spLocks noChangeArrowheads="1"/>
          </p:cNvSpPr>
          <p:nvPr/>
        </p:nvSpPr>
        <p:spPr bwMode="auto">
          <a:xfrm>
            <a:off x="3810000" y="4267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谷门</a:t>
            </a:r>
          </a:p>
        </p:txBody>
      </p:sp>
      <p:sp>
        <p:nvSpPr>
          <p:cNvPr id="11281" name="Text Box 17"/>
          <p:cNvSpPr txBox="1">
            <a:spLocks noChangeArrowheads="1"/>
          </p:cNvSpPr>
          <p:nvPr/>
        </p:nvSpPr>
        <p:spPr bwMode="auto">
          <a:xfrm>
            <a:off x="3429000" y="5181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粪门</a:t>
            </a:r>
          </a:p>
        </p:txBody>
      </p:sp>
      <p:sp>
        <p:nvSpPr>
          <p:cNvPr id="11282" name="Text Box 18"/>
          <p:cNvSpPr txBox="1">
            <a:spLocks noChangeArrowheads="1"/>
          </p:cNvSpPr>
          <p:nvPr/>
        </p:nvSpPr>
        <p:spPr bwMode="auto">
          <a:xfrm>
            <a:off x="3124200" y="57150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西罗亚池</a:t>
            </a:r>
          </a:p>
        </p:txBody>
      </p:sp>
      <p:sp>
        <p:nvSpPr>
          <p:cNvPr id="11283" name="Text Box 19"/>
          <p:cNvSpPr txBox="1">
            <a:spLocks noChangeArrowheads="1"/>
          </p:cNvSpPr>
          <p:nvPr/>
        </p:nvSpPr>
        <p:spPr bwMode="auto">
          <a:xfrm>
            <a:off x="4800600" y="56388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泉门</a:t>
            </a:r>
          </a:p>
        </p:txBody>
      </p:sp>
      <p:sp>
        <p:nvSpPr>
          <p:cNvPr id="11284" name="Text Box 20"/>
          <p:cNvSpPr txBox="1">
            <a:spLocks noChangeArrowheads="1"/>
          </p:cNvSpPr>
          <p:nvPr/>
        </p:nvSpPr>
        <p:spPr bwMode="auto">
          <a:xfrm>
            <a:off x="5334000" y="50292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城墙弯角</a:t>
            </a:r>
          </a:p>
        </p:txBody>
      </p:sp>
      <p:sp>
        <p:nvSpPr>
          <p:cNvPr id="11285" name="Text Box 21"/>
          <p:cNvSpPr txBox="1">
            <a:spLocks noChangeArrowheads="1"/>
          </p:cNvSpPr>
          <p:nvPr/>
        </p:nvSpPr>
        <p:spPr bwMode="auto">
          <a:xfrm>
            <a:off x="5486400" y="44958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水门</a:t>
            </a:r>
          </a:p>
        </p:txBody>
      </p:sp>
      <p:sp>
        <p:nvSpPr>
          <p:cNvPr id="11286" name="Text Box 22"/>
          <p:cNvSpPr txBox="1">
            <a:spLocks noChangeArrowheads="1"/>
          </p:cNvSpPr>
          <p:nvPr/>
        </p:nvSpPr>
        <p:spPr bwMode="auto">
          <a:xfrm>
            <a:off x="5562600" y="3810000"/>
            <a:ext cx="2362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凸出的大楼</a:t>
            </a:r>
          </a:p>
        </p:txBody>
      </p:sp>
      <p:sp>
        <p:nvSpPr>
          <p:cNvPr id="11287" name="Text Box 23"/>
          <p:cNvSpPr txBox="1">
            <a:spLocks noChangeArrowheads="1"/>
          </p:cNvSpPr>
          <p:nvPr/>
        </p:nvSpPr>
        <p:spPr bwMode="auto">
          <a:xfrm>
            <a:off x="5562600" y="34671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俄斐勒的墙</a:t>
            </a:r>
          </a:p>
        </p:txBody>
      </p:sp>
      <p:sp>
        <p:nvSpPr>
          <p:cNvPr id="11288" name="Text Box 24"/>
          <p:cNvSpPr txBox="1">
            <a:spLocks noChangeArrowheads="1"/>
          </p:cNvSpPr>
          <p:nvPr/>
        </p:nvSpPr>
        <p:spPr bwMode="auto">
          <a:xfrm>
            <a:off x="5791200" y="3124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马门</a:t>
            </a:r>
          </a:p>
        </p:txBody>
      </p:sp>
      <p:sp>
        <p:nvSpPr>
          <p:cNvPr id="11289" name="Text Box 25"/>
          <p:cNvSpPr txBox="1">
            <a:spLocks noChangeArrowheads="1"/>
          </p:cNvSpPr>
          <p:nvPr/>
        </p:nvSpPr>
        <p:spPr bwMode="auto">
          <a:xfrm>
            <a:off x="5867400" y="27813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东门</a:t>
            </a:r>
          </a:p>
        </p:txBody>
      </p:sp>
      <p:sp>
        <p:nvSpPr>
          <p:cNvPr id="11290" name="Text Box 26"/>
          <p:cNvSpPr txBox="1">
            <a:spLocks noChangeArrowheads="1"/>
          </p:cNvSpPr>
          <p:nvPr/>
        </p:nvSpPr>
        <p:spPr bwMode="auto">
          <a:xfrm>
            <a:off x="5867400" y="24384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检查门</a:t>
            </a:r>
          </a:p>
        </p:txBody>
      </p:sp>
      <p:sp>
        <p:nvSpPr>
          <p:cNvPr id="11291" name="Text Box 27"/>
          <p:cNvSpPr txBox="1">
            <a:spLocks noChangeArrowheads="1"/>
          </p:cNvSpPr>
          <p:nvPr/>
        </p:nvSpPr>
        <p:spPr bwMode="auto">
          <a:xfrm>
            <a:off x="7900988" y="76200"/>
            <a:ext cx="1166812" cy="460375"/>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304</a:t>
            </a:r>
          </a:p>
        </p:txBody>
      </p:sp>
      <p:sp>
        <p:nvSpPr>
          <p:cNvPr id="63517" name="Line 28"/>
          <p:cNvSpPr>
            <a:spLocks noChangeShapeType="1"/>
          </p:cNvSpPr>
          <p:nvPr/>
        </p:nvSpPr>
        <p:spPr bwMode="auto">
          <a:xfrm>
            <a:off x="152400" y="4876800"/>
            <a:ext cx="515938" cy="1588"/>
          </a:xfrm>
          <a:prstGeom prst="line">
            <a:avLst/>
          </a:prstGeom>
          <a:noFill/>
          <a:ln w="76320">
            <a:solidFill>
              <a:srgbClr val="960000"/>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3" name="Text Box 29"/>
          <p:cNvSpPr txBox="1">
            <a:spLocks noChangeArrowheads="1"/>
          </p:cNvSpPr>
          <p:nvPr/>
        </p:nvSpPr>
        <p:spPr bwMode="auto">
          <a:xfrm>
            <a:off x="533400" y="46926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检测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2)</a:t>
            </a:r>
          </a:p>
        </p:txBody>
      </p:sp>
      <p:sp>
        <p:nvSpPr>
          <p:cNvPr id="63519" name="Line 30"/>
          <p:cNvSpPr>
            <a:spLocks noChangeShapeType="1"/>
          </p:cNvSpPr>
          <p:nvPr/>
        </p:nvSpPr>
        <p:spPr bwMode="auto">
          <a:xfrm>
            <a:off x="152400" y="5181600"/>
            <a:ext cx="515938" cy="1588"/>
          </a:xfrm>
          <a:prstGeom prst="line">
            <a:avLst/>
          </a:prstGeom>
          <a:noFill/>
          <a:ln w="76320">
            <a:solidFill>
              <a:srgbClr val="FFFFFF"/>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5" name="Text Box 31"/>
          <p:cNvSpPr txBox="1">
            <a:spLocks noChangeArrowheads="1"/>
          </p:cNvSpPr>
          <p:nvPr/>
        </p:nvSpPr>
        <p:spPr bwMode="auto">
          <a:xfrm>
            <a:off x="533400" y="49974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围墙的建造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3)</a:t>
            </a:r>
          </a:p>
        </p:txBody>
      </p:sp>
      <p:sp>
        <p:nvSpPr>
          <p:cNvPr id="63521" name="Line 32"/>
          <p:cNvSpPr>
            <a:spLocks noChangeShapeType="1"/>
          </p:cNvSpPr>
          <p:nvPr/>
        </p:nvSpPr>
        <p:spPr bwMode="auto">
          <a:xfrm>
            <a:off x="152400" y="5486400"/>
            <a:ext cx="515938" cy="1588"/>
          </a:xfrm>
          <a:prstGeom prst="line">
            <a:avLst/>
          </a:prstGeom>
          <a:noFill/>
          <a:ln w="76320">
            <a:solidFill>
              <a:srgbClr val="FFFF00"/>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7" name="Text Box 33"/>
          <p:cNvSpPr txBox="1">
            <a:spLocks noChangeArrowheads="1"/>
          </p:cNvSpPr>
          <p:nvPr/>
        </p:nvSpPr>
        <p:spPr bwMode="auto">
          <a:xfrm>
            <a:off x="533400" y="53022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游行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a:t>
            </a:r>
            <a:r>
              <a:rPr kumimoji="0" lang="en-US" altLang="ja-JP" sz="1600" b="1" i="0" u="none" strike="noStrike" kern="1200" cap="none" spc="0" normalizeH="0" baseline="0" noProof="0">
                <a:ln>
                  <a:noFill/>
                </a:ln>
                <a:solidFill>
                  <a:srgbClr val="FFFFFF"/>
                </a:solidFill>
                <a:effectLst/>
                <a:uLnTx/>
                <a:uFillTx/>
                <a:latin typeface="Arial" charset="0"/>
                <a:ea typeface="ＭＳ Ｐゴシック" charset="0"/>
              </a:rPr>
              <a:t>12:27-43)</a:t>
            </a:r>
            <a:endParaRPr kumimoji="0" lang="en-US" sz="16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298" name="Freeform 34"/>
          <p:cNvSpPr>
            <a:spLocks noChangeArrowheads="1"/>
          </p:cNvSpPr>
          <p:nvPr/>
        </p:nvSpPr>
        <p:spPr bwMode="auto">
          <a:xfrm>
            <a:off x="4800600" y="4106863"/>
            <a:ext cx="439738" cy="1666875"/>
          </a:xfrm>
          <a:custGeom>
            <a:avLst/>
            <a:gdLst>
              <a:gd name="T0" fmla="*/ 176 w 277"/>
              <a:gd name="T1" fmla="*/ 0 h 1050"/>
              <a:gd name="T2" fmla="*/ 240 w 277"/>
              <a:gd name="T3" fmla="*/ 16 h 1050"/>
              <a:gd name="T4" fmla="*/ 267 w 277"/>
              <a:gd name="T5" fmla="*/ 48 h 1050"/>
              <a:gd name="T6" fmla="*/ 277 w 277"/>
              <a:gd name="T7" fmla="*/ 80 h 1050"/>
              <a:gd name="T8" fmla="*/ 208 w 277"/>
              <a:gd name="T9" fmla="*/ 144 h 1050"/>
              <a:gd name="T10" fmla="*/ 128 w 277"/>
              <a:gd name="T11" fmla="*/ 245 h 1050"/>
              <a:gd name="T12" fmla="*/ 107 w 277"/>
              <a:gd name="T13" fmla="*/ 277 h 1050"/>
              <a:gd name="T14" fmla="*/ 85 w 277"/>
              <a:gd name="T15" fmla="*/ 330 h 1050"/>
              <a:gd name="T16" fmla="*/ 53 w 277"/>
              <a:gd name="T17" fmla="*/ 421 h 1050"/>
              <a:gd name="T18" fmla="*/ 43 w 277"/>
              <a:gd name="T19" fmla="*/ 512 h 1050"/>
              <a:gd name="T20" fmla="*/ 27 w 277"/>
              <a:gd name="T21" fmla="*/ 560 h 1050"/>
              <a:gd name="T22" fmla="*/ 0 w 277"/>
              <a:gd name="T23" fmla="*/ 688 h 1050"/>
              <a:gd name="T24" fmla="*/ 43 w 277"/>
              <a:gd name="T25" fmla="*/ 789 h 1050"/>
              <a:gd name="T26" fmla="*/ 75 w 277"/>
              <a:gd name="T27" fmla="*/ 949 h 1050"/>
              <a:gd name="T28" fmla="*/ 80 w 277"/>
              <a:gd name="T29" fmla="*/ 965 h 1050"/>
              <a:gd name="T30" fmla="*/ 91 w 277"/>
              <a:gd name="T31" fmla="*/ 981 h 1050"/>
              <a:gd name="T32" fmla="*/ 117 w 277"/>
              <a:gd name="T33" fmla="*/ 1050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99" name="Freeform 35"/>
          <p:cNvSpPr>
            <a:spLocks noChangeArrowheads="1"/>
          </p:cNvSpPr>
          <p:nvPr/>
        </p:nvSpPr>
        <p:spPr bwMode="auto">
          <a:xfrm>
            <a:off x="4978400" y="2743200"/>
            <a:ext cx="950913" cy="3055938"/>
          </a:xfrm>
          <a:custGeom>
            <a:avLst/>
            <a:gdLst>
              <a:gd name="T0" fmla="*/ 0 w 599"/>
              <a:gd name="T1" fmla="*/ 1925 h 1925"/>
              <a:gd name="T2" fmla="*/ 53 w 599"/>
              <a:gd name="T3" fmla="*/ 1856 h 1925"/>
              <a:gd name="T4" fmla="*/ 128 w 599"/>
              <a:gd name="T5" fmla="*/ 1755 h 1925"/>
              <a:gd name="T6" fmla="*/ 133 w 599"/>
              <a:gd name="T7" fmla="*/ 1701 h 1925"/>
              <a:gd name="T8" fmla="*/ 176 w 599"/>
              <a:gd name="T9" fmla="*/ 1648 h 1925"/>
              <a:gd name="T10" fmla="*/ 208 w 599"/>
              <a:gd name="T11" fmla="*/ 1552 h 1925"/>
              <a:gd name="T12" fmla="*/ 245 w 599"/>
              <a:gd name="T13" fmla="*/ 1504 h 1925"/>
              <a:gd name="T14" fmla="*/ 293 w 599"/>
              <a:gd name="T15" fmla="*/ 1403 h 1925"/>
              <a:gd name="T16" fmla="*/ 309 w 599"/>
              <a:gd name="T17" fmla="*/ 1333 h 1925"/>
              <a:gd name="T18" fmla="*/ 368 w 599"/>
              <a:gd name="T19" fmla="*/ 1184 h 1925"/>
              <a:gd name="T20" fmla="*/ 389 w 599"/>
              <a:gd name="T21" fmla="*/ 1120 h 1925"/>
              <a:gd name="T22" fmla="*/ 411 w 599"/>
              <a:gd name="T23" fmla="*/ 1088 h 1925"/>
              <a:gd name="T24" fmla="*/ 400 w 599"/>
              <a:gd name="T25" fmla="*/ 1013 h 1925"/>
              <a:gd name="T26" fmla="*/ 363 w 599"/>
              <a:gd name="T27" fmla="*/ 971 h 1925"/>
              <a:gd name="T28" fmla="*/ 336 w 599"/>
              <a:gd name="T29" fmla="*/ 901 h 1925"/>
              <a:gd name="T30" fmla="*/ 352 w 599"/>
              <a:gd name="T31" fmla="*/ 693 h 1925"/>
              <a:gd name="T32" fmla="*/ 411 w 599"/>
              <a:gd name="T33" fmla="*/ 528 h 1925"/>
              <a:gd name="T34" fmla="*/ 475 w 599"/>
              <a:gd name="T35" fmla="*/ 453 h 1925"/>
              <a:gd name="T36" fmla="*/ 491 w 599"/>
              <a:gd name="T37" fmla="*/ 437 h 1925"/>
              <a:gd name="T38" fmla="*/ 539 w 599"/>
              <a:gd name="T39" fmla="*/ 240 h 1925"/>
              <a:gd name="T40" fmla="*/ 592 w 599"/>
              <a:gd name="T41" fmla="*/ 96 h 1925"/>
              <a:gd name="T42" fmla="*/ 597 w 599"/>
              <a:gd name="T43" fmla="*/ 43 h 1925"/>
              <a:gd name="T44" fmla="*/ 469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300" name="Freeform 36"/>
          <p:cNvSpPr>
            <a:spLocks noChangeArrowheads="1"/>
          </p:cNvSpPr>
          <p:nvPr/>
        </p:nvSpPr>
        <p:spPr bwMode="auto">
          <a:xfrm>
            <a:off x="5091113" y="2311400"/>
            <a:ext cx="346075" cy="1722438"/>
          </a:xfrm>
          <a:custGeom>
            <a:avLst/>
            <a:gdLst>
              <a:gd name="T0" fmla="*/ 30 w 218"/>
              <a:gd name="T1" fmla="*/ 1061 h 1085"/>
              <a:gd name="T2" fmla="*/ 100 w 218"/>
              <a:gd name="T3" fmla="*/ 1077 h 1085"/>
              <a:gd name="T4" fmla="*/ 158 w 218"/>
              <a:gd name="T5" fmla="*/ 1061 h 1085"/>
              <a:gd name="T6" fmla="*/ 153 w 218"/>
              <a:gd name="T7" fmla="*/ 1013 h 1085"/>
              <a:gd name="T8" fmla="*/ 164 w 218"/>
              <a:gd name="T9" fmla="*/ 944 h 1085"/>
              <a:gd name="T10" fmla="*/ 174 w 218"/>
              <a:gd name="T11" fmla="*/ 912 h 1085"/>
              <a:gd name="T12" fmla="*/ 158 w 218"/>
              <a:gd name="T13" fmla="*/ 816 h 1085"/>
              <a:gd name="T14" fmla="*/ 180 w 218"/>
              <a:gd name="T15" fmla="*/ 688 h 1085"/>
              <a:gd name="T16" fmla="*/ 196 w 218"/>
              <a:gd name="T17" fmla="*/ 629 h 1085"/>
              <a:gd name="T18" fmla="*/ 206 w 218"/>
              <a:gd name="T19" fmla="*/ 597 h 1085"/>
              <a:gd name="T20" fmla="*/ 174 w 218"/>
              <a:gd name="T21" fmla="*/ 464 h 1085"/>
              <a:gd name="T22" fmla="*/ 126 w 218"/>
              <a:gd name="T23" fmla="*/ 405 h 1085"/>
              <a:gd name="T24" fmla="*/ 105 w 218"/>
              <a:gd name="T25" fmla="*/ 373 h 1085"/>
              <a:gd name="T26" fmla="*/ 94 w 218"/>
              <a:gd name="T27" fmla="*/ 357 h 1085"/>
              <a:gd name="T28" fmla="*/ 57 w 218"/>
              <a:gd name="T29" fmla="*/ 261 h 1085"/>
              <a:gd name="T30" fmla="*/ 25 w 218"/>
              <a:gd name="T31" fmla="*/ 219 h 1085"/>
              <a:gd name="T32" fmla="*/ 20 w 218"/>
              <a:gd name="T33" fmla="*/ 11 h 1085"/>
              <a:gd name="T34" fmla="*/ 36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301" name="Freeform 37"/>
          <p:cNvSpPr>
            <a:spLocks noChangeArrowheads="1"/>
          </p:cNvSpPr>
          <p:nvPr/>
        </p:nvSpPr>
        <p:spPr bwMode="auto">
          <a:xfrm>
            <a:off x="5122863" y="2201863"/>
            <a:ext cx="787400" cy="458787"/>
          </a:xfrm>
          <a:custGeom>
            <a:avLst/>
            <a:gdLst>
              <a:gd name="T0" fmla="*/ 0 w 496"/>
              <a:gd name="T1" fmla="*/ 80 h 289"/>
              <a:gd name="T2" fmla="*/ 149 w 496"/>
              <a:gd name="T3" fmla="*/ 21 h 289"/>
              <a:gd name="T4" fmla="*/ 282 w 496"/>
              <a:gd name="T5" fmla="*/ 0 h 289"/>
              <a:gd name="T6" fmla="*/ 346 w 496"/>
              <a:gd name="T7" fmla="*/ 21 h 289"/>
              <a:gd name="T8" fmla="*/ 448 w 496"/>
              <a:gd name="T9" fmla="*/ 37 h 289"/>
              <a:gd name="T10" fmla="*/ 496 w 496"/>
              <a:gd name="T11" fmla="*/ 202 h 289"/>
              <a:gd name="T12" fmla="*/ 490 w 496"/>
              <a:gd name="T13" fmla="*/ 272 h 289"/>
              <a:gd name="T14" fmla="*/ 485 w 496"/>
              <a:gd name="T15" fmla="*/ 288 h 289"/>
              <a:gd name="T16" fmla="*/ 410 w 496"/>
              <a:gd name="T17" fmla="*/ 272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Tree>
    <p:extLst>
      <p:ext uri="{BB962C8B-B14F-4D97-AF65-F5344CB8AC3E}">
        <p14:creationId xmlns:p14="http://schemas.microsoft.com/office/powerpoint/2010/main" val="1127043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afterEffect">
                                  <p:stCondLst>
                                    <p:cond delay="0"/>
                                  </p:stCondLst>
                                  <p:childTnLst>
                                    <p:set>
                                      <p:cBhvr additive="repl">
                                        <p:cTn id="6" dur="1" fill="hold">
                                          <p:stCondLst>
                                            <p:cond delay="0"/>
                                          </p:stCondLst>
                                        </p:cTn>
                                        <p:tgtEl>
                                          <p:spTgt spid="11269"/>
                                        </p:tgtEl>
                                        <p:attrNameLst>
                                          <p:attrName>style.visibility</p:attrName>
                                        </p:attrNameLst>
                                      </p:cBhvr>
                                      <p:to>
                                        <p:strVal val="visible"/>
                                      </p:to>
                                    </p:set>
                                    <p:anim calcmode="lin" valueType="num">
                                      <p:cBhvr additive="repl">
                                        <p:cTn id="7" dur="500" fill="hold"/>
                                        <p:tgtEl>
                                          <p:spTgt spid="11269"/>
                                        </p:tgtEl>
                                        <p:attrNameLst>
                                          <p:attrName>ppt_w</p:attrName>
                                        </p:attrNameLst>
                                      </p:cBhvr>
                                      <p:tavLst>
                                        <p:tav tm="100000">
                                          <p:val>
                                            <p:fltVal val="0"/>
                                          </p:val>
                                        </p:tav>
                                        <p:tav>
                                          <p:val>
                                            <p:strVal val="#ppt_w"/>
                                          </p:val>
                                        </p:tav>
                                      </p:tavLst>
                                    </p:anim>
                                    <p:anim calcmode="lin" valueType="num">
                                      <p:cBhvr additive="repl">
                                        <p:cTn id="8" dur="500" fill="hold"/>
                                        <p:tgtEl>
                                          <p:spTgt spid="11269"/>
                                        </p:tgtEl>
                                        <p:attrNameLst>
                                          <p:attrName>ppt_h</p:attrName>
                                        </p:attrNameLst>
                                      </p:cBhvr>
                                      <p:tavLst>
                                        <p:tav tm="100000">
                                          <p:val>
                                            <p:fltVal val="0"/>
                                          </p:val>
                                        </p:tav>
                                        <p:tav>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0"/>
                                  </p:stCondLst>
                                  <p:childTnLst>
                                    <p:set>
                                      <p:cBhvr additive="repl">
                                        <p:cTn id="11" dur="1" fill="hold">
                                          <p:stCondLst>
                                            <p:cond delay="0"/>
                                          </p:stCondLst>
                                        </p:cTn>
                                        <p:tgtEl>
                                          <p:spTgt spid="11266"/>
                                        </p:tgtEl>
                                        <p:attrNameLst>
                                          <p:attrName>style.visibility</p:attrName>
                                        </p:attrNameLst>
                                      </p:cBhvr>
                                      <p:to>
                                        <p:strVal val="visible"/>
                                      </p:to>
                                    </p:set>
                                    <p:animEffect transition="in" filter="checkerboard(across)">
                                      <p:cBhvr additive="repl">
                                        <p:cTn id="12" dur="500"/>
                                        <p:tgtEl>
                                          <p:spTgt spid="11266"/>
                                        </p:tgtEl>
                                      </p:cBhvr>
                                    </p:animEffect>
                                  </p:childTnLst>
                                </p:cTn>
                              </p:par>
                            </p:childTnLst>
                          </p:cTn>
                        </p:par>
                        <p:par>
                          <p:cTn id="13" fill="hold" nodeType="afterGroup">
                            <p:stCondLst>
                              <p:cond delay="8000"/>
                            </p:stCondLst>
                            <p:childTnLst>
                              <p:par>
                                <p:cTn id="14" presetID="5" presetClass="entr" presetSubtype="10" fill="hold" grpId="0" nodeType="afterEffect">
                                  <p:stCondLst>
                                    <p:cond delay="0"/>
                                  </p:stCondLst>
                                  <p:childTnLst>
                                    <p:set>
                                      <p:cBhvr additive="repl">
                                        <p:cTn id="15" dur="1" fill="hold">
                                          <p:stCondLst>
                                            <p:cond delay="0"/>
                                          </p:stCondLst>
                                        </p:cTn>
                                        <p:tgtEl>
                                          <p:spTgt spid="11267"/>
                                        </p:tgtEl>
                                        <p:attrNameLst>
                                          <p:attrName>style.visibility</p:attrName>
                                        </p:attrNameLst>
                                      </p:cBhvr>
                                      <p:to>
                                        <p:strVal val="visible"/>
                                      </p:to>
                                    </p:set>
                                    <p:animEffect transition="in" filter="checkerboard(across)">
                                      <p:cBhvr additive="repl">
                                        <p:cTn id="16" dur="500"/>
                                        <p:tgtEl>
                                          <p:spTgt spid="11267"/>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0"/>
                                  </p:stCondLst>
                                  <p:childTnLst>
                                    <p:set>
                                      <p:cBhvr additive="repl">
                                        <p:cTn id="19" dur="1" fill="hold">
                                          <p:stCondLst>
                                            <p:cond delay="0"/>
                                          </p:stCondLst>
                                        </p:cTn>
                                        <p:tgtEl>
                                          <p:spTgt spid="11268"/>
                                        </p:tgtEl>
                                        <p:attrNameLst>
                                          <p:attrName>style.visibility</p:attrName>
                                        </p:attrNameLst>
                                      </p:cBhvr>
                                      <p:to>
                                        <p:strVal val="visible"/>
                                      </p:to>
                                    </p:set>
                                    <p:animEffect transition="in" filter="checkerboard(across)">
                                      <p:cBhvr additive="repl">
                                        <p:cTn id="20" dur="500"/>
                                        <p:tgtEl>
                                          <p:spTgt spid="1126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additive="repl">
                                        <p:cTn id="24" dur="1" fill="hold">
                                          <p:stCondLst>
                                            <p:cond delay="0"/>
                                          </p:stCondLst>
                                        </p:cTn>
                                        <p:tgtEl>
                                          <p:spTgt spid="11272"/>
                                        </p:tgtEl>
                                        <p:attrNameLst>
                                          <p:attrName>style.visibility</p:attrName>
                                        </p:attrNameLst>
                                      </p:cBhvr>
                                      <p:to>
                                        <p:strVal val="visible"/>
                                      </p:to>
                                    </p:set>
                                    <p:animEffect transition="in" filter="wipe(left)">
                                      <p:cBhvr additive="repl">
                                        <p:cTn id="25" dur="500"/>
                                        <p:tgtEl>
                                          <p:spTgt spid="112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fill="hold" nodeType="clickEffect">
                                  <p:stCondLst>
                                    <p:cond delay="0"/>
                                  </p:stCondLst>
                                  <p:childTnLst>
                                    <p:set>
                                      <p:cBhvr additive="repl">
                                        <p:cTn id="29" dur="1" fill="hold">
                                          <p:stCondLst>
                                            <p:cond delay="0"/>
                                          </p:stCondLst>
                                        </p:cTn>
                                        <p:tgtEl>
                                          <p:spTgt spid="11273"/>
                                        </p:tgtEl>
                                        <p:attrNameLst>
                                          <p:attrName>style.visibility</p:attrName>
                                        </p:attrNameLst>
                                      </p:cBhvr>
                                      <p:to>
                                        <p:strVal val="visible"/>
                                      </p:to>
                                    </p:set>
                                    <p:animEffect transition="in" filter="dissolve">
                                      <p:cBhvr additive="repl">
                                        <p:cTn id="30" dur="500"/>
                                        <p:tgtEl>
                                          <p:spTgt spid="1127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fill="hold" nodeType="clickEffect">
                                  <p:stCondLst>
                                    <p:cond delay="0"/>
                                  </p:stCondLst>
                                  <p:childTnLst>
                                    <p:set>
                                      <p:cBhvr additive="repl">
                                        <p:cTn id="34" dur="1" fill="hold">
                                          <p:stCondLst>
                                            <p:cond delay="0"/>
                                          </p:stCondLst>
                                        </p:cTn>
                                        <p:tgtEl>
                                          <p:spTgt spid="11274"/>
                                        </p:tgtEl>
                                        <p:attrNameLst>
                                          <p:attrName>style.visibility</p:attrName>
                                        </p:attrNameLst>
                                      </p:cBhvr>
                                      <p:to>
                                        <p:strVal val="visible"/>
                                      </p:to>
                                    </p:set>
                                    <p:animEffect transition="in" filter="dissolve">
                                      <p:cBhvr additive="repl">
                                        <p:cTn id="35" dur="500"/>
                                        <p:tgtEl>
                                          <p:spTgt spid="1127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fill="hold" nodeType="clickEffect">
                                  <p:stCondLst>
                                    <p:cond delay="0"/>
                                  </p:stCondLst>
                                  <p:childTnLst>
                                    <p:set>
                                      <p:cBhvr additive="repl">
                                        <p:cTn id="39" dur="1" fill="hold">
                                          <p:stCondLst>
                                            <p:cond delay="0"/>
                                          </p:stCondLst>
                                        </p:cTn>
                                        <p:tgtEl>
                                          <p:spTgt spid="11275"/>
                                        </p:tgtEl>
                                        <p:attrNameLst>
                                          <p:attrName>style.visibility</p:attrName>
                                        </p:attrNameLst>
                                      </p:cBhvr>
                                      <p:to>
                                        <p:strVal val="visible"/>
                                      </p:to>
                                    </p:set>
                                    <p:animEffect transition="in" filter="dissolve">
                                      <p:cBhvr additive="repl">
                                        <p:cTn id="40" dur="500"/>
                                        <p:tgtEl>
                                          <p:spTgt spid="1127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fill="hold" nodeType="clickEffect">
                                  <p:stCondLst>
                                    <p:cond delay="0"/>
                                  </p:stCondLst>
                                  <p:childTnLst>
                                    <p:set>
                                      <p:cBhvr additive="repl">
                                        <p:cTn id="44" dur="1" fill="hold">
                                          <p:stCondLst>
                                            <p:cond delay="0"/>
                                          </p:stCondLst>
                                        </p:cTn>
                                        <p:tgtEl>
                                          <p:spTgt spid="11276"/>
                                        </p:tgtEl>
                                        <p:attrNameLst>
                                          <p:attrName>style.visibility</p:attrName>
                                        </p:attrNameLst>
                                      </p:cBhvr>
                                      <p:to>
                                        <p:strVal val="visible"/>
                                      </p:to>
                                    </p:set>
                                    <p:animEffect transition="in" filter="dissolve">
                                      <p:cBhvr additive="repl">
                                        <p:cTn id="45" dur="500"/>
                                        <p:tgtEl>
                                          <p:spTgt spid="1127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fill="hold" nodeType="clickEffect">
                                  <p:stCondLst>
                                    <p:cond delay="0"/>
                                  </p:stCondLst>
                                  <p:childTnLst>
                                    <p:set>
                                      <p:cBhvr additive="repl">
                                        <p:cTn id="49" dur="1" fill="hold">
                                          <p:stCondLst>
                                            <p:cond delay="0"/>
                                          </p:stCondLst>
                                        </p:cTn>
                                        <p:tgtEl>
                                          <p:spTgt spid="11277"/>
                                        </p:tgtEl>
                                        <p:attrNameLst>
                                          <p:attrName>style.visibility</p:attrName>
                                        </p:attrNameLst>
                                      </p:cBhvr>
                                      <p:to>
                                        <p:strVal val="visible"/>
                                      </p:to>
                                    </p:set>
                                    <p:animEffect transition="in" filter="dissolve">
                                      <p:cBhvr additive="repl">
                                        <p:cTn id="50" dur="500"/>
                                        <p:tgtEl>
                                          <p:spTgt spid="1127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fill="hold" nodeType="clickEffect">
                                  <p:stCondLst>
                                    <p:cond delay="0"/>
                                  </p:stCondLst>
                                  <p:childTnLst>
                                    <p:set>
                                      <p:cBhvr additive="repl">
                                        <p:cTn id="54" dur="1" fill="hold">
                                          <p:stCondLst>
                                            <p:cond delay="0"/>
                                          </p:stCondLst>
                                        </p:cTn>
                                        <p:tgtEl>
                                          <p:spTgt spid="11278"/>
                                        </p:tgtEl>
                                        <p:attrNameLst>
                                          <p:attrName>style.visibility</p:attrName>
                                        </p:attrNameLst>
                                      </p:cBhvr>
                                      <p:to>
                                        <p:strVal val="visible"/>
                                      </p:to>
                                    </p:set>
                                    <p:animEffect transition="in" filter="dissolve">
                                      <p:cBhvr additive="repl">
                                        <p:cTn id="55" dur="500"/>
                                        <p:tgtEl>
                                          <p:spTgt spid="1127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fill="hold" nodeType="clickEffect">
                                  <p:stCondLst>
                                    <p:cond delay="0"/>
                                  </p:stCondLst>
                                  <p:childTnLst>
                                    <p:set>
                                      <p:cBhvr additive="repl">
                                        <p:cTn id="59" dur="1" fill="hold">
                                          <p:stCondLst>
                                            <p:cond delay="0"/>
                                          </p:stCondLst>
                                        </p:cTn>
                                        <p:tgtEl>
                                          <p:spTgt spid="11279"/>
                                        </p:tgtEl>
                                        <p:attrNameLst>
                                          <p:attrName>style.visibility</p:attrName>
                                        </p:attrNameLst>
                                      </p:cBhvr>
                                      <p:to>
                                        <p:strVal val="visible"/>
                                      </p:to>
                                    </p:set>
                                    <p:animEffect transition="in" filter="dissolve">
                                      <p:cBhvr additive="repl">
                                        <p:cTn id="60" dur="500"/>
                                        <p:tgtEl>
                                          <p:spTgt spid="11279"/>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fill="hold" nodeType="clickEffect">
                                  <p:stCondLst>
                                    <p:cond delay="0"/>
                                  </p:stCondLst>
                                  <p:childTnLst>
                                    <p:set>
                                      <p:cBhvr additive="repl">
                                        <p:cTn id="64" dur="1" fill="hold">
                                          <p:stCondLst>
                                            <p:cond delay="0"/>
                                          </p:stCondLst>
                                        </p:cTn>
                                        <p:tgtEl>
                                          <p:spTgt spid="11280"/>
                                        </p:tgtEl>
                                        <p:attrNameLst>
                                          <p:attrName>style.visibility</p:attrName>
                                        </p:attrNameLst>
                                      </p:cBhvr>
                                      <p:to>
                                        <p:strVal val="visible"/>
                                      </p:to>
                                    </p:set>
                                    <p:animEffect transition="in" filter="dissolve">
                                      <p:cBhvr additive="repl">
                                        <p:cTn id="65" dur="500"/>
                                        <p:tgtEl>
                                          <p:spTgt spid="11280"/>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fill="hold" nodeType="clickEffect">
                                  <p:stCondLst>
                                    <p:cond delay="0"/>
                                  </p:stCondLst>
                                  <p:childTnLst>
                                    <p:set>
                                      <p:cBhvr additive="repl">
                                        <p:cTn id="69" dur="1" fill="hold">
                                          <p:stCondLst>
                                            <p:cond delay="0"/>
                                          </p:stCondLst>
                                        </p:cTn>
                                        <p:tgtEl>
                                          <p:spTgt spid="11281"/>
                                        </p:tgtEl>
                                        <p:attrNameLst>
                                          <p:attrName>style.visibility</p:attrName>
                                        </p:attrNameLst>
                                      </p:cBhvr>
                                      <p:to>
                                        <p:strVal val="visible"/>
                                      </p:to>
                                    </p:set>
                                    <p:animEffect transition="in" filter="dissolve">
                                      <p:cBhvr additive="repl">
                                        <p:cTn id="70" dur="500"/>
                                        <p:tgtEl>
                                          <p:spTgt spid="1128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fill="hold" nodeType="clickEffect">
                                  <p:stCondLst>
                                    <p:cond delay="0"/>
                                  </p:stCondLst>
                                  <p:childTnLst>
                                    <p:set>
                                      <p:cBhvr additive="repl">
                                        <p:cTn id="74" dur="1" fill="hold">
                                          <p:stCondLst>
                                            <p:cond delay="0"/>
                                          </p:stCondLst>
                                        </p:cTn>
                                        <p:tgtEl>
                                          <p:spTgt spid="11282"/>
                                        </p:tgtEl>
                                        <p:attrNameLst>
                                          <p:attrName>style.visibility</p:attrName>
                                        </p:attrNameLst>
                                      </p:cBhvr>
                                      <p:to>
                                        <p:strVal val="visible"/>
                                      </p:to>
                                    </p:set>
                                    <p:animEffect transition="in" filter="dissolve">
                                      <p:cBhvr additive="repl">
                                        <p:cTn id="75" dur="500"/>
                                        <p:tgtEl>
                                          <p:spTgt spid="11282"/>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fill="hold" nodeType="clickEffect">
                                  <p:stCondLst>
                                    <p:cond delay="0"/>
                                  </p:stCondLst>
                                  <p:childTnLst>
                                    <p:set>
                                      <p:cBhvr additive="repl">
                                        <p:cTn id="79" dur="1" fill="hold">
                                          <p:stCondLst>
                                            <p:cond delay="0"/>
                                          </p:stCondLst>
                                        </p:cTn>
                                        <p:tgtEl>
                                          <p:spTgt spid="11283"/>
                                        </p:tgtEl>
                                        <p:attrNameLst>
                                          <p:attrName>style.visibility</p:attrName>
                                        </p:attrNameLst>
                                      </p:cBhvr>
                                      <p:to>
                                        <p:strVal val="visible"/>
                                      </p:to>
                                    </p:set>
                                    <p:animEffect transition="in" filter="dissolve">
                                      <p:cBhvr additive="repl">
                                        <p:cTn id="80" dur="500"/>
                                        <p:tgtEl>
                                          <p:spTgt spid="11283"/>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fill="hold" nodeType="clickEffect">
                                  <p:stCondLst>
                                    <p:cond delay="0"/>
                                  </p:stCondLst>
                                  <p:childTnLst>
                                    <p:set>
                                      <p:cBhvr additive="repl">
                                        <p:cTn id="84" dur="1" fill="hold">
                                          <p:stCondLst>
                                            <p:cond delay="0"/>
                                          </p:stCondLst>
                                        </p:cTn>
                                        <p:tgtEl>
                                          <p:spTgt spid="11284"/>
                                        </p:tgtEl>
                                        <p:attrNameLst>
                                          <p:attrName>style.visibility</p:attrName>
                                        </p:attrNameLst>
                                      </p:cBhvr>
                                      <p:to>
                                        <p:strVal val="visible"/>
                                      </p:to>
                                    </p:set>
                                    <p:animEffect transition="in" filter="dissolve">
                                      <p:cBhvr additive="repl">
                                        <p:cTn id="85" dur="500"/>
                                        <p:tgtEl>
                                          <p:spTgt spid="11284"/>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fill="hold" nodeType="clickEffect">
                                  <p:stCondLst>
                                    <p:cond delay="0"/>
                                  </p:stCondLst>
                                  <p:childTnLst>
                                    <p:set>
                                      <p:cBhvr additive="repl">
                                        <p:cTn id="89" dur="1" fill="hold">
                                          <p:stCondLst>
                                            <p:cond delay="0"/>
                                          </p:stCondLst>
                                        </p:cTn>
                                        <p:tgtEl>
                                          <p:spTgt spid="11285"/>
                                        </p:tgtEl>
                                        <p:attrNameLst>
                                          <p:attrName>style.visibility</p:attrName>
                                        </p:attrNameLst>
                                      </p:cBhvr>
                                      <p:to>
                                        <p:strVal val="visible"/>
                                      </p:to>
                                    </p:set>
                                    <p:animEffect transition="in" filter="dissolve">
                                      <p:cBhvr additive="repl">
                                        <p:cTn id="90" dur="500"/>
                                        <p:tgtEl>
                                          <p:spTgt spid="11285"/>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9" presetClass="entr" fill="hold" nodeType="clickEffect">
                                  <p:stCondLst>
                                    <p:cond delay="0"/>
                                  </p:stCondLst>
                                  <p:childTnLst>
                                    <p:set>
                                      <p:cBhvr additive="repl">
                                        <p:cTn id="94" dur="1" fill="hold">
                                          <p:stCondLst>
                                            <p:cond delay="0"/>
                                          </p:stCondLst>
                                        </p:cTn>
                                        <p:tgtEl>
                                          <p:spTgt spid="11286"/>
                                        </p:tgtEl>
                                        <p:attrNameLst>
                                          <p:attrName>style.visibility</p:attrName>
                                        </p:attrNameLst>
                                      </p:cBhvr>
                                      <p:to>
                                        <p:strVal val="visible"/>
                                      </p:to>
                                    </p:set>
                                    <p:animEffect transition="in" filter="dissolve">
                                      <p:cBhvr additive="repl">
                                        <p:cTn id="95" dur="500"/>
                                        <p:tgtEl>
                                          <p:spTgt spid="11286"/>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fill="hold" nodeType="clickEffect">
                                  <p:stCondLst>
                                    <p:cond delay="0"/>
                                  </p:stCondLst>
                                  <p:childTnLst>
                                    <p:set>
                                      <p:cBhvr additive="repl">
                                        <p:cTn id="99" dur="1" fill="hold">
                                          <p:stCondLst>
                                            <p:cond delay="0"/>
                                          </p:stCondLst>
                                        </p:cTn>
                                        <p:tgtEl>
                                          <p:spTgt spid="11287"/>
                                        </p:tgtEl>
                                        <p:attrNameLst>
                                          <p:attrName>style.visibility</p:attrName>
                                        </p:attrNameLst>
                                      </p:cBhvr>
                                      <p:to>
                                        <p:strVal val="visible"/>
                                      </p:to>
                                    </p:set>
                                    <p:animEffect transition="in" filter="dissolve">
                                      <p:cBhvr additive="repl">
                                        <p:cTn id="100" dur="500"/>
                                        <p:tgtEl>
                                          <p:spTgt spid="11287"/>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fill="hold" nodeType="clickEffect">
                                  <p:stCondLst>
                                    <p:cond delay="0"/>
                                  </p:stCondLst>
                                  <p:childTnLst>
                                    <p:set>
                                      <p:cBhvr additive="repl">
                                        <p:cTn id="104" dur="1" fill="hold">
                                          <p:stCondLst>
                                            <p:cond delay="0"/>
                                          </p:stCondLst>
                                        </p:cTn>
                                        <p:tgtEl>
                                          <p:spTgt spid="11288"/>
                                        </p:tgtEl>
                                        <p:attrNameLst>
                                          <p:attrName>style.visibility</p:attrName>
                                        </p:attrNameLst>
                                      </p:cBhvr>
                                      <p:to>
                                        <p:strVal val="visible"/>
                                      </p:to>
                                    </p:set>
                                    <p:animEffect transition="in" filter="dissolve">
                                      <p:cBhvr additive="repl">
                                        <p:cTn id="105" dur="500"/>
                                        <p:tgtEl>
                                          <p:spTgt spid="11288"/>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fill="hold" nodeType="clickEffect">
                                  <p:stCondLst>
                                    <p:cond delay="0"/>
                                  </p:stCondLst>
                                  <p:childTnLst>
                                    <p:set>
                                      <p:cBhvr additive="repl">
                                        <p:cTn id="109" dur="1" fill="hold">
                                          <p:stCondLst>
                                            <p:cond delay="0"/>
                                          </p:stCondLst>
                                        </p:cTn>
                                        <p:tgtEl>
                                          <p:spTgt spid="11289"/>
                                        </p:tgtEl>
                                        <p:attrNameLst>
                                          <p:attrName>style.visibility</p:attrName>
                                        </p:attrNameLst>
                                      </p:cBhvr>
                                      <p:to>
                                        <p:strVal val="visible"/>
                                      </p:to>
                                    </p:set>
                                    <p:animEffect transition="in" filter="dissolve">
                                      <p:cBhvr additive="repl">
                                        <p:cTn id="110" dur="500"/>
                                        <p:tgtEl>
                                          <p:spTgt spid="11289"/>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fill="hold" nodeType="clickEffect">
                                  <p:stCondLst>
                                    <p:cond delay="0"/>
                                  </p:stCondLst>
                                  <p:childTnLst>
                                    <p:set>
                                      <p:cBhvr additive="repl">
                                        <p:cTn id="114" dur="1" fill="hold">
                                          <p:stCondLst>
                                            <p:cond delay="0"/>
                                          </p:stCondLst>
                                        </p:cTn>
                                        <p:tgtEl>
                                          <p:spTgt spid="11290"/>
                                        </p:tgtEl>
                                        <p:attrNameLst>
                                          <p:attrName>style.visibility</p:attrName>
                                        </p:attrNameLst>
                                      </p:cBhvr>
                                      <p:to>
                                        <p:strVal val="visible"/>
                                      </p:to>
                                    </p:set>
                                    <p:animEffect transition="in" filter="dissolve">
                                      <p:cBhvr additive="repl">
                                        <p:cTn id="115" dur="500"/>
                                        <p:tgtEl>
                                          <p:spTgt spid="11290"/>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1" fill="hold" grpId="0" nodeType="clickEffect">
                                  <p:stCondLst>
                                    <p:cond delay="0"/>
                                  </p:stCondLst>
                                  <p:childTnLst>
                                    <p:set>
                                      <p:cBhvr additive="repl">
                                        <p:cTn id="119" dur="1" fill="hold">
                                          <p:stCondLst>
                                            <p:cond delay="0"/>
                                          </p:stCondLst>
                                        </p:cTn>
                                        <p:tgtEl>
                                          <p:spTgt spid="11298"/>
                                        </p:tgtEl>
                                        <p:attrNameLst>
                                          <p:attrName>style.visibility</p:attrName>
                                        </p:attrNameLst>
                                      </p:cBhvr>
                                      <p:to>
                                        <p:strVal val="visible"/>
                                      </p:to>
                                    </p:set>
                                    <p:animEffect transition="in" filter="wipe(up)">
                                      <p:cBhvr additive="repl">
                                        <p:cTn id="120" dur="500"/>
                                        <p:tgtEl>
                                          <p:spTgt spid="11298"/>
                                        </p:tgtEl>
                                      </p:cBhvr>
                                    </p:animEffect>
                                  </p:childTnLst>
                                </p:cTn>
                              </p:par>
                            </p:childTnLst>
                          </p:cTn>
                        </p:par>
                        <p:par>
                          <p:cTn id="121" fill="hold" nodeType="afterGroup">
                            <p:stCondLst>
                              <p:cond delay="500"/>
                            </p:stCondLst>
                            <p:childTnLst>
                              <p:par>
                                <p:cTn id="122" presetID="22" presetClass="entr" presetSubtype="4" fill="hold" grpId="0" nodeType="afterEffect">
                                  <p:stCondLst>
                                    <p:cond delay="0"/>
                                  </p:stCondLst>
                                  <p:childTnLst>
                                    <p:set>
                                      <p:cBhvr additive="repl">
                                        <p:cTn id="123" dur="1" fill="hold">
                                          <p:stCondLst>
                                            <p:cond delay="0"/>
                                          </p:stCondLst>
                                        </p:cTn>
                                        <p:tgtEl>
                                          <p:spTgt spid="11299"/>
                                        </p:tgtEl>
                                        <p:attrNameLst>
                                          <p:attrName>style.visibility</p:attrName>
                                        </p:attrNameLst>
                                      </p:cBhvr>
                                      <p:to>
                                        <p:strVal val="visible"/>
                                      </p:to>
                                    </p:set>
                                    <p:animEffect transition="in" filter="wipe(down)">
                                      <p:cBhvr additive="repl">
                                        <p:cTn id="124" dur="500"/>
                                        <p:tgtEl>
                                          <p:spTgt spid="11299"/>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4" fill="hold" grpId="0" nodeType="clickEffect">
                                  <p:stCondLst>
                                    <p:cond delay="0"/>
                                  </p:stCondLst>
                                  <p:childTnLst>
                                    <p:set>
                                      <p:cBhvr additive="repl">
                                        <p:cTn id="128" dur="1" fill="hold">
                                          <p:stCondLst>
                                            <p:cond delay="0"/>
                                          </p:stCondLst>
                                        </p:cTn>
                                        <p:tgtEl>
                                          <p:spTgt spid="11300"/>
                                        </p:tgtEl>
                                        <p:attrNameLst>
                                          <p:attrName>style.visibility</p:attrName>
                                        </p:attrNameLst>
                                      </p:cBhvr>
                                      <p:to>
                                        <p:strVal val="visible"/>
                                      </p:to>
                                    </p:set>
                                    <p:animEffect transition="in" filter="wipe(down)">
                                      <p:cBhvr additive="repl">
                                        <p:cTn id="129" dur="500"/>
                                        <p:tgtEl>
                                          <p:spTgt spid="11300"/>
                                        </p:tgtEl>
                                      </p:cBhvr>
                                    </p:animEffect>
                                  </p:childTnLst>
                                </p:cTn>
                              </p:par>
                            </p:childTnLst>
                          </p:cTn>
                        </p:par>
                        <p:par>
                          <p:cTn id="130" fill="hold" nodeType="afterGroup">
                            <p:stCondLst>
                              <p:cond delay="500"/>
                            </p:stCondLst>
                            <p:childTnLst>
                              <p:par>
                                <p:cTn id="131" presetID="22" presetClass="entr" presetSubtype="8" fill="hold" grpId="0" nodeType="afterEffect">
                                  <p:stCondLst>
                                    <p:cond delay="0"/>
                                  </p:stCondLst>
                                  <p:childTnLst>
                                    <p:set>
                                      <p:cBhvr additive="repl">
                                        <p:cTn id="132" dur="1" fill="hold">
                                          <p:stCondLst>
                                            <p:cond delay="0"/>
                                          </p:stCondLst>
                                        </p:cTn>
                                        <p:tgtEl>
                                          <p:spTgt spid="11301"/>
                                        </p:tgtEl>
                                        <p:attrNameLst>
                                          <p:attrName>style.visibility</p:attrName>
                                        </p:attrNameLst>
                                      </p:cBhvr>
                                      <p:to>
                                        <p:strVal val="visible"/>
                                      </p:to>
                                    </p:set>
                                    <p:animEffect transition="in" filter="wipe(left)">
                                      <p:cBhvr additive="repl">
                                        <p:cTn id="133" dur="500"/>
                                        <p:tgtEl>
                                          <p:spTgt spid="11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68" grpId="0" animBg="1"/>
      <p:bldP spid="11269" grpId="0" animBg="1"/>
      <p:bldP spid="11272" grpId="0" animBg="1"/>
      <p:bldP spid="11298" grpId="0" animBg="1"/>
      <p:bldP spid="11299" grpId="0" animBg="1"/>
      <p:bldP spid="11300" grpId="0" animBg="1"/>
      <p:bldP spid="11301" grpId="0" animBg="1"/>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768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pic>
        <p:nvPicPr>
          <p:cNvPr id="976898"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6899" name="Text Box 10"/>
          <p:cNvSpPr txBox="1">
            <a:spLocks noChangeArrowheads="1"/>
          </p:cNvSpPr>
          <p:nvPr/>
        </p:nvSpPr>
        <p:spPr bwMode="auto">
          <a:xfrm>
            <a:off x="4837113" y="2743200"/>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r>
              <a:rPr lang="ko-KR" altLang="en-US" baseline="0" dirty="0" err="1">
                <a:solidFill>
                  <a:srgbClr val="000000"/>
                </a:solidFill>
                <a:latin typeface="Arial" charset="0"/>
              </a:rPr>
              <a:t>尼希米记</a:t>
            </a:r>
            <a:endParaRPr lang="en-US" baseline="0" dirty="0">
              <a:solidFill>
                <a:srgbClr val="000000"/>
              </a:solidFill>
              <a:latin typeface="Arial" charset="0"/>
            </a:endParaRPr>
          </a:p>
        </p:txBody>
      </p:sp>
      <p:pic>
        <p:nvPicPr>
          <p:cNvPr id="2" name="Picture 1" descr="Neh 3 northern wall.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965200" y="0"/>
            <a:ext cx="10115550"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Rectangle 3"/>
          <p:cNvSpPr>
            <a:spLocks noGrp="1" noChangeArrowheads="1"/>
          </p:cNvSpPr>
          <p:nvPr>
            <p:ph type="title" idx="4294967295"/>
          </p:nvPr>
        </p:nvSpPr>
        <p:spPr>
          <a:xfrm>
            <a:off x="-36513" y="-26988"/>
            <a:ext cx="5219701" cy="1268413"/>
          </a:xfrm>
          <a:solidFill>
            <a:srgbClr val="000000"/>
          </a:solidFill>
        </p:spPr>
        <p:txBody>
          <a:bodyPr/>
          <a:lstStyle/>
          <a:p>
            <a:pPr eaLnBrk="1" hangingPunct="1">
              <a:defRPr/>
            </a:pPr>
            <a:r>
              <a:rPr lang="ko-KR" altLang="en-US" sz="4000" b="1" dirty="0" err="1">
                <a:effectLst>
                  <a:outerShdw blurRad="38100" dist="38100" dir="2700000" algn="tl">
                    <a:srgbClr val="666633"/>
                  </a:outerShdw>
                </a:effectLst>
                <a:latin typeface="Arial" charset="0"/>
                <a:cs typeface="Arial" charset="0"/>
              </a:rPr>
              <a:t>尼希米记</a:t>
            </a:r>
            <a:r>
              <a:rPr lang="en-US" sz="4000" b="1" dirty="0">
                <a:effectLst>
                  <a:outerShdw blurRad="38100" dist="38100" dir="2700000" algn="tl">
                    <a:srgbClr val="666633"/>
                  </a:outerShdw>
                </a:effectLst>
                <a:latin typeface="Arial" charset="0"/>
                <a:cs typeface="Arial" charset="0"/>
              </a:rPr>
              <a:t>'s External Opposition</a:t>
            </a:r>
            <a:endParaRPr lang="en-US" sz="4000" b="1" dirty="0">
              <a:effectLst>
                <a:outerShdw blurRad="38100" dist="38100" dir="2700000" algn="tl">
                  <a:srgbClr val="666633"/>
                </a:outerShdw>
              </a:effectLst>
              <a:latin typeface="Times New Roman" charset="0"/>
              <a:cs typeface="Arial" charset="0"/>
            </a:endParaRPr>
          </a:p>
        </p:txBody>
      </p:sp>
      <p:sp>
        <p:nvSpPr>
          <p:cNvPr id="187397" name="AutoShape 5"/>
          <p:cNvSpPr>
            <a:spLocks noChangeArrowheads="1"/>
          </p:cNvSpPr>
          <p:nvPr/>
        </p:nvSpPr>
        <p:spPr bwMode="auto">
          <a:xfrm>
            <a:off x="1619250" y="45196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dirty="0" err="1">
                <a:solidFill>
                  <a:srgbClr val="FFFFFF"/>
                </a:solidFill>
                <a:effectLst>
                  <a:outerShdw blurRad="38100" dist="38100" dir="2700000" algn="tl">
                    <a:srgbClr val="000000"/>
                  </a:outerShdw>
                </a:effectLst>
                <a:latin typeface="Arial" charset="0"/>
                <a:ea typeface="ＭＳ Ｐゴシック" pitchFamily="34" charset="-128"/>
                <a:cs typeface="Arial" charset="0"/>
              </a:rPr>
              <a:t>Geshom</a:t>
            </a:r>
            <a: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t> </a:t>
            </a:r>
            <a:b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t>the Arab</a:t>
            </a:r>
            <a:endParaRPr kumimoji="1" lang="en-US" sz="3200" dirty="0">
              <a:solidFill>
                <a:srgbClr val="FFFFFF"/>
              </a:solidFill>
              <a:latin typeface="Arial" charset="0"/>
              <a:ea typeface="ＭＳ Ｐゴシック" pitchFamily="34" charset="-128"/>
              <a:cs typeface="Arial"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Sanballat </a:t>
            </a:r>
            <a:b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a:solidFill>
                  <a:srgbClr val="FFFFFF"/>
                </a:solidFill>
                <a:effectLst>
                  <a:outerShdw blurRad="38100" dist="38100" dir="2700000" algn="tl">
                    <a:srgbClr val="000000"/>
                  </a:outerShdw>
                </a:effectLst>
                <a:latin typeface="Arial" charset="0"/>
                <a:ea typeface="ＭＳ Ｐゴシック" pitchFamily="34" charset="-128"/>
                <a:cs typeface="Arial" charset="0"/>
              </a:rPr>
              <a:t>the Samaritan</a:t>
            </a:r>
            <a:endParaRPr kumimoji="1" lang="en-US" sz="3200">
              <a:solidFill>
                <a:srgbClr val="FFFFFF"/>
              </a:solidFill>
              <a:latin typeface="Arial" charset="0"/>
              <a:ea typeface="ＭＳ Ｐゴシック" pitchFamily="34" charset="-128"/>
              <a:cs typeface="Arial" charset="0"/>
            </a:endParaRPr>
          </a:p>
        </p:txBody>
      </p:sp>
      <p:sp>
        <p:nvSpPr>
          <p:cNvPr id="187400" name="AutoShape 8"/>
          <p:cNvSpPr>
            <a:spLocks noChangeArrowheads="1"/>
          </p:cNvSpPr>
          <p:nvPr/>
        </p:nvSpPr>
        <p:spPr bwMode="auto">
          <a:xfrm>
            <a:off x="6272213" y="28622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lgn="ctr" defTabSz="914400">
              <a:buClrTx/>
              <a:buSzTx/>
              <a:buFontTx/>
              <a:buNone/>
              <a:defRPr/>
            </a:pPr>
            <a: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t>Tobiah </a:t>
            </a:r>
            <a:b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br>
            <a:r>
              <a:rPr kumimoji="1" lang="en-US" sz="3200" dirty="0">
                <a:solidFill>
                  <a:srgbClr val="FFFFFF"/>
                </a:solidFill>
                <a:effectLst>
                  <a:outerShdw blurRad="38100" dist="38100" dir="2700000" algn="tl">
                    <a:srgbClr val="000000"/>
                  </a:outerShdw>
                </a:effectLst>
                <a:latin typeface="Arial" charset="0"/>
                <a:ea typeface="ＭＳ Ｐゴシック" pitchFamily="34" charset="-128"/>
                <a:cs typeface="Arial" charset="0"/>
              </a:rPr>
              <a:t>the Ammonite</a:t>
            </a:r>
            <a:endParaRPr kumimoji="1" lang="en-US" sz="3200" dirty="0">
              <a:solidFill>
                <a:srgbClr val="FFFFFF"/>
              </a:solidFill>
              <a:latin typeface="Arial" charset="0"/>
              <a:ea typeface="ＭＳ Ｐゴシック" pitchFamily="34" charset="-128"/>
              <a:cs typeface="Arial" charset="0"/>
            </a:endParaRPr>
          </a:p>
        </p:txBody>
      </p:sp>
    </p:spTree>
    <p:extLst>
      <p:ext uri="{BB962C8B-B14F-4D97-AF65-F5344CB8AC3E}">
        <p14:creationId xmlns:p14="http://schemas.microsoft.com/office/powerpoint/2010/main" val="420607039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1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blinds(horizontal)">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78945" name="Picture 1" descr="nehemiah-6-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42888"/>
            <a:ext cx="91440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8946" name="Title 2"/>
          <p:cNvSpPr>
            <a:spLocks noGrp="1"/>
          </p:cNvSpPr>
          <p:nvPr>
            <p:ph type="title"/>
          </p:nvPr>
        </p:nvSpPr>
        <p:spPr>
          <a:xfrm>
            <a:off x="-71438" y="0"/>
            <a:ext cx="9251951" cy="1143000"/>
          </a:xfrm>
          <a:solidFill>
            <a:schemeClr val="bg1"/>
          </a:solidFill>
        </p:spPr>
        <p:txBody>
          <a:bodyPr/>
          <a:lstStyle/>
          <a:p>
            <a:pPr algn="ctr" eaLnBrk="1" hangingPunct="1"/>
            <a:r>
              <a:rPr lang="ko-KR" altLang="en-US" sz="4400" b="1" dirty="0" err="1">
                <a:latin typeface="Arial" charset="0"/>
                <a:cs typeface="Arial" charset="0"/>
              </a:rPr>
              <a:t>尼希米记</a:t>
            </a:r>
            <a:r>
              <a:rPr lang="en-US" sz="4400" b="1" dirty="0">
                <a:latin typeface="Arial" charset="0"/>
                <a:cs typeface="Arial" charset="0"/>
              </a:rPr>
              <a:t>'s Messages (6:3)</a:t>
            </a:r>
          </a:p>
        </p:txBody>
      </p:sp>
    </p:spTree>
    <p:extLst>
      <p:ext uri="{BB962C8B-B14F-4D97-AF65-F5344CB8AC3E}">
        <p14:creationId xmlns:p14="http://schemas.microsoft.com/office/powerpoint/2010/main" val="424461671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80993"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defTabSz="914400" eaLnBrk="1" hangingPunct="1">
              <a:buClr>
                <a:srgbClr val="990000"/>
              </a:buClr>
              <a:buFont typeface="Wingdings" charset="0"/>
              <a:buNone/>
              <a:defRPr/>
            </a:pPr>
            <a:r>
              <a:rPr lang="en-US" sz="4000" b="1" dirty="0">
                <a:solidFill>
                  <a:srgbClr val="FFFFFF"/>
                </a:solidFill>
                <a:effectLst>
                  <a:outerShdw blurRad="38100" dist="38100" dir="2700000" algn="tl">
                    <a:srgbClr val="666633"/>
                  </a:outerShdw>
                </a:effectLst>
              </a:rPr>
              <a:t>Chapter 5</a:t>
            </a:r>
            <a:endParaRPr lang="en-US" sz="3600" dirty="0">
              <a:solidFill>
                <a:srgbClr val="FFFFFF"/>
              </a:solidFill>
              <a:effectLst>
                <a:outerShdw blurRad="38100" dist="38100" dir="2700000" algn="tl">
                  <a:srgbClr val="666633"/>
                </a:outerShdw>
              </a:effectLst>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2" name="Title 1"/>
          <p:cNvSpPr>
            <a:spLocks noGrp="1"/>
          </p:cNvSpPr>
          <p:nvPr>
            <p:ph type="title"/>
          </p:nvPr>
        </p:nvSpPr>
        <p:spPr>
          <a:xfrm>
            <a:off x="5435600" y="4508500"/>
            <a:ext cx="3708400" cy="2224088"/>
          </a:xfrm>
          <a:solidFill>
            <a:schemeClr val="bg1"/>
          </a:solidFill>
        </p:spPr>
        <p:txBody>
          <a:bodyPr anchor="ctr"/>
          <a:lstStyle/>
          <a:p>
            <a:pPr algn="ctr" eaLnBrk="1" hangingPunct="1">
              <a:spcBef>
                <a:spcPct val="20000"/>
              </a:spcBef>
              <a:buClr>
                <a:schemeClr val="accent2"/>
              </a:buClr>
              <a:buSzPct val="75000"/>
              <a:buFont typeface="Wingdings" charset="0"/>
              <a:buNone/>
              <a:defRPr/>
            </a:pPr>
            <a:r>
              <a:rPr lang="en-US" sz="4000" b="1" dirty="0">
                <a:solidFill>
                  <a:schemeClr val="tx1"/>
                </a:solidFill>
                <a:effectLst>
                  <a:outerShdw blurRad="38100" dist="38100" dir="2700000" algn="tl">
                    <a:srgbClr val="666633"/>
                  </a:outerShdw>
                </a:effectLst>
                <a:latin typeface="Arial" charset="0"/>
                <a:cs typeface="Arial" charset="0"/>
              </a:rPr>
              <a:t>Internal Problems Right at Home</a:t>
            </a:r>
          </a:p>
        </p:txBody>
      </p:sp>
    </p:spTree>
    <p:extLst>
      <p:ext uri="{BB962C8B-B14F-4D97-AF65-F5344CB8AC3E}">
        <p14:creationId xmlns:p14="http://schemas.microsoft.com/office/powerpoint/2010/main" val="105122563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982020"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a:latin typeface="Arial" charset="0"/>
                <a:cs typeface="Arial" charset="0"/>
              </a:rPr>
              <a:t>Prayer</a:t>
            </a: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5400" b="1" baseline="0">
                <a:solidFill>
                  <a:srgbClr val="FFFFFF"/>
                </a:solidFill>
                <a:latin typeface="Arial" charset="0"/>
                <a:cs typeface="Arial" charset="0"/>
              </a:rPr>
              <a:t>Compassion</a:t>
            </a:r>
          </a:p>
        </p:txBody>
      </p:sp>
      <p:sp>
        <p:nvSpPr>
          <p:cNvPr id="7" name="Content Placeholder 1"/>
          <p:cNvSpPr txBox="1">
            <a:spLocks/>
          </p:cNvSpPr>
          <p:nvPr/>
        </p:nvSpPr>
        <p:spPr bwMode="auto">
          <a:xfrm>
            <a:off x="179388" y="20638"/>
            <a:ext cx="3962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419100" indent="-382588">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spcBef>
                <a:spcPct val="20000"/>
              </a:spcBef>
              <a:buClr>
                <a:srgbClr val="6EA0B0"/>
              </a:buClr>
              <a:buSzPct val="80000"/>
              <a:buFont typeface="Wingdings 2" charset="0"/>
              <a:buChar char=""/>
            </a:pPr>
            <a:r>
              <a:rPr lang="en-US" sz="4000" b="1" baseline="0" dirty="0">
                <a:solidFill>
                  <a:srgbClr val="FFFFFF"/>
                </a:solidFill>
                <a:latin typeface="Arial" charset="0"/>
                <a:cs typeface="Arial" charset="0"/>
              </a:rPr>
              <a:t>In </a:t>
            </a:r>
            <a:r>
              <a:rPr lang="ko-KR" altLang="en-US" sz="4000" b="1" baseline="0" dirty="0" err="1">
                <a:solidFill>
                  <a:srgbClr val="FFFFFF"/>
                </a:solidFill>
                <a:latin typeface="Arial" charset="0"/>
                <a:cs typeface="Arial" charset="0"/>
              </a:rPr>
              <a:t>尼希米记</a:t>
            </a:r>
            <a:r>
              <a:rPr lang="en-US" sz="4000" b="1" baseline="0" dirty="0">
                <a:solidFill>
                  <a:srgbClr val="FFFFFF"/>
                </a:solidFill>
                <a:latin typeface="Arial" charset="0"/>
                <a:cs typeface="Arial" charset="0"/>
              </a:rPr>
              <a:t> 5 we saw </a:t>
            </a:r>
            <a:r>
              <a:rPr lang="ko-KR" altLang="en-US" sz="4000" b="1" baseline="0" dirty="0" err="1">
                <a:solidFill>
                  <a:srgbClr val="FFFFFF"/>
                </a:solidFill>
                <a:latin typeface="Arial" charset="0"/>
                <a:cs typeface="Arial" charset="0"/>
              </a:rPr>
              <a:t>尼希米记</a:t>
            </a:r>
            <a:r>
              <a:rPr lang="en-US" sz="4000" b="1" baseline="0" dirty="0">
                <a:solidFill>
                  <a:srgbClr val="FFFFFF"/>
                </a:solidFill>
                <a:latin typeface="Arial" charset="0"/>
                <a:cs typeface="Arial" charset="0"/>
              </a:rPr>
              <a:t> respond to the cry of the poor.</a:t>
            </a:r>
          </a:p>
        </p:txBody>
      </p:sp>
    </p:spTree>
    <p:extLst>
      <p:ext uri="{BB962C8B-B14F-4D97-AF65-F5344CB8AC3E}">
        <p14:creationId xmlns:p14="http://schemas.microsoft.com/office/powerpoint/2010/main" val="1728938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6" grpId="0"/>
      <p:bldP spid="7" grpId="0" build="p"/>
    </p:bldLst>
  </p:timing>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49153" name="Title 2"/>
          <p:cNvSpPr>
            <a:spLocks noGrp="1"/>
          </p:cNvSpPr>
          <p:nvPr>
            <p:ph type="title"/>
          </p:nvPr>
        </p:nvSpPr>
        <p:spPr>
          <a:xfrm>
            <a:off x="5003800" y="115888"/>
            <a:ext cx="4032250" cy="1800225"/>
          </a:xfrm>
        </p:spPr>
        <p:txBody>
          <a:bodyPr/>
          <a:lstStyle/>
          <a:p>
            <a:pPr algn="ctr" eaLnBrk="1" hangingPunct="1"/>
            <a:r>
              <a:rPr lang="en-US" sz="5400" b="1">
                <a:latin typeface="Arial" charset="0"/>
                <a:cs typeface="Arial" charset="0"/>
              </a:rPr>
              <a:t>Finally Finished!</a:t>
            </a:r>
          </a:p>
        </p:txBody>
      </p:sp>
      <p:pic>
        <p:nvPicPr>
          <p:cNvPr id="984069" name="Picture 3" descr="jim-lepage-word-bible-designs-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106988" y="1930400"/>
            <a:ext cx="4037012"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ontent Placeholder 1"/>
          <p:cNvSpPr txBox="1">
            <a:spLocks/>
          </p:cNvSpPr>
          <p:nvPr/>
        </p:nvSpPr>
        <p:spPr bwMode="auto">
          <a:xfrm>
            <a:off x="-36513" y="22225"/>
            <a:ext cx="52197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spcBef>
                <a:spcPct val="20000"/>
              </a:spcBef>
              <a:buClr>
                <a:srgbClr val="6EA0B0"/>
              </a:buClr>
              <a:buSzPct val="80000"/>
              <a:buFont typeface="Wingdings 2" charset="0"/>
              <a:buNone/>
            </a:pPr>
            <a:r>
              <a:rPr lang="en-US" sz="3200" b="1" baseline="0">
                <a:solidFill>
                  <a:srgbClr val="FFFFFF"/>
                </a:solidFill>
                <a:latin typeface="Arial" charset="0"/>
              </a:rPr>
              <a:t>"So on October 2 the wall was finished—just fifty-two days after we had begun.  </a:t>
            </a:r>
            <a:r>
              <a:rPr lang="en-US" sz="3200" b="1">
                <a:solidFill>
                  <a:srgbClr val="FFFFFF"/>
                </a:solidFill>
                <a:latin typeface="Arial" charset="0"/>
              </a:rPr>
              <a:t>16</a:t>
            </a:r>
            <a:r>
              <a:rPr lang="en-US" sz="3200" b="1" baseline="0">
                <a:solidFill>
                  <a:srgbClr val="FFFFFF"/>
                </a:solidFill>
                <a:latin typeface="Arial" charset="0"/>
              </a:rPr>
              <a:t> When our enemies and the surrounding nations heard about it, they were frightened and humiliated. They realized this work had been done with the help of our God"</a:t>
            </a:r>
            <a:br>
              <a:rPr lang="en-US" sz="3200" b="1" baseline="0">
                <a:solidFill>
                  <a:srgbClr val="FFFFFF"/>
                </a:solidFill>
                <a:latin typeface="Arial" charset="0"/>
              </a:rPr>
            </a:br>
            <a:r>
              <a:rPr lang="en-US" sz="3200" b="1" baseline="0">
                <a:solidFill>
                  <a:srgbClr val="FFFFFF"/>
                </a:solidFill>
                <a:latin typeface="Arial" charset="0"/>
              </a:rPr>
              <a:t>(6:15-16 </a:t>
            </a:r>
            <a:r>
              <a:rPr lang="en-US" sz="2800" b="1" baseline="0">
                <a:solidFill>
                  <a:srgbClr val="FFFFFF"/>
                </a:solidFill>
                <a:latin typeface="Arial" charset="0"/>
              </a:rPr>
              <a:t>NLT</a:t>
            </a:r>
            <a:r>
              <a:rPr lang="en-US" sz="3200" b="1" baseline="0">
                <a:solidFill>
                  <a:srgbClr val="FFFFFF"/>
                </a:solidFill>
                <a:latin typeface="Arial" charset="0"/>
              </a:rPr>
              <a:t>).</a:t>
            </a:r>
            <a:endParaRPr lang="en-US" sz="3200" b="1" baseline="0">
              <a:solidFill>
                <a:srgbClr val="FFFFFF"/>
              </a:solidFill>
              <a:latin typeface="Arial" charset="0"/>
              <a:cs typeface="Arial" charset="0"/>
            </a:endParaRPr>
          </a:p>
        </p:txBody>
      </p:sp>
    </p:spTree>
    <p:extLst>
      <p:ext uri="{BB962C8B-B14F-4D97-AF65-F5344CB8AC3E}">
        <p14:creationId xmlns:p14="http://schemas.microsoft.com/office/powerpoint/2010/main" val="260104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9" grpId="0" build="p"/>
    </p:bldLst>
  </p:timing>
</p:sld>
</file>

<file path=ppt/slides/slide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8" name="Picture 7">
            <a:extLst>
              <a:ext uri="{FF2B5EF4-FFF2-40B4-BE49-F238E27FC236}">
                <a16:creationId xmlns:a16="http://schemas.microsoft.com/office/drawing/2014/main" id="{9D41CAD9-5D1F-4E84-B001-55198F03F1D6}"/>
              </a:ext>
            </a:extLst>
          </p:cNvPr>
          <p:cNvPicPr>
            <a:picLocks noChangeAspect="1"/>
          </p:cNvPicPr>
          <p:nvPr/>
        </p:nvPicPr>
        <p:blipFill>
          <a:blip r:embed="rId3"/>
          <a:stretch>
            <a:fillRect/>
          </a:stretch>
        </p:blipFill>
        <p:spPr>
          <a:xfrm>
            <a:off x="-108520" y="2204864"/>
            <a:ext cx="9306272" cy="4653136"/>
          </a:xfrm>
          <a:prstGeom prst="rect">
            <a:avLst/>
          </a:prstGeom>
        </p:spPr>
      </p:pic>
      <p:sp>
        <p:nvSpPr>
          <p:cNvPr id="986116" name="Title 2"/>
          <p:cNvSpPr>
            <a:spLocks noGrp="1"/>
          </p:cNvSpPr>
          <p:nvPr>
            <p:ph type="title"/>
          </p:nvPr>
        </p:nvSpPr>
        <p:spPr>
          <a:xfrm>
            <a:off x="-107950" y="274638"/>
            <a:ext cx="9251950" cy="1143000"/>
          </a:xfrm>
        </p:spPr>
        <p:txBody>
          <a:bodyPr/>
          <a:lstStyle/>
          <a:p>
            <a:pPr algn="ctr" eaLnBrk="1" hangingPunct="1"/>
            <a:r>
              <a:rPr lang="en-US" sz="4400" b="1">
                <a:latin typeface="Arial" charset="0"/>
                <a:cs typeface="Arial" charset="0"/>
              </a:rPr>
              <a:t>Responses to God's Work</a:t>
            </a:r>
          </a:p>
        </p:txBody>
      </p:sp>
      <p:sp>
        <p:nvSpPr>
          <p:cNvPr id="141324"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defPPr>
              <a:defRPr lang="en-US"/>
            </a:defPPr>
            <a:lvl1pPr algn="ctr" eaLnBrk="1" hangingPunct="1">
              <a:defRPr sz="4800" b="1" baseline="0">
                <a:solidFill>
                  <a:srgbClr val="FFFFFF"/>
                </a:solidFill>
                <a:effectLst>
                  <a:glow rad="355600">
                    <a:schemeClr val="bg1"/>
                  </a:glow>
                </a:effectLst>
                <a:latin typeface="Arial" charset="0"/>
                <a:cs typeface="Arial" charset="0"/>
              </a:defRPr>
            </a:lvl1pPr>
            <a:lvl2pPr algn="ctr">
              <a:defRPr baseline="30000">
                <a:solidFill>
                  <a:schemeClr val="tx1"/>
                </a:solidFill>
                <a:cs typeface="ＭＳ Ｐゴシック" charset="0"/>
              </a:defRPr>
            </a:lvl2pPr>
            <a:lvl3pPr algn="ctr">
              <a:defRPr baseline="30000">
                <a:solidFill>
                  <a:schemeClr val="tx1"/>
                </a:solidFill>
                <a:cs typeface="ＭＳ Ｐゴシック" charset="0"/>
              </a:defRPr>
            </a:lvl3pPr>
            <a:lvl4pPr algn="ctr">
              <a:defRPr baseline="30000">
                <a:solidFill>
                  <a:schemeClr val="tx1"/>
                </a:solidFill>
                <a:cs typeface="ＭＳ Ｐゴシック" charset="0"/>
              </a:defRPr>
            </a:lvl4pPr>
            <a:lvl5pPr algn="ctr">
              <a:defRPr baseline="30000">
                <a:solidFill>
                  <a:schemeClr val="tx1"/>
                </a:solidFill>
                <a:cs typeface="ＭＳ Ｐゴシック" charset="0"/>
              </a:defRPr>
            </a:lvl5pPr>
            <a:lvl6pPr marL="2514600" indent="-228600" algn="ctr" eaLnBrk="0" fontAlgn="base" hangingPunct="0">
              <a:spcBef>
                <a:spcPct val="0"/>
              </a:spcBef>
              <a:spcAft>
                <a:spcPct val="0"/>
              </a:spcAft>
              <a:defRPr baseline="30000">
                <a:solidFill>
                  <a:schemeClr val="tx1"/>
                </a:solidFill>
                <a:cs typeface="ＭＳ Ｐゴシック" charset="0"/>
              </a:defRPr>
            </a:lvl6pPr>
            <a:lvl7pPr marL="2971800" indent="-228600" algn="ctr" eaLnBrk="0" fontAlgn="base" hangingPunct="0">
              <a:spcBef>
                <a:spcPct val="0"/>
              </a:spcBef>
              <a:spcAft>
                <a:spcPct val="0"/>
              </a:spcAft>
              <a:defRPr baseline="30000">
                <a:solidFill>
                  <a:schemeClr val="tx1"/>
                </a:solidFill>
                <a:cs typeface="ＭＳ Ｐゴシック" charset="0"/>
              </a:defRPr>
            </a:lvl7pPr>
            <a:lvl8pPr marL="3429000" indent="-228600" algn="ctr" eaLnBrk="0" fontAlgn="base" hangingPunct="0">
              <a:spcBef>
                <a:spcPct val="0"/>
              </a:spcBef>
              <a:spcAft>
                <a:spcPct val="0"/>
              </a:spcAft>
              <a:defRPr baseline="30000">
                <a:solidFill>
                  <a:schemeClr val="tx1"/>
                </a:solidFill>
                <a:cs typeface="ＭＳ Ｐゴシック" charset="0"/>
              </a:defRPr>
            </a:lvl8pPr>
            <a:lvl9pPr marL="3886200" indent="-228600" algn="ctr" eaLnBrk="0" fontAlgn="base" hangingPunct="0">
              <a:spcBef>
                <a:spcPct val="0"/>
              </a:spcBef>
              <a:spcAft>
                <a:spcPct val="0"/>
              </a:spcAft>
              <a:defRPr baseline="30000">
                <a:solidFill>
                  <a:schemeClr val="tx1"/>
                </a:solidFill>
                <a:cs typeface="ＭＳ Ｐゴシック" charset="0"/>
              </a:defRPr>
            </a:lvl9pPr>
          </a:lstStyle>
          <a:p>
            <a:r>
              <a:rPr lang="en-US"/>
              <a:t>Oppose it</a:t>
            </a:r>
          </a:p>
        </p:txBody>
      </p:sp>
      <p:sp>
        <p:nvSpPr>
          <p:cNvPr id="141323"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defPPr>
              <a:defRPr lang="en-US"/>
            </a:defPPr>
            <a:lvl1pPr algn="ctr" eaLnBrk="1" hangingPunct="1">
              <a:defRPr sz="4800" b="1" baseline="0">
                <a:solidFill>
                  <a:srgbClr val="FFFFFF"/>
                </a:solidFill>
                <a:effectLst>
                  <a:glow rad="355600">
                    <a:schemeClr val="bg1"/>
                  </a:glow>
                </a:effectLst>
                <a:latin typeface="Arial" charset="0"/>
                <a:cs typeface="Arial" charset="0"/>
              </a:defRPr>
            </a:lvl1pPr>
            <a:lvl2pPr algn="ctr">
              <a:defRPr baseline="30000">
                <a:solidFill>
                  <a:schemeClr val="tx1"/>
                </a:solidFill>
                <a:cs typeface="ＭＳ Ｐゴシック" charset="0"/>
              </a:defRPr>
            </a:lvl2pPr>
            <a:lvl3pPr algn="ctr">
              <a:defRPr baseline="30000">
                <a:solidFill>
                  <a:schemeClr val="tx1"/>
                </a:solidFill>
                <a:cs typeface="ＭＳ Ｐゴシック" charset="0"/>
              </a:defRPr>
            </a:lvl3pPr>
            <a:lvl4pPr algn="ctr">
              <a:defRPr baseline="30000">
                <a:solidFill>
                  <a:schemeClr val="tx1"/>
                </a:solidFill>
                <a:cs typeface="ＭＳ Ｐゴシック" charset="0"/>
              </a:defRPr>
            </a:lvl4pPr>
            <a:lvl5pPr algn="ctr">
              <a:defRPr baseline="30000">
                <a:solidFill>
                  <a:schemeClr val="tx1"/>
                </a:solidFill>
                <a:cs typeface="ＭＳ Ｐゴシック" charset="0"/>
              </a:defRPr>
            </a:lvl5pPr>
            <a:lvl6pPr marL="2514600" indent="-228600" algn="ctr" eaLnBrk="0" fontAlgn="base" hangingPunct="0">
              <a:spcBef>
                <a:spcPct val="0"/>
              </a:spcBef>
              <a:spcAft>
                <a:spcPct val="0"/>
              </a:spcAft>
              <a:defRPr baseline="30000">
                <a:solidFill>
                  <a:schemeClr val="tx1"/>
                </a:solidFill>
                <a:cs typeface="ＭＳ Ｐゴシック" charset="0"/>
              </a:defRPr>
            </a:lvl6pPr>
            <a:lvl7pPr marL="2971800" indent="-228600" algn="ctr" eaLnBrk="0" fontAlgn="base" hangingPunct="0">
              <a:spcBef>
                <a:spcPct val="0"/>
              </a:spcBef>
              <a:spcAft>
                <a:spcPct val="0"/>
              </a:spcAft>
              <a:defRPr baseline="30000">
                <a:solidFill>
                  <a:schemeClr val="tx1"/>
                </a:solidFill>
                <a:cs typeface="ＭＳ Ｐゴシック" charset="0"/>
              </a:defRPr>
            </a:lvl7pPr>
            <a:lvl8pPr marL="3429000" indent="-228600" algn="ctr" eaLnBrk="0" fontAlgn="base" hangingPunct="0">
              <a:spcBef>
                <a:spcPct val="0"/>
              </a:spcBef>
              <a:spcAft>
                <a:spcPct val="0"/>
              </a:spcAft>
              <a:defRPr baseline="30000">
                <a:solidFill>
                  <a:schemeClr val="tx1"/>
                </a:solidFill>
                <a:cs typeface="ＭＳ Ｐゴシック" charset="0"/>
              </a:defRPr>
            </a:lvl8pPr>
            <a:lvl9pPr marL="3886200" indent="-228600" algn="ctr" eaLnBrk="0" fontAlgn="base" hangingPunct="0">
              <a:spcBef>
                <a:spcPct val="0"/>
              </a:spcBef>
              <a:spcAft>
                <a:spcPct val="0"/>
              </a:spcAft>
              <a:defRPr baseline="30000">
                <a:solidFill>
                  <a:schemeClr val="tx1"/>
                </a:solidFill>
                <a:cs typeface="ＭＳ Ｐゴシック" charset="0"/>
              </a:defRPr>
            </a:lvl9pPr>
          </a:lstStyle>
          <a:p>
            <a:r>
              <a:rPr lang="en-US"/>
              <a:t>Guard it</a:t>
            </a:r>
          </a:p>
        </p:txBody>
      </p:sp>
      <p:sp>
        <p:nvSpPr>
          <p:cNvPr id="13" name="Striped Right Arrow 12"/>
          <p:cNvSpPr/>
          <p:nvPr/>
        </p:nvSpPr>
        <p:spPr>
          <a:xfrm rot="8685114">
            <a:off x="2774306" y="2927921"/>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11" name="Striped Right Arrow 10"/>
          <p:cNvSpPr/>
          <p:nvPr/>
        </p:nvSpPr>
        <p:spPr>
          <a:xfrm rot="2479861">
            <a:off x="4778595" y="2947463"/>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Tree>
    <p:extLst>
      <p:ext uri="{BB962C8B-B14F-4D97-AF65-F5344CB8AC3E}">
        <p14:creationId xmlns:p14="http://schemas.microsoft.com/office/powerpoint/2010/main" val="21914232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nodeType="afterGroup">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41324"/>
                                        </p:tgtEl>
                                        <p:attrNameLst>
                                          <p:attrName>style.visibility</p:attrName>
                                        </p:attrNameLst>
                                      </p:cBhvr>
                                      <p:to>
                                        <p:strVal val="visible"/>
                                      </p:to>
                                    </p:set>
                                    <p:anim calcmode="lin" valueType="num">
                                      <p:cBhvr>
                                        <p:cTn id="11" dur="1000" fill="hold"/>
                                        <p:tgtEl>
                                          <p:spTgt spid="141324"/>
                                        </p:tgtEl>
                                        <p:attrNameLst>
                                          <p:attrName>ppt_w</p:attrName>
                                        </p:attrNameLst>
                                      </p:cBhvr>
                                      <p:tavLst>
                                        <p:tav tm="0">
                                          <p:val>
                                            <p:strVal val="#ppt_w*0.70"/>
                                          </p:val>
                                        </p:tav>
                                        <p:tav tm="100000">
                                          <p:val>
                                            <p:strVal val="#ppt_w"/>
                                          </p:val>
                                        </p:tav>
                                      </p:tavLst>
                                    </p:anim>
                                    <p:anim calcmode="lin" valueType="num">
                                      <p:cBhvr>
                                        <p:cTn id="12" dur="1000" fill="hold"/>
                                        <p:tgtEl>
                                          <p:spTgt spid="141324"/>
                                        </p:tgtEl>
                                        <p:attrNameLst>
                                          <p:attrName>ppt_h</p:attrName>
                                        </p:attrNameLst>
                                      </p:cBhvr>
                                      <p:tavLst>
                                        <p:tav tm="0">
                                          <p:val>
                                            <p:strVal val="#ppt_h"/>
                                          </p:val>
                                        </p:tav>
                                        <p:tav tm="100000">
                                          <p:val>
                                            <p:strVal val="#ppt_h"/>
                                          </p:val>
                                        </p:tav>
                                      </p:tavLst>
                                    </p:anim>
                                    <p:animEffect transition="in" filter="fade">
                                      <p:cBhvr>
                                        <p:cTn id="13" dur="1000"/>
                                        <p:tgtEl>
                                          <p:spTgt spid="1413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nodeType="afterGroup">
                            <p:stCondLst>
                              <p:cond delay="500"/>
                            </p:stCondLst>
                            <p:childTnLst>
                              <p:par>
                                <p:cTn id="20" presetID="55" presetClass="entr" presetSubtype="0" fill="hold" grpId="0" nodeType="afterEffect">
                                  <p:stCondLst>
                                    <p:cond delay="0"/>
                                  </p:stCondLst>
                                  <p:childTnLst>
                                    <p:set>
                                      <p:cBhvr>
                                        <p:cTn id="21" dur="1" fill="hold">
                                          <p:stCondLst>
                                            <p:cond delay="0"/>
                                          </p:stCondLst>
                                        </p:cTn>
                                        <p:tgtEl>
                                          <p:spTgt spid="141323"/>
                                        </p:tgtEl>
                                        <p:attrNameLst>
                                          <p:attrName>style.visibility</p:attrName>
                                        </p:attrNameLst>
                                      </p:cBhvr>
                                      <p:to>
                                        <p:strVal val="visible"/>
                                      </p:to>
                                    </p:set>
                                    <p:anim calcmode="lin" valueType="num">
                                      <p:cBhvr>
                                        <p:cTn id="22" dur="1000" fill="hold"/>
                                        <p:tgtEl>
                                          <p:spTgt spid="141323"/>
                                        </p:tgtEl>
                                        <p:attrNameLst>
                                          <p:attrName>ppt_w</p:attrName>
                                        </p:attrNameLst>
                                      </p:cBhvr>
                                      <p:tavLst>
                                        <p:tav tm="0">
                                          <p:val>
                                            <p:strVal val="#ppt_w*0.70"/>
                                          </p:val>
                                        </p:tav>
                                        <p:tav tm="100000">
                                          <p:val>
                                            <p:strVal val="#ppt_w"/>
                                          </p:val>
                                        </p:tav>
                                      </p:tavLst>
                                    </p:anim>
                                    <p:anim calcmode="lin" valueType="num">
                                      <p:cBhvr>
                                        <p:cTn id="23" dur="1000" fill="hold"/>
                                        <p:tgtEl>
                                          <p:spTgt spid="141323"/>
                                        </p:tgtEl>
                                        <p:attrNameLst>
                                          <p:attrName>ppt_h</p:attrName>
                                        </p:attrNameLst>
                                      </p:cBhvr>
                                      <p:tavLst>
                                        <p:tav tm="0">
                                          <p:val>
                                            <p:strVal val="#ppt_h"/>
                                          </p:val>
                                        </p:tav>
                                        <p:tav tm="100000">
                                          <p:val>
                                            <p:strVal val="#ppt_h"/>
                                          </p:val>
                                        </p:tav>
                                      </p:tavLst>
                                    </p:anim>
                                    <p:animEffect transition="in" filter="fade">
                                      <p:cBhvr>
                                        <p:cTn id="24" dur="1000"/>
                                        <p:tgtEl>
                                          <p:spTgt spid="141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4" grpId="0"/>
      <p:bldP spid="141323" grpId="0"/>
    </p:bldLst>
  </p:timing>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a:solidFill>
                  <a:schemeClr val="tx1"/>
                </a:solidFill>
                <a:latin typeface="Arial" charset="0"/>
                <a:ea typeface="ＭＳ Ｐゴシック" charset="0"/>
                <a:cs typeface="ＭＳ Ｐゴシック" charset="0"/>
              </a:rPr>
              <a:t>I.	Expect some to </a:t>
            </a:r>
            <a:r>
              <a:rPr lang="en-US" b="1">
                <a:solidFill>
                  <a:srgbClr val="FF0000"/>
                </a:solidFill>
                <a:latin typeface="Arial" charset="0"/>
                <a:ea typeface="ＭＳ Ｐゴシック" charset="0"/>
                <a:cs typeface="ＭＳ Ｐゴシック" charset="0"/>
              </a:rPr>
              <a:t>oppose</a:t>
            </a:r>
            <a:r>
              <a:rPr lang="en-US" b="1">
                <a:solidFill>
                  <a:schemeClr val="tx1"/>
                </a:solidFill>
                <a:latin typeface="Arial" charset="0"/>
                <a:ea typeface="ＭＳ Ｐゴシック" charset="0"/>
                <a:cs typeface="ＭＳ Ｐゴシック" charset="0"/>
              </a:rPr>
              <a:t> God’s work (6:17-19). </a:t>
            </a:r>
          </a:p>
        </p:txBody>
      </p:sp>
    </p:spTree>
    <p:extLst>
      <p:ext uri="{BB962C8B-B14F-4D97-AF65-F5344CB8AC3E}">
        <p14:creationId xmlns:p14="http://schemas.microsoft.com/office/powerpoint/2010/main" val="1417575102"/>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89185" name="Picture 1" descr="opposition isaac_newton_act_184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943100"/>
            <a:ext cx="9144000" cy="479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9186" name="Rectangle 2"/>
          <p:cNvSpPr>
            <a:spLocks noGrp="1" noChangeArrowheads="1"/>
          </p:cNvSpPr>
          <p:nvPr>
            <p:ph type="title" idx="4294967295"/>
          </p:nvPr>
        </p:nvSpPr>
        <p:spPr>
          <a:xfrm>
            <a:off x="3132138" y="115888"/>
            <a:ext cx="5688012" cy="6742112"/>
          </a:xfrm>
          <a:solidFill>
            <a:schemeClr val="bg1"/>
          </a:solidFill>
        </p:spPr>
        <p:txBody>
          <a:bodyPr/>
          <a:lstStyle/>
          <a:p>
            <a:pPr algn="l"/>
            <a:r>
              <a:rPr lang="en-US" sz="4800" b="1" i="1">
                <a:solidFill>
                  <a:schemeClr val="tx1"/>
                </a:solidFill>
                <a:latin typeface="Arial" charset="0"/>
                <a:ea typeface="ＭＳ Ｐゴシック" charset="0"/>
                <a:cs typeface="ＭＳ Ｐゴシック" charset="0"/>
              </a:rPr>
              <a:t>To every action there is always an equal and opposite reaction</a:t>
            </a:r>
            <a:br>
              <a:rPr lang="en-US" sz="4800" b="1" i="1">
                <a:solidFill>
                  <a:schemeClr val="tx1"/>
                </a:solidFill>
                <a:latin typeface="Arial" charset="0"/>
                <a:ea typeface="ＭＳ Ｐゴシック" charset="0"/>
                <a:cs typeface="ＭＳ Ｐゴシック" charset="0"/>
              </a:rPr>
            </a:br>
            <a:br>
              <a:rPr lang="en-US" sz="4800" b="1" i="1">
                <a:solidFill>
                  <a:schemeClr val="tx1"/>
                </a:solidFill>
                <a:latin typeface="Arial" charset="0"/>
                <a:ea typeface="ＭＳ Ｐゴシック" charset="0"/>
                <a:cs typeface="ＭＳ Ｐゴシック" charset="0"/>
              </a:rPr>
            </a:br>
            <a:r>
              <a:rPr lang="en-US" sz="4800" b="1" i="1">
                <a:solidFill>
                  <a:schemeClr val="tx1"/>
                </a:solidFill>
                <a:latin typeface="Arial" charset="0"/>
                <a:ea typeface="ＭＳ Ｐゴシック" charset="0"/>
                <a:cs typeface="ＭＳ Ｐゴシック" charset="0"/>
              </a:rPr>
              <a:t>––Isaac Newton</a:t>
            </a:r>
          </a:p>
        </p:txBody>
      </p:sp>
    </p:spTree>
    <p:extLst>
      <p:ext uri="{BB962C8B-B14F-4D97-AF65-F5344CB8AC3E}">
        <p14:creationId xmlns:p14="http://schemas.microsoft.com/office/powerpoint/2010/main" val="350808262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32770" name="Rectangle 2"/>
          <p:cNvSpPr>
            <a:spLocks noGrp="1" noChangeArrowheads="1"/>
          </p:cNvSpPr>
          <p:nvPr>
            <p:ph type="title"/>
          </p:nvPr>
        </p:nvSpPr>
        <p:spPr>
          <a:xfrm>
            <a:off x="107504" y="3356992"/>
            <a:ext cx="3672408" cy="3096344"/>
          </a:xfrm>
        </p:spPr>
        <p:txBody>
          <a:bodyPr anchor="ctr"/>
          <a:lstStyle/>
          <a:p>
            <a:pPr algn="r" eaLnBrk="1" hangingPunct="1">
              <a:defRPr/>
            </a:pPr>
            <a:r>
              <a:rPr lang="en-SG" b="1" dirty="0">
                <a:effectLst>
                  <a:glow rad="139700">
                    <a:schemeClr val="bg1"/>
                  </a:glow>
                  <a:outerShdw blurRad="38100" dist="38100" dir="2700000" algn="tl">
                    <a:srgbClr val="666633"/>
                  </a:outerShdw>
                </a:effectLst>
                <a:latin typeface="Arial"/>
                <a:ea typeface="+mj-ea"/>
                <a:cs typeface="Arial"/>
              </a:rPr>
              <a:t>Opposition to Building the Wall</a:t>
            </a:r>
            <a:endParaRPr lang="en-SG" dirty="0">
              <a:effectLst>
                <a:glow rad="139700">
                  <a:schemeClr val="bg1"/>
                </a:glow>
              </a:effectLst>
              <a:latin typeface="Arial"/>
              <a:ea typeface="+mj-ea"/>
              <a:cs typeface="Arial"/>
            </a:endParaRPr>
          </a:p>
        </p:txBody>
      </p:sp>
      <p:pic>
        <p:nvPicPr>
          <p:cNvPr id="990211" name="Picture 1" descr="Neh 6 Build &amp; Protex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75100" y="-49213"/>
            <a:ext cx="5262563"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3400076"/>
      </p:ext>
    </p:extLst>
  </p:cSld>
  <p:clrMapOvr>
    <a:masterClrMapping/>
  </p:clrMapOvr>
  <p:transition>
    <p:fade/>
  </p:transition>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defRPr/>
            </a:pPr>
            <a:endParaRPr lang="en-US"/>
          </a:p>
        </p:txBody>
      </p:sp>
      <p:sp>
        <p:nvSpPr>
          <p:cNvPr id="34819" name="Rectangle 3"/>
          <p:cNvSpPr>
            <a:spLocks noGrp="1" noChangeArrowheads="1"/>
          </p:cNvSpPr>
          <p:nvPr>
            <p:ph type="body" idx="1"/>
          </p:nvPr>
        </p:nvSpPr>
        <p:spPr/>
        <p:txBody>
          <a:bodyPr/>
          <a:lstStyle/>
          <a:p>
            <a:pPr eaLnBrk="1" hangingPunct="1">
              <a:defRPr/>
            </a:pPr>
            <a:endParaRPr lang="en-US"/>
          </a:p>
        </p:txBody>
      </p:sp>
      <p:pic>
        <p:nvPicPr>
          <p:cNvPr id="991235" name="Picture 5" descr="broadwa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1236" name="Text Box 6"/>
          <p:cNvSpPr txBox="1">
            <a:spLocks noChangeArrowheads="1"/>
          </p:cNvSpPr>
          <p:nvPr/>
        </p:nvSpPr>
        <p:spPr bwMode="auto">
          <a:xfrm>
            <a:off x="6084888" y="692150"/>
            <a:ext cx="3059112" cy="255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50000"/>
              </a:spcBef>
              <a:buClrTx/>
              <a:buSzTx/>
              <a:buFontTx/>
              <a:buNone/>
            </a:pPr>
            <a:r>
              <a:rPr lang="en-US" sz="3200" b="1" baseline="0" dirty="0">
                <a:solidFill>
                  <a:srgbClr val="FFFFFF"/>
                </a:solidFill>
                <a:latin typeface="Arial" charset="0"/>
                <a:cs typeface="Arial" charset="0"/>
              </a:rPr>
              <a:t>A Modern-Day Excavation of </a:t>
            </a:r>
            <a:r>
              <a:rPr lang="ko-KR" altLang="en-US" sz="3200" b="1" baseline="0" dirty="0" err="1">
                <a:solidFill>
                  <a:srgbClr val="FFFFFF"/>
                </a:solidFill>
                <a:latin typeface="Arial" charset="0"/>
                <a:cs typeface="Arial" charset="0"/>
              </a:rPr>
              <a:t>尼希米记</a:t>
            </a:r>
            <a:r>
              <a:rPr lang="fr-FR" sz="3200" b="1" baseline="0" dirty="0">
                <a:solidFill>
                  <a:srgbClr val="FFFFFF"/>
                </a:solidFill>
                <a:latin typeface="Arial" charset="0"/>
                <a:cs typeface="Arial" charset="0"/>
              </a:rPr>
              <a:t>'</a:t>
            </a:r>
            <a:r>
              <a:rPr lang="en-US" sz="3200" b="1" baseline="0" dirty="0">
                <a:solidFill>
                  <a:srgbClr val="FFFFFF"/>
                </a:solidFill>
                <a:latin typeface="Arial" charset="0"/>
                <a:cs typeface="Arial" charset="0"/>
              </a:rPr>
              <a:t>s “Broad Wall” (3:8)</a:t>
            </a:r>
          </a:p>
        </p:txBody>
      </p:sp>
    </p:spTree>
    <p:extLst>
      <p:ext uri="{BB962C8B-B14F-4D97-AF65-F5344CB8AC3E}">
        <p14:creationId xmlns:p14="http://schemas.microsoft.com/office/powerpoint/2010/main" val="4115510840"/>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7826" name="Rectangle 1"/>
          <p:cNvSpPr>
            <a:spLocks noGrp="1" noChangeArrowheads="1"/>
          </p:cNvSpPr>
          <p:nvPr>
            <p:ph type="title" idx="4294967295"/>
          </p:nvPr>
        </p:nvSpPr>
        <p:spPr>
          <a:xfrm>
            <a:off x="1752600" y="152400"/>
            <a:ext cx="5715000" cy="838200"/>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000000"/>
                </a:solidFill>
                <a:latin typeface="Arial Black" charset="0"/>
                <a:cs typeface="宋体" charset="0"/>
              </a:rPr>
              <a:t>关键词</a:t>
            </a:r>
          </a:p>
        </p:txBody>
      </p:sp>
      <p:sp>
        <p:nvSpPr>
          <p:cNvPr id="77827"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18435" name="WordArt 3"/>
          <p:cNvSpPr>
            <a:spLocks noChangeArrowheads="1" noChangeShapeType="1" noTextEdit="1"/>
          </p:cNvSpPr>
          <p:nvPr/>
        </p:nvSpPr>
        <p:spPr bwMode="auto">
          <a:xfrm>
            <a:off x="2699792" y="2708920"/>
            <a:ext cx="3648075" cy="1724025"/>
          </a:xfrm>
          <a:prstGeom prst="rect">
            <a:avLst/>
          </a:prstGeom>
        </p:spPr>
        <p:txBody>
          <a:bodyPr wrap="none" fromWordArt="1">
            <a:prstTxWarp prst="textPlain">
              <a:avLst>
                <a:gd name="adj" fmla="val 50000"/>
              </a:avLst>
            </a:prstTxWarp>
            <a:scene3d>
              <a:camera prst="legacyObliqueTopLeft"/>
              <a:lightRig rig="legacyHarsh3" dir="t"/>
            </a:scene3d>
            <a:sp3d extrusionH="100000" prstMaterial="legacyMatte">
              <a:extrusionClr>
                <a:srgbClr val="663300"/>
              </a:extrusionClr>
            </a:sp3d>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dirty="0">
                <a:ln w="9525">
                  <a:round/>
                  <a:headEnd/>
                  <a:tailEnd/>
                </a:ln>
                <a:blipFill dpi="0" rotWithShape="0">
                  <a:blip r:embed="rId3"/>
                  <a:srcRect/>
                  <a:tile tx="0" ty="0" sx="100000" sy="100000" flip="none" algn="tl"/>
                </a:blipFill>
                <a:effectLst/>
                <a:uLnTx/>
                <a:uFillTx/>
                <a:latin typeface="Arial Black"/>
                <a:ea typeface="Arial Black"/>
                <a:cs typeface="Arial Black"/>
              </a:rPr>
              <a:t>围墙</a:t>
            </a:r>
          </a:p>
        </p:txBody>
      </p:sp>
      <p:sp>
        <p:nvSpPr>
          <p:cNvPr id="77829" name="Text Box 4"/>
          <p:cNvSpPr txBox="1">
            <a:spLocks noChangeArrowheads="1"/>
          </p:cNvSpPr>
          <p:nvPr/>
        </p:nvSpPr>
        <p:spPr bwMode="auto">
          <a:xfrm>
            <a:off x="2514600" y="1828800"/>
            <a:ext cx="43434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22070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additive="repl">
                                        <p:cTn id="6" dur="1" fill="hold">
                                          <p:stCondLst>
                                            <p:cond delay="0"/>
                                          </p:stCondLst>
                                        </p:cTn>
                                        <p:tgtEl>
                                          <p:spTgt spid="18435"/>
                                        </p:tgtEl>
                                        <p:attrNameLst>
                                          <p:attrName>style.visibility</p:attrName>
                                        </p:attrNameLst>
                                      </p:cBhvr>
                                      <p:to>
                                        <p:strVal val="visible"/>
                                      </p:to>
                                    </p:set>
                                    <p:anim calcmode="lin" valueType="num">
                                      <p:cBhvr additive="repl">
                                        <p:cTn id="7" dur="500" fill="hold"/>
                                        <p:tgtEl>
                                          <p:spTgt spid="18435"/>
                                        </p:tgtEl>
                                        <p:attrNameLst>
                                          <p:attrName>ppt_w</p:attrName>
                                        </p:attrNameLst>
                                      </p:cBhvr>
                                      <p:tavLst>
                                        <p:tav tm="100000">
                                          <p:val>
                                            <p:fltVal val="0"/>
                                          </p:val>
                                        </p:tav>
                                        <p:tav>
                                          <p:val>
                                            <p:strVal val="#ppt_w"/>
                                          </p:val>
                                        </p:tav>
                                      </p:tavLst>
                                    </p:anim>
                                    <p:anim calcmode="lin" valueType="num">
                                      <p:cBhvr additive="repl">
                                        <p:cTn id="8" dur="500" fill="hold"/>
                                        <p:tgtEl>
                                          <p:spTgt spid="18435"/>
                                        </p:tgtEl>
                                        <p:attrNameLst>
                                          <p:attrName>ppt_h</p:attrName>
                                        </p:attrNameLst>
                                      </p:cBhvr>
                                      <p:tavLst>
                                        <p:tav tm="100000">
                                          <p:val>
                                            <p:fltVal val="0"/>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9922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03338" y="0"/>
            <a:ext cx="6086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charset="0"/>
            </a:endParaRPr>
          </a:p>
        </p:txBody>
      </p:sp>
      <p:sp>
        <p:nvSpPr>
          <p:cNvPr id="99225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99226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99226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6807" name="Text Box 7"/>
          <p:cNvSpPr txBox="1">
            <a:spLocks noChangeArrowheads="1"/>
          </p:cNvSpPr>
          <p:nvPr/>
        </p:nvSpPr>
        <p:spPr bwMode="auto">
          <a:xfrm>
            <a:off x="7315200" y="1676400"/>
            <a:ext cx="1752600" cy="17399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eaLnBrk="1" hangingPunct="1">
              <a:spcBef>
                <a:spcPct val="50000"/>
              </a:spcBef>
              <a:buClrTx/>
              <a:buSzTx/>
              <a:buFontTx/>
              <a:buNone/>
              <a:defRPr/>
            </a:pPr>
            <a:r>
              <a:rPr lang="en-US" sz="3600" b="1">
                <a:solidFill>
                  <a:srgbClr val="FFFFFF"/>
                </a:solidFill>
                <a:cs typeface="ＭＳ Ｐゴシック" charset="0"/>
              </a:rPr>
              <a:t>Mount of Olives</a:t>
            </a: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Sheep Gate</a:t>
            </a:r>
          </a:p>
        </p:txBody>
      </p:sp>
      <p:sp>
        <p:nvSpPr>
          <p:cNvPr id="76810" name="Text Box 10"/>
          <p:cNvSpPr txBox="1">
            <a:spLocks noChangeArrowheads="1"/>
          </p:cNvSpPr>
          <p:nvPr/>
        </p:nvSpPr>
        <p:spPr bwMode="auto">
          <a:xfrm>
            <a:off x="5105400" y="1600200"/>
            <a:ext cx="7620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Tower of 100</a:t>
            </a:r>
          </a:p>
        </p:txBody>
      </p:sp>
      <p:sp>
        <p:nvSpPr>
          <p:cNvPr id="76811" name="Text Box 11"/>
          <p:cNvSpPr txBox="1">
            <a:spLocks noChangeArrowheads="1"/>
          </p:cNvSpPr>
          <p:nvPr/>
        </p:nvSpPr>
        <p:spPr bwMode="auto">
          <a:xfrm>
            <a:off x="3962400" y="1600200"/>
            <a:ext cx="10668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Tower of Hananel</a:t>
            </a: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Fish Gate</a:t>
            </a:r>
          </a:p>
        </p:txBody>
      </p:sp>
      <p:sp>
        <p:nvSpPr>
          <p:cNvPr id="76813" name="Text Box 13"/>
          <p:cNvSpPr txBox="1">
            <a:spLocks noChangeArrowheads="1"/>
          </p:cNvSpPr>
          <p:nvPr/>
        </p:nvSpPr>
        <p:spPr bwMode="auto">
          <a:xfrm>
            <a:off x="3810000" y="26670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Jeshanah (Old Gate?)</a:t>
            </a: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Broad Wall</a:t>
            </a:r>
          </a:p>
        </p:txBody>
      </p:sp>
      <p:sp>
        <p:nvSpPr>
          <p:cNvPr id="76815" name="Text Box 15"/>
          <p:cNvSpPr txBox="1">
            <a:spLocks noChangeArrowheads="1"/>
          </p:cNvSpPr>
          <p:nvPr/>
        </p:nvSpPr>
        <p:spPr bwMode="auto">
          <a:xfrm>
            <a:off x="3886200" y="3657600"/>
            <a:ext cx="12954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Tower of the Ovens?</a:t>
            </a: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Valley Gate</a:t>
            </a: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Dung Gate</a:t>
            </a:r>
          </a:p>
        </p:txBody>
      </p:sp>
      <p:sp>
        <p:nvSpPr>
          <p:cNvPr id="76818" name="Text Box 18"/>
          <p:cNvSpPr txBox="1">
            <a:spLocks noChangeArrowheads="1"/>
          </p:cNvSpPr>
          <p:nvPr/>
        </p:nvSpPr>
        <p:spPr bwMode="auto">
          <a:xfrm>
            <a:off x="3276600" y="5715000"/>
            <a:ext cx="1600200" cy="517525"/>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Pool of Shelah (Siloam)</a:t>
            </a: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Fountain Gate</a:t>
            </a: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The Angle</a:t>
            </a: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Water Gate</a:t>
            </a: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Great Projecting Tower</a:t>
            </a: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Wall of Ophel</a:t>
            </a: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Horse Gate</a:t>
            </a: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East Gate</a:t>
            </a: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a:solidFill>
                  <a:srgbClr val="FFFFFF"/>
                </a:solidFill>
                <a:cs typeface="ＭＳ Ｐゴシック" charset="0"/>
              </a:rPr>
              <a:t>Inspection Gate</a:t>
            </a:r>
          </a:p>
        </p:txBody>
      </p:sp>
      <p:sp>
        <p:nvSpPr>
          <p:cNvPr id="99228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3"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4"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5"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6"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7"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8"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9"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0"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1"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2"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3"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4"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5"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6"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419245583"/>
      </p:ext>
    </p:extLst>
  </p:cSld>
  <p:clrMapOvr>
    <a:masterClrMapping/>
  </p:clrMapOvr>
  <p:transition>
    <p:fade/>
  </p:transition>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94305" name="Picture 1"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p:txBody>
          <a:bodyPr/>
          <a:lstStyle/>
          <a:p>
            <a:pPr eaLnBrk="1" hangingPunct="1">
              <a:defRPr/>
            </a:pPr>
            <a:r>
              <a:rPr lang="ko-KR" altLang="en-US" b="1" dirty="0" err="1">
                <a:effectLst>
                  <a:glow rad="101600">
                    <a:schemeClr val="bg1"/>
                  </a:glow>
                  <a:outerShdw blurRad="38100" dist="38100" dir="2700000" algn="tl">
                    <a:srgbClr val="666633"/>
                  </a:outerShdw>
                </a:effectLst>
                <a:latin typeface="Arial"/>
                <a:cs typeface="Arial"/>
              </a:rPr>
              <a:t>尼希米记</a:t>
            </a:r>
            <a:r>
              <a:rPr lang="en-US" b="1" dirty="0">
                <a:effectLst>
                  <a:glow rad="101600">
                    <a:schemeClr val="bg1"/>
                  </a:glow>
                  <a:outerShdw blurRad="38100" dist="38100" dir="2700000" algn="tl">
                    <a:srgbClr val="666633"/>
                  </a:outerShdw>
                </a:effectLst>
                <a:latin typeface="Arial"/>
                <a:cs typeface="Arial"/>
              </a:rPr>
              <a:t> 6:17-19</a:t>
            </a:r>
          </a:p>
        </p:txBody>
      </p:sp>
      <p:sp>
        <p:nvSpPr>
          <p:cNvPr id="17411" name="Rectangle 3"/>
          <p:cNvSpPr>
            <a:spLocks noGrp="1" noChangeArrowheads="1"/>
          </p:cNvSpPr>
          <p:nvPr>
            <p:ph type="body" idx="1"/>
          </p:nvPr>
        </p:nvSpPr>
        <p:spPr>
          <a:xfrm>
            <a:off x="533400" y="1838325"/>
            <a:ext cx="8153400" cy="4038600"/>
          </a:xfrm>
        </p:spPr>
        <p:txBody>
          <a:bodyPr/>
          <a:lstStyle/>
          <a:p>
            <a:pPr eaLnBrk="1" hangingPunct="1">
              <a:defRPr/>
            </a:pPr>
            <a:r>
              <a:rPr lang="en-US" b="1" dirty="0">
                <a:effectLst>
                  <a:glow rad="101600">
                    <a:schemeClr val="bg1"/>
                  </a:glow>
                </a:effectLst>
                <a:latin typeface="Arial"/>
                <a:cs typeface="Arial"/>
              </a:rPr>
              <a:t>The work of God is </a:t>
            </a:r>
            <a:r>
              <a:rPr lang="en-US" b="1" i="1" dirty="0">
                <a:solidFill>
                  <a:srgbClr val="FFFF00"/>
                </a:solidFill>
                <a:effectLst>
                  <a:glow rad="101600">
                    <a:schemeClr val="bg1"/>
                  </a:glow>
                </a:effectLst>
                <a:latin typeface="Arial"/>
                <a:cs typeface="Arial"/>
              </a:rPr>
              <a:t>opposed</a:t>
            </a:r>
            <a:r>
              <a:rPr lang="en-US" b="1" dirty="0">
                <a:effectLst>
                  <a:glow rad="101600">
                    <a:schemeClr val="bg1"/>
                  </a:glow>
                </a:effectLst>
                <a:latin typeface="Arial"/>
                <a:cs typeface="Arial"/>
              </a:rPr>
              <a:t>—again!</a:t>
            </a:r>
          </a:p>
          <a:p>
            <a:pPr eaLnBrk="1" hangingPunct="1">
              <a:defRPr/>
            </a:pPr>
            <a:endParaRPr lang="en-US" b="1" dirty="0">
              <a:effectLst>
                <a:glow rad="101600">
                  <a:schemeClr val="bg1"/>
                </a:glow>
              </a:effectLst>
              <a:latin typeface="Arial"/>
              <a:cs typeface="Arial"/>
            </a:endParaRPr>
          </a:p>
          <a:p>
            <a:pPr lvl="1" eaLnBrk="1" hangingPunct="1">
              <a:defRPr/>
            </a:pPr>
            <a:r>
              <a:rPr lang="en-US" b="1" dirty="0">
                <a:effectLst>
                  <a:glow rad="101600">
                    <a:schemeClr val="bg1"/>
                  </a:glow>
                </a:effectLst>
                <a:latin typeface="Arial"/>
                <a:cs typeface="Arial"/>
              </a:rPr>
              <a:t>Tobiah has powerful </a:t>
            </a:r>
            <a:r>
              <a:rPr lang="en-US" b="1" i="1" dirty="0">
                <a:solidFill>
                  <a:srgbClr val="FFFF00"/>
                </a:solidFill>
                <a:effectLst>
                  <a:glow rad="101600">
                    <a:schemeClr val="bg1"/>
                  </a:glow>
                </a:effectLst>
                <a:latin typeface="Arial"/>
                <a:cs typeface="Arial"/>
              </a:rPr>
              <a:t>political partners</a:t>
            </a:r>
            <a:r>
              <a:rPr lang="en-US" b="1" dirty="0">
                <a:effectLst>
                  <a:glow rad="101600">
                    <a:schemeClr val="bg1"/>
                  </a:glow>
                </a:effectLst>
                <a:latin typeface="Arial"/>
                <a:cs typeface="Arial"/>
              </a:rPr>
              <a:t> (17-18)</a:t>
            </a:r>
            <a:endParaRPr lang="en-US" dirty="0">
              <a:effectLst>
                <a:glow rad="101600">
                  <a:schemeClr val="bg1"/>
                </a:glow>
              </a:effectLst>
              <a:latin typeface="Arial"/>
              <a:cs typeface="Arial"/>
            </a:endParaRPr>
          </a:p>
        </p:txBody>
      </p:sp>
    </p:spTree>
    <p:extLst>
      <p:ext uri="{BB962C8B-B14F-4D97-AF65-F5344CB8AC3E}">
        <p14:creationId xmlns:p14="http://schemas.microsoft.com/office/powerpoint/2010/main" val="16321045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411">
                                            <p:txEl>
                                              <p:pRg st="2" end="2"/>
                                            </p:txEl>
                                          </p:spTgt>
                                        </p:tgtEl>
                                        <p:attrNameLst>
                                          <p:attrName>style.visibility</p:attrName>
                                        </p:attrNameLst>
                                      </p:cBhvr>
                                      <p:to>
                                        <p:strVal val="visible"/>
                                      </p:to>
                                    </p:set>
                                    <p:animEffect transition="in" filter="fade">
                                      <p:cBhvr>
                                        <p:cTn id="7" dur="500"/>
                                        <p:tgtEl>
                                          <p:spTgt spid="174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defRPr/>
            </a:pPr>
            <a:endParaRPr lang="en-US"/>
          </a:p>
        </p:txBody>
      </p:sp>
      <p:sp>
        <p:nvSpPr>
          <p:cNvPr id="19459" name="Rectangle 3"/>
          <p:cNvSpPr>
            <a:spLocks noGrp="1" noChangeArrowheads="1"/>
          </p:cNvSpPr>
          <p:nvPr>
            <p:ph type="body" idx="1"/>
          </p:nvPr>
        </p:nvSpPr>
        <p:spPr/>
        <p:txBody>
          <a:bodyPr/>
          <a:lstStyle/>
          <a:p>
            <a:pPr eaLnBrk="1" hangingPunct="1">
              <a:defRPr/>
            </a:pPr>
            <a:endParaRPr lang="en-US"/>
          </a:p>
        </p:txBody>
      </p:sp>
      <p:pic>
        <p:nvPicPr>
          <p:cNvPr id="995331" name="Picture 5" descr="W0200703284848589194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0846841"/>
      </p:ext>
    </p:extLst>
  </p:cSld>
  <p:clrMapOvr>
    <a:masterClrMapping/>
  </p:clrMapOvr>
  <p:transition>
    <p:fade/>
  </p:transition>
</p:sld>
</file>

<file path=ppt/slides/slide3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eaLnBrk="1" hangingPunct="1">
              <a:defRPr/>
            </a:pPr>
            <a:r>
              <a:rPr lang="ko-KR" altLang="en-US" b="1" dirty="0" err="1">
                <a:effectLst>
                  <a:glow rad="127000">
                    <a:schemeClr val="bg1"/>
                  </a:glow>
                </a:effectLst>
                <a:latin typeface="Arial"/>
                <a:cs typeface="Arial"/>
              </a:rPr>
              <a:t>尼希米记</a:t>
            </a:r>
            <a:r>
              <a:rPr lang="en-US" b="1" dirty="0">
                <a:effectLst>
                  <a:glow rad="127000">
                    <a:schemeClr val="bg1"/>
                  </a:glow>
                </a:effectLst>
                <a:latin typeface="Arial"/>
                <a:cs typeface="Arial"/>
              </a:rPr>
              <a:t> 6:17-19</a:t>
            </a:r>
          </a:p>
        </p:txBody>
      </p:sp>
      <p:sp>
        <p:nvSpPr>
          <p:cNvPr id="18435" name="Rectangle 3"/>
          <p:cNvSpPr>
            <a:spLocks noGrp="1" noChangeArrowheads="1"/>
          </p:cNvSpPr>
          <p:nvPr>
            <p:ph type="body" idx="1"/>
          </p:nvPr>
        </p:nvSpPr>
        <p:spPr>
          <a:xfrm>
            <a:off x="533400" y="1838325"/>
            <a:ext cx="8153400" cy="4038600"/>
          </a:xfrm>
        </p:spPr>
        <p:txBody>
          <a:bodyPr/>
          <a:lstStyle/>
          <a:p>
            <a:pPr eaLnBrk="1" hangingPunct="1">
              <a:defRPr/>
            </a:pPr>
            <a:r>
              <a:rPr lang="en-US" b="1" dirty="0">
                <a:effectLst>
                  <a:glow rad="177800">
                    <a:schemeClr val="bg1"/>
                  </a:glow>
                </a:effectLst>
                <a:latin typeface="Arial"/>
                <a:cs typeface="Arial"/>
              </a:rPr>
              <a:t>The work of God is </a:t>
            </a:r>
            <a:r>
              <a:rPr lang="en-US" b="1" i="1" dirty="0">
                <a:solidFill>
                  <a:srgbClr val="FFFF00"/>
                </a:solidFill>
                <a:effectLst>
                  <a:glow rad="177800">
                    <a:schemeClr val="bg1"/>
                  </a:glow>
                </a:effectLst>
                <a:latin typeface="Arial"/>
                <a:cs typeface="Arial"/>
              </a:rPr>
              <a:t>opposed</a:t>
            </a:r>
            <a:r>
              <a:rPr lang="en-US" b="1" dirty="0">
                <a:effectLst>
                  <a:glow rad="177800">
                    <a:schemeClr val="bg1"/>
                  </a:glow>
                </a:effectLst>
                <a:latin typeface="Arial"/>
                <a:cs typeface="Arial"/>
              </a:rPr>
              <a:t>—again!</a:t>
            </a:r>
          </a:p>
          <a:p>
            <a:pPr eaLnBrk="1" hangingPunct="1">
              <a:defRPr/>
            </a:pPr>
            <a:endParaRPr lang="en-US" b="1" dirty="0">
              <a:effectLst>
                <a:glow rad="177800">
                  <a:schemeClr val="bg1"/>
                </a:glow>
              </a:effectLst>
              <a:latin typeface="Arial"/>
              <a:cs typeface="Arial"/>
            </a:endParaRPr>
          </a:p>
          <a:p>
            <a:pPr lvl="1" eaLnBrk="1" hangingPunct="1">
              <a:defRPr/>
            </a:pPr>
            <a:r>
              <a:rPr lang="en-US" b="1" dirty="0">
                <a:effectLst>
                  <a:glow rad="177800">
                    <a:schemeClr val="bg1"/>
                  </a:glow>
                </a:effectLst>
                <a:latin typeface="Arial"/>
                <a:cs typeface="Arial"/>
              </a:rPr>
              <a:t>Tobiah has powerful </a:t>
            </a:r>
            <a:r>
              <a:rPr lang="en-US" b="1" i="1" dirty="0">
                <a:solidFill>
                  <a:srgbClr val="FFFF00"/>
                </a:solidFill>
                <a:effectLst>
                  <a:glow rad="177800">
                    <a:schemeClr val="bg1"/>
                  </a:glow>
                </a:effectLst>
                <a:latin typeface="Arial"/>
                <a:cs typeface="Arial"/>
              </a:rPr>
              <a:t>political partners</a:t>
            </a:r>
            <a:r>
              <a:rPr lang="en-US" b="1" dirty="0">
                <a:effectLst>
                  <a:glow rad="177800">
                    <a:schemeClr val="bg1"/>
                  </a:glow>
                </a:effectLst>
                <a:latin typeface="Arial"/>
                <a:cs typeface="Arial"/>
              </a:rPr>
              <a:t> (17-18)</a:t>
            </a:r>
          </a:p>
          <a:p>
            <a:pPr lvl="1" eaLnBrk="1" hangingPunct="1">
              <a:defRPr/>
            </a:pPr>
            <a:r>
              <a:rPr lang="en-US" b="1" dirty="0">
                <a:effectLst>
                  <a:glow rad="177800">
                    <a:schemeClr val="bg1"/>
                  </a:glow>
                </a:effectLst>
                <a:latin typeface="Arial"/>
                <a:cs typeface="Arial"/>
              </a:rPr>
              <a:t>Tobiah has insidious </a:t>
            </a:r>
            <a:r>
              <a:rPr lang="en-US" b="1" i="1" dirty="0">
                <a:solidFill>
                  <a:srgbClr val="FFFF00"/>
                </a:solidFill>
                <a:effectLst>
                  <a:glow rad="177800">
                    <a:schemeClr val="bg1"/>
                  </a:glow>
                </a:effectLst>
                <a:latin typeface="Arial"/>
                <a:cs typeface="Arial"/>
              </a:rPr>
              <a:t>inside informers</a:t>
            </a:r>
            <a:r>
              <a:rPr lang="en-US" b="1" dirty="0">
                <a:effectLst>
                  <a:glow rad="177800">
                    <a:schemeClr val="bg1"/>
                  </a:glow>
                </a:effectLst>
                <a:latin typeface="Arial"/>
                <a:cs typeface="Arial"/>
              </a:rPr>
              <a:t> (19a)</a:t>
            </a:r>
          </a:p>
          <a:p>
            <a:pPr lvl="1" eaLnBrk="1" hangingPunct="1">
              <a:defRPr/>
            </a:pPr>
            <a:r>
              <a:rPr lang="en-US" b="1" dirty="0">
                <a:effectLst>
                  <a:glow rad="177800">
                    <a:schemeClr val="bg1"/>
                  </a:glow>
                </a:effectLst>
              </a:rPr>
              <a:t>Tobiah has sent </a:t>
            </a:r>
            <a:r>
              <a:rPr lang="en-US" b="1" i="1" dirty="0">
                <a:solidFill>
                  <a:srgbClr val="FFFF00"/>
                </a:solidFill>
                <a:effectLst>
                  <a:glow rad="177800">
                    <a:schemeClr val="bg1"/>
                  </a:glow>
                </a:effectLst>
              </a:rPr>
              <a:t>scary statements</a:t>
            </a:r>
            <a:r>
              <a:rPr lang="en-US" b="1" dirty="0">
                <a:effectLst>
                  <a:glow rad="177800">
                    <a:schemeClr val="bg1"/>
                  </a:glow>
                </a:effectLst>
              </a:rPr>
              <a:t> (19b)</a:t>
            </a:r>
            <a:endParaRPr lang="en-US" dirty="0">
              <a:effectLst>
                <a:glow rad="177800">
                  <a:schemeClr val="bg1"/>
                </a:glow>
              </a:effectLst>
            </a:endParaRPr>
          </a:p>
        </p:txBody>
      </p:sp>
    </p:spTree>
    <p:extLst>
      <p:ext uri="{BB962C8B-B14F-4D97-AF65-F5344CB8AC3E}">
        <p14:creationId xmlns:p14="http://schemas.microsoft.com/office/powerpoint/2010/main" val="1118849269"/>
      </p:ext>
    </p:extLst>
  </p:cSld>
  <p:clrMapOvr>
    <a:masterClrMapping/>
  </p:clrMapOvr>
  <p:transition>
    <p:fade/>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73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68413"/>
            <a:ext cx="9129713" cy="561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7379" name="Rectangle 2"/>
          <p:cNvSpPr>
            <a:spLocks noGrp="1" noChangeArrowheads="1"/>
          </p:cNvSpPr>
          <p:nvPr>
            <p:ph type="title" idx="4294967295"/>
          </p:nvPr>
        </p:nvSpPr>
        <p:spPr>
          <a:xfrm>
            <a:off x="-3175" y="-100013"/>
            <a:ext cx="9147175" cy="3889376"/>
          </a:xfrm>
        </p:spPr>
        <p:txBody>
          <a:bodyPr/>
          <a:lstStyle/>
          <a:p>
            <a:r>
              <a:rPr lang="zh-CN" altLang="en-US" sz="5400" b="1" dirty="0">
                <a:solidFill>
                  <a:schemeClr val="tx1"/>
                </a:solidFill>
                <a:latin typeface="Arial" charset="0"/>
                <a:ea typeface="ＭＳ Ｐゴシック" charset="0"/>
                <a:cs typeface="ＭＳ Ｐゴシック" charset="0"/>
              </a:rPr>
              <a:t>你反对吗</a:t>
            </a:r>
            <a:r>
              <a:rPr lang="en-US" sz="5400" b="1" dirty="0">
                <a:solidFill>
                  <a:schemeClr val="tx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114864204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998402" name="Picture 2" descr="opposed to religion victor-hu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74913"/>
            <a:ext cx="9193213" cy="9191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8403" name="Rectangle 2"/>
          <p:cNvSpPr>
            <a:spLocks noGrp="1" noChangeArrowheads="1"/>
          </p:cNvSpPr>
          <p:nvPr>
            <p:ph type="title" idx="4294967295"/>
          </p:nvPr>
        </p:nvSpPr>
        <p:spPr>
          <a:xfrm>
            <a:off x="-3175" y="-100013"/>
            <a:ext cx="9147175" cy="3889376"/>
          </a:xfrm>
          <a:solidFill>
            <a:schemeClr val="tx1"/>
          </a:solidFill>
        </p:spPr>
        <p:txBody>
          <a:bodyPr/>
          <a:lstStyle/>
          <a:p>
            <a:r>
              <a:rPr lang="en-US" sz="5400" b="1">
                <a:solidFill>
                  <a:srgbClr val="FFFFFF"/>
                </a:solidFill>
                <a:latin typeface="Arial" charset="0"/>
                <a:ea typeface="ＭＳ Ｐゴシック" charset="0"/>
                <a:cs typeface="ＭＳ Ｐゴシック" charset="0"/>
              </a:rPr>
              <a:t>I'M RELIGOUSLY OPPOSED TO RELIGON.</a:t>
            </a:r>
          </a:p>
        </p:txBody>
      </p:sp>
    </p:spTree>
    <p:extLst>
      <p:ext uri="{BB962C8B-B14F-4D97-AF65-F5344CB8AC3E}">
        <p14:creationId xmlns:p14="http://schemas.microsoft.com/office/powerpoint/2010/main" val="487359342"/>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99425" name="Picture 1" descr="Same Sex Marriage Increase in Suppor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43263" y="0"/>
            <a:ext cx="59039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9426" name="Rectangle 2"/>
          <p:cNvSpPr>
            <a:spLocks noGrp="1" noChangeArrowheads="1"/>
          </p:cNvSpPr>
          <p:nvPr>
            <p:ph type="title" idx="4294967295"/>
          </p:nvPr>
        </p:nvSpPr>
        <p:spPr>
          <a:xfrm>
            <a:off x="-11113" y="23813"/>
            <a:ext cx="9155113" cy="884237"/>
          </a:xfrm>
          <a:solidFill>
            <a:schemeClr val="bg1"/>
          </a:solidFill>
        </p:spPr>
        <p:txBody>
          <a:bodyPr/>
          <a:lstStyle/>
          <a:p>
            <a:r>
              <a:rPr lang="en-US" sz="3600" b="1">
                <a:solidFill>
                  <a:schemeClr val="tx1"/>
                </a:solidFill>
                <a:latin typeface="Arial" charset="0"/>
                <a:ea typeface="ＭＳ Ｐゴシック" charset="0"/>
                <a:cs typeface="ＭＳ Ｐゴシック" charset="0"/>
              </a:rPr>
              <a:t>Increasing Support of Gay "Marriage"</a:t>
            </a:r>
          </a:p>
        </p:txBody>
      </p:sp>
    </p:spTree>
    <p:extLst>
      <p:ext uri="{BB962C8B-B14F-4D97-AF65-F5344CB8AC3E}">
        <p14:creationId xmlns:p14="http://schemas.microsoft.com/office/powerpoint/2010/main" val="60146288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00450" name="Rectangle 2"/>
          <p:cNvSpPr>
            <a:spLocks noGrp="1" noChangeArrowheads="1"/>
          </p:cNvSpPr>
          <p:nvPr>
            <p:ph type="title" idx="4294967295"/>
          </p:nvPr>
        </p:nvSpPr>
        <p:spPr>
          <a:xfrm>
            <a:off x="-3175" y="-100013"/>
            <a:ext cx="9147175" cy="3889376"/>
          </a:xfrm>
        </p:spPr>
        <p:txBody>
          <a:bodyPr/>
          <a:lstStyle/>
          <a:p>
            <a:r>
              <a:rPr lang="en-US" sz="5400" b="1">
                <a:solidFill>
                  <a:schemeClr val="tx1"/>
                </a:solidFill>
                <a:latin typeface="Arial" charset="0"/>
                <a:ea typeface="ＭＳ Ｐゴシック" charset="0"/>
                <a:cs typeface="ＭＳ Ｐゴシック" charset="0"/>
              </a:rPr>
              <a:t>Are you opposed?</a:t>
            </a:r>
          </a:p>
        </p:txBody>
      </p:sp>
      <p:pic>
        <p:nvPicPr>
          <p:cNvPr id="100045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28575"/>
            <a:ext cx="9132887"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087872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001474"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2075"/>
            <a:ext cx="9144000" cy="606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1475" name="Rectangle 2"/>
          <p:cNvSpPr>
            <a:spLocks noGrp="1" noChangeArrowheads="1"/>
          </p:cNvSpPr>
          <p:nvPr>
            <p:ph type="title" idx="4294967295"/>
          </p:nvPr>
        </p:nvSpPr>
        <p:spPr>
          <a:xfrm>
            <a:off x="-26988" y="6021388"/>
            <a:ext cx="9145588" cy="792162"/>
          </a:xfrm>
        </p:spPr>
        <p:txBody>
          <a:bodyPr/>
          <a:lstStyle/>
          <a:p>
            <a:r>
              <a:rPr lang="en-US" sz="3600" b="1">
                <a:solidFill>
                  <a:schemeClr val="bg1"/>
                </a:solidFill>
                <a:latin typeface="Arial" charset="0"/>
                <a:ea typeface="ＭＳ Ｐゴシック" charset="0"/>
                <a:cs typeface="ＭＳ Ｐゴシック" charset="0"/>
              </a:rPr>
              <a:t>Jesus promised family opposition</a:t>
            </a:r>
          </a:p>
        </p:txBody>
      </p:sp>
      <p:sp>
        <p:nvSpPr>
          <p:cNvPr id="5" name="Rectangle 2"/>
          <p:cNvSpPr txBox="1">
            <a:spLocks noChangeArrowheads="1"/>
          </p:cNvSpPr>
          <p:nvPr/>
        </p:nvSpPr>
        <p:spPr bwMode="auto">
          <a:xfrm>
            <a:off x="-3175" y="115888"/>
            <a:ext cx="9147175"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defTabSz="914400">
              <a:buClrTx/>
              <a:buSzTx/>
              <a:buFontTx/>
              <a:buNone/>
              <a:defRPr/>
            </a:pPr>
            <a:r>
              <a:rPr lang="zh-CN" altLang="en-US" sz="3600" b="1" dirty="0">
                <a:solidFill>
                  <a:srgbClr val="FFFFFF"/>
                </a:solidFill>
                <a:effectLst>
                  <a:glow rad="152400">
                    <a:srgbClr val="000000"/>
                  </a:glow>
                </a:effectLst>
              </a:rPr>
              <a:t>你们不要以为我来了，是要给地上带来和平；我并没有带来和平，却带来刀剑， </a:t>
            </a:r>
            <a:endParaRPr lang="en-US" altLang="zh-CN" sz="3600" b="1" dirty="0">
              <a:solidFill>
                <a:srgbClr val="FFFFFF"/>
              </a:solidFill>
              <a:effectLst>
                <a:glow rad="152400">
                  <a:srgbClr val="000000"/>
                </a:glow>
              </a:effectLst>
            </a:endParaRPr>
          </a:p>
          <a:p>
            <a:pPr defTabSz="914400">
              <a:buClrTx/>
              <a:buSzTx/>
              <a:buFontTx/>
              <a:buNone/>
              <a:defRPr/>
            </a:pPr>
            <a:r>
              <a:rPr lang="en-US" altLang="zh-CN" sz="3600" b="1" baseline="30000" dirty="0">
                <a:solidFill>
                  <a:srgbClr val="FFFFFF"/>
                </a:solidFill>
                <a:effectLst>
                  <a:glow rad="152400">
                    <a:srgbClr val="000000"/>
                  </a:glow>
                </a:effectLst>
              </a:rPr>
              <a:t>35</a:t>
            </a:r>
            <a:r>
              <a:rPr lang="en-US" altLang="zh-CN" sz="3600" b="1" dirty="0">
                <a:solidFill>
                  <a:srgbClr val="FFFFFF"/>
                </a:solidFill>
                <a:effectLst>
                  <a:glow rad="152400">
                    <a:srgbClr val="000000"/>
                  </a:glow>
                </a:effectLst>
              </a:rPr>
              <a:t> </a:t>
            </a:r>
            <a:r>
              <a:rPr lang="zh-CN" altLang="en-US" sz="3600" b="1" dirty="0">
                <a:solidFill>
                  <a:srgbClr val="FFFFFF"/>
                </a:solidFill>
                <a:effectLst>
                  <a:glow rad="152400">
                    <a:srgbClr val="000000"/>
                  </a:glow>
                </a:effectLst>
              </a:rPr>
              <a:t>因为我来了是要叫人分裂：</a:t>
            </a:r>
          </a:p>
          <a:p>
            <a:pPr defTabSz="914400">
              <a:buClrTx/>
              <a:buSzTx/>
              <a:buFontTx/>
              <a:buNone/>
              <a:defRPr/>
            </a:pPr>
            <a:r>
              <a:rPr lang="zh-CN" altLang="en-US" sz="3600" b="1" dirty="0">
                <a:solidFill>
                  <a:srgbClr val="FFFFFF"/>
                </a:solidFill>
                <a:effectLst>
                  <a:glow rad="152400">
                    <a:srgbClr val="000000"/>
                  </a:glow>
                </a:effectLst>
              </a:rPr>
              <a:t>人与父亲作对，</a:t>
            </a:r>
          </a:p>
          <a:p>
            <a:pPr defTabSz="914400">
              <a:buClrTx/>
              <a:buSzTx/>
              <a:buFontTx/>
              <a:buNone/>
              <a:defRPr/>
            </a:pPr>
            <a:r>
              <a:rPr lang="zh-CN" altLang="en-US" sz="3600" b="1" dirty="0">
                <a:solidFill>
                  <a:srgbClr val="FFFFFF"/>
                </a:solidFill>
                <a:effectLst>
                  <a:glow rad="152400">
                    <a:srgbClr val="000000"/>
                  </a:glow>
                </a:effectLst>
              </a:rPr>
              <a:t>女儿与母亲作对，</a:t>
            </a:r>
          </a:p>
          <a:p>
            <a:pPr defTabSz="914400">
              <a:buClrTx/>
              <a:buSzTx/>
              <a:buFontTx/>
              <a:buNone/>
              <a:defRPr/>
            </a:pPr>
            <a:r>
              <a:rPr lang="zh-CN" altLang="en-US" sz="3600" b="1" dirty="0">
                <a:solidFill>
                  <a:srgbClr val="FFFFFF"/>
                </a:solidFill>
                <a:effectLst>
                  <a:glow rad="152400">
                    <a:srgbClr val="000000"/>
                  </a:glow>
                </a:effectLst>
              </a:rPr>
              <a:t>媳妇与婆婆作对，</a:t>
            </a:r>
          </a:p>
          <a:p>
            <a:pPr defTabSz="914400">
              <a:buClrTx/>
              <a:buSzTx/>
              <a:buFontTx/>
              <a:buNone/>
              <a:defRPr/>
            </a:pPr>
            <a:r>
              <a:rPr lang="en-US" altLang="zh-CN" sz="3600" b="1" baseline="30000" dirty="0">
                <a:solidFill>
                  <a:srgbClr val="FFFFFF"/>
                </a:solidFill>
                <a:effectLst>
                  <a:glow rad="152400">
                    <a:srgbClr val="000000"/>
                  </a:glow>
                </a:effectLst>
              </a:rPr>
              <a:t>36</a:t>
            </a:r>
            <a:r>
              <a:rPr lang="en-US" altLang="zh-CN" sz="3600" b="1" dirty="0">
                <a:solidFill>
                  <a:srgbClr val="FFFFFF"/>
                </a:solidFill>
                <a:effectLst>
                  <a:glow rad="152400">
                    <a:srgbClr val="000000"/>
                  </a:glow>
                </a:effectLst>
              </a:rPr>
              <a:t> </a:t>
            </a:r>
            <a:r>
              <a:rPr lang="zh-CN" altLang="en-US" sz="3600" b="1" dirty="0">
                <a:solidFill>
                  <a:srgbClr val="FFFFFF"/>
                </a:solidFill>
                <a:effectLst>
                  <a:glow rad="152400">
                    <a:srgbClr val="000000"/>
                  </a:glow>
                </a:effectLst>
              </a:rPr>
              <a:t>人的仇敌就是自己的家人。</a:t>
            </a:r>
            <a:r>
              <a:rPr lang="en-US" sz="3600" b="1" dirty="0">
                <a:solidFill>
                  <a:srgbClr val="FFFFFF"/>
                </a:solidFill>
                <a:effectLst>
                  <a:glow rad="152400">
                    <a:srgbClr val="000000"/>
                  </a:glow>
                </a:effectLst>
              </a:rPr>
              <a:t>" </a:t>
            </a:r>
          </a:p>
          <a:p>
            <a:pPr defTabSz="914400">
              <a:buClrTx/>
              <a:buSzTx/>
              <a:buFontTx/>
              <a:buNone/>
              <a:defRPr/>
            </a:pPr>
            <a:r>
              <a:rPr lang="en-US" sz="3600" b="1" dirty="0">
                <a:solidFill>
                  <a:srgbClr val="FFFFFF"/>
                </a:solidFill>
                <a:effectLst>
                  <a:glow rad="152400">
                    <a:srgbClr val="000000"/>
                  </a:glow>
                </a:effectLst>
              </a:rPr>
              <a:t>(</a:t>
            </a:r>
            <a:r>
              <a:rPr lang="zh-CN" altLang="en-US" sz="3600" b="1" dirty="0">
                <a:solidFill>
                  <a:srgbClr val="FFFFFF"/>
                </a:solidFill>
                <a:effectLst>
                  <a:glow rad="152400">
                    <a:srgbClr val="000000"/>
                  </a:glow>
                </a:effectLst>
              </a:rPr>
              <a:t>马太福音</a:t>
            </a:r>
            <a:r>
              <a:rPr lang="en-US" sz="3600" b="1" dirty="0">
                <a:solidFill>
                  <a:srgbClr val="FFFFFF"/>
                </a:solidFill>
                <a:effectLst>
                  <a:glow rad="152400">
                    <a:srgbClr val="000000"/>
                  </a:glow>
                </a:effectLst>
              </a:rPr>
              <a:t> 10:34-36 </a:t>
            </a:r>
            <a:r>
              <a:rPr lang="en-US" altLang="zh-CN" sz="3600" b="1" dirty="0">
                <a:solidFill>
                  <a:srgbClr val="FFFFFF"/>
                </a:solidFill>
                <a:effectLst>
                  <a:glow rad="152400">
                    <a:srgbClr val="000000"/>
                  </a:glow>
                </a:effectLst>
              </a:rPr>
              <a:t>CNVS</a:t>
            </a:r>
            <a:r>
              <a:rPr lang="en-US" sz="3600" b="1" dirty="0">
                <a:solidFill>
                  <a:srgbClr val="FFFFFF"/>
                </a:solidFill>
                <a:effectLst>
                  <a:glow rad="152400">
                    <a:srgbClr val="000000"/>
                  </a:glow>
                </a:effectLst>
              </a:rPr>
              <a:t>)</a:t>
            </a:r>
          </a:p>
        </p:txBody>
      </p:sp>
    </p:spTree>
    <p:extLst>
      <p:ext uri="{BB962C8B-B14F-4D97-AF65-F5344CB8AC3E}">
        <p14:creationId xmlns:p14="http://schemas.microsoft.com/office/powerpoint/2010/main" val="1207658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blinds(horizontal)">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blinds(horizontal)">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blinds(horizontal)">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blinds(horizontal)">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blinds(horizontal)">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02498" name="Rectangle 2"/>
          <p:cNvSpPr>
            <a:spLocks noGrp="1" noChangeArrowheads="1"/>
          </p:cNvSpPr>
          <p:nvPr>
            <p:ph type="title" idx="4294967295"/>
          </p:nvPr>
        </p:nvSpPr>
        <p:spPr>
          <a:xfrm>
            <a:off x="-26988" y="6021388"/>
            <a:ext cx="9145588" cy="792162"/>
          </a:xfrm>
        </p:spPr>
        <p:txBody>
          <a:bodyPr/>
          <a:lstStyle/>
          <a:p>
            <a:r>
              <a:rPr lang="en-US" b="1">
                <a:solidFill>
                  <a:schemeClr val="bg1"/>
                </a:solidFill>
                <a:latin typeface="Arial" charset="0"/>
                <a:ea typeface="ＭＳ Ｐゴシック" charset="0"/>
                <a:cs typeface="ＭＳ Ｐゴシック" charset="0"/>
              </a:rPr>
              <a:t>"Me?  Be a Christian at work?"</a:t>
            </a:r>
          </a:p>
        </p:txBody>
      </p:sp>
      <p:pic>
        <p:nvPicPr>
          <p:cNvPr id="10024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400" y="-26988"/>
            <a:ext cx="9118600" cy="603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53739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1"/>
          <p:cNvSpPr>
            <a:spLocks noGrp="1" noChangeArrowheads="1"/>
          </p:cNvSpPr>
          <p:nvPr>
            <p:ph type="title" idx="4294967295"/>
          </p:nvPr>
        </p:nvSpPr>
        <p:spPr>
          <a:xfrm>
            <a:off x="2590800" y="304800"/>
            <a:ext cx="3886200" cy="914400"/>
          </a:xfrm>
          <a:solidFill>
            <a:schemeClr val="tx1"/>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关键章节</a:t>
            </a:r>
          </a:p>
        </p:txBody>
      </p:sp>
      <p:sp>
        <p:nvSpPr>
          <p:cNvPr id="7987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79876" name="Rectangle 3"/>
          <p:cNvSpPr>
            <a:spLocks noChangeArrowheads="1"/>
          </p:cNvSpPr>
          <p:nvPr/>
        </p:nvSpPr>
        <p:spPr bwMode="auto">
          <a:xfrm>
            <a:off x="900113" y="1557338"/>
            <a:ext cx="7200900"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100000"/>
              </a:lnSpc>
              <a:spcBef>
                <a:spcPts val="10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4000" b="1" i="0" u="none" strike="noStrike" kern="1200" cap="none" spc="0" normalizeH="0" baseline="0" noProof="0">
                <a:ln>
                  <a:noFill/>
                </a:ln>
                <a:solidFill>
                  <a:srgbClr val="000000"/>
                </a:solidFill>
                <a:effectLst/>
                <a:uLnTx/>
                <a:uFillTx/>
                <a:latin typeface="Times New Roman" charset="0"/>
                <a:ea typeface="ＭＳ Ｐゴシック" charset="0"/>
                <a:cs typeface="宋体" charset="0"/>
              </a:rPr>
              <a:t>“以禄月二十五日，城墙修完了，共修了五十二天。我们一切仇敌、四围的外邦人听见了便惧怕，愁眉不展；因为见这工作完成是出乎我们的神。” </a:t>
            </a:r>
          </a:p>
          <a:p>
            <a:pPr marL="341313" marR="0" lvl="0" indent="-341313" algn="ctr" defTabSz="457200" rtl="0" eaLnBrk="0" fontAlgn="base" latinLnBrk="0" hangingPunct="0">
              <a:lnSpc>
                <a:spcPct val="100000"/>
              </a:lnSpc>
              <a:spcBef>
                <a:spcPts val="800"/>
              </a:spcBef>
              <a:spcAft>
                <a:spcPct val="0"/>
              </a:spcAft>
              <a:buClrTx/>
              <a:buSzTx/>
              <a:buFontTx/>
              <a:buNone/>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宋体" charset="0"/>
              </a:rPr>
              <a:t>(尼希米记 6:15-16)</a:t>
            </a:r>
          </a:p>
        </p:txBody>
      </p:sp>
    </p:spTree>
    <p:extLst>
      <p:ext uri="{BB962C8B-B14F-4D97-AF65-F5344CB8AC3E}">
        <p14:creationId xmlns:p14="http://schemas.microsoft.com/office/powerpoint/2010/main" val="814715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03521" name="Picture 1" descr="Americans killed_in_afghanist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225" y="561975"/>
            <a:ext cx="9221788" cy="595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22" name="Rectangle 2"/>
          <p:cNvSpPr>
            <a:spLocks noGrp="1" noChangeArrowheads="1"/>
          </p:cNvSpPr>
          <p:nvPr>
            <p:ph type="title" idx="4294967295"/>
          </p:nvPr>
        </p:nvSpPr>
        <p:spPr>
          <a:xfrm>
            <a:off x="0" y="260350"/>
            <a:ext cx="9144000" cy="792163"/>
          </a:xfrm>
          <a:solidFill>
            <a:schemeClr val="bg1"/>
          </a:solidFill>
        </p:spPr>
        <p:txBody>
          <a:bodyPr/>
          <a:lstStyle/>
          <a:p>
            <a:pPr marL="835025" indent="-835025"/>
            <a:r>
              <a:rPr lang="en-US" sz="4000" b="1">
                <a:solidFill>
                  <a:schemeClr val="tx1"/>
                </a:solidFill>
                <a:latin typeface="Arial" charset="0"/>
                <a:ea typeface="ＭＳ Ｐゴシック" charset="0"/>
                <a:cs typeface="ＭＳ Ｐゴシック" charset="0"/>
              </a:rPr>
              <a:t>Americans Killed in Afghanistan</a:t>
            </a:r>
          </a:p>
        </p:txBody>
      </p:sp>
    </p:spTree>
    <p:extLst>
      <p:ext uri="{BB962C8B-B14F-4D97-AF65-F5344CB8AC3E}">
        <p14:creationId xmlns:p14="http://schemas.microsoft.com/office/powerpoint/2010/main" val="81137801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04545" name="Picture 2" descr="Coalition_military_casualties_in_afghanistan_by_month.svg.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69975"/>
            <a:ext cx="903922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4546" name="Rectangle 2"/>
          <p:cNvSpPr>
            <a:spLocks noGrp="1" noChangeArrowheads="1"/>
          </p:cNvSpPr>
          <p:nvPr>
            <p:ph type="title" idx="4294967295"/>
          </p:nvPr>
        </p:nvSpPr>
        <p:spPr>
          <a:xfrm>
            <a:off x="0" y="-26988"/>
            <a:ext cx="9144000" cy="1584326"/>
          </a:xfrm>
          <a:solidFill>
            <a:srgbClr val="000090"/>
          </a:solidFill>
        </p:spPr>
        <p:txBody>
          <a:bodyPr/>
          <a:lstStyle/>
          <a:p>
            <a:pPr marL="835025" indent="-835025"/>
            <a:r>
              <a:rPr lang="en-US" sz="4000" b="1">
                <a:solidFill>
                  <a:schemeClr val="bg1"/>
                </a:solidFill>
                <a:latin typeface="Arial" charset="0"/>
                <a:ea typeface="ＭＳ Ｐゴシック" charset="0"/>
                <a:cs typeface="ＭＳ Ｐゴシック" charset="0"/>
              </a:rPr>
              <a:t>Coalition Military Casualties in Afghanistan by Month</a:t>
            </a:r>
          </a:p>
        </p:txBody>
      </p:sp>
    </p:spTree>
    <p:extLst>
      <p:ext uri="{BB962C8B-B14F-4D97-AF65-F5344CB8AC3E}">
        <p14:creationId xmlns:p14="http://schemas.microsoft.com/office/powerpoint/2010/main" val="341932618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0556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9324976" cy="717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5570" name="Rectangle 2"/>
          <p:cNvSpPr>
            <a:spLocks noGrp="1" noChangeArrowheads="1"/>
          </p:cNvSpPr>
          <p:nvPr>
            <p:ph type="title"/>
          </p:nvPr>
        </p:nvSpPr>
        <p:spPr>
          <a:xfrm>
            <a:off x="-107950" y="5224463"/>
            <a:ext cx="9251950" cy="1655762"/>
          </a:xfrm>
        </p:spPr>
        <p:txBody>
          <a:bodyPr/>
          <a:lstStyle/>
          <a:p>
            <a:pPr algn="ctr" eaLnBrk="1" hangingPunct="1"/>
            <a:r>
              <a:rPr lang="en-US" altLang="zh-CN" sz="4000" b="1">
                <a:solidFill>
                  <a:srgbClr val="FFFFFF"/>
                </a:solidFill>
                <a:latin typeface="Arial Black" charset="0"/>
                <a:ea typeface="SimSun" charset="0"/>
                <a:cs typeface="SimSun" charset="0"/>
              </a:rPr>
              <a:t>Is it OK for an Air Force officer </a:t>
            </a:r>
            <a:br>
              <a:rPr lang="en-US" altLang="zh-CN" sz="4000" b="1">
                <a:solidFill>
                  <a:srgbClr val="FFFFFF"/>
                </a:solidFill>
                <a:latin typeface="Arial Black" charset="0"/>
                <a:ea typeface="SimSun" charset="0"/>
                <a:cs typeface="SimSun" charset="0"/>
              </a:rPr>
            </a:br>
            <a:r>
              <a:rPr lang="en-US" altLang="zh-CN" sz="4000" b="1">
                <a:solidFill>
                  <a:srgbClr val="FFFFFF"/>
                </a:solidFill>
                <a:latin typeface="Arial Black" charset="0"/>
                <a:ea typeface="SimSun" charset="0"/>
                <a:cs typeface="SimSun" charset="0"/>
              </a:rPr>
              <a:t>to have a Bible on his desk?</a:t>
            </a:r>
            <a:endParaRPr lang="en-US" sz="4000" b="1">
              <a:solidFill>
                <a:srgbClr val="FFFFFF"/>
              </a:solidFill>
              <a:latin typeface="Arial Black" charset="0"/>
              <a:ea typeface="SimSun" charset="0"/>
              <a:cs typeface="SimSun" charset="0"/>
            </a:endParaRPr>
          </a:p>
        </p:txBody>
      </p:sp>
    </p:spTree>
    <p:extLst>
      <p:ext uri="{BB962C8B-B14F-4D97-AF65-F5344CB8AC3E}">
        <p14:creationId xmlns:p14="http://schemas.microsoft.com/office/powerpoint/2010/main" val="125917566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ChangeArrowheads="1"/>
          </p:cNvSpPr>
          <p:nvPr/>
        </p:nvSpPr>
        <p:spPr bwMode="auto">
          <a:xfrm>
            <a:off x="-76200" y="-76200"/>
            <a:ext cx="9220200" cy="71628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1007618" name="Rectangle 2"/>
          <p:cNvSpPr>
            <a:spLocks noGrp="1" noChangeArrowheads="1"/>
          </p:cNvSpPr>
          <p:nvPr>
            <p:ph type="title"/>
          </p:nvPr>
        </p:nvSpPr>
        <p:spPr>
          <a:xfrm>
            <a:off x="0" y="1773238"/>
            <a:ext cx="3995738" cy="5164137"/>
          </a:xfrm>
        </p:spPr>
        <p:txBody>
          <a:bodyPr/>
          <a:lstStyle/>
          <a:p>
            <a:pPr eaLnBrk="1" hangingPunct="1"/>
            <a:r>
              <a:rPr lang="zh-CN" altLang="en-US" sz="5400" b="1" dirty="0">
                <a:solidFill>
                  <a:srgbClr val="8F0000"/>
                </a:solidFill>
                <a:latin typeface="Arial Black" charset="0"/>
                <a:ea typeface="SimSun" charset="0"/>
                <a:cs typeface="SimSun" charset="0"/>
              </a:rPr>
              <a:t>反对</a:t>
            </a:r>
            <a:br>
              <a:rPr lang="en-US" altLang="zh-CN" sz="5400" b="1" dirty="0">
                <a:solidFill>
                  <a:srgbClr val="8F0000"/>
                </a:solidFill>
                <a:latin typeface="Arial Black" charset="0"/>
                <a:ea typeface="SimSun" charset="0"/>
                <a:cs typeface="SimSun" charset="0"/>
              </a:rPr>
            </a:br>
            <a:r>
              <a:rPr lang="zh-CN" altLang="en-US" sz="5400" b="1" dirty="0">
                <a:solidFill>
                  <a:srgbClr val="8F0000"/>
                </a:solidFill>
                <a:latin typeface="Arial Black" charset="0"/>
                <a:ea typeface="SimSun" charset="0"/>
                <a:cs typeface="SimSun" charset="0"/>
              </a:rPr>
              <a:t>我们的</a:t>
            </a:r>
            <a:br>
              <a:rPr lang="en-US" altLang="zh-CN" sz="5400" b="1" dirty="0">
                <a:solidFill>
                  <a:srgbClr val="8F0000"/>
                </a:solidFill>
                <a:latin typeface="Arial Black" charset="0"/>
                <a:ea typeface="SimSun" charset="0"/>
                <a:cs typeface="SimSun" charset="0"/>
              </a:rPr>
            </a:br>
            <a:r>
              <a:rPr lang="zh-CN" altLang="en-US" sz="5400" b="1" dirty="0">
                <a:solidFill>
                  <a:srgbClr val="8F0000"/>
                </a:solidFill>
                <a:latin typeface="Arial Black" charset="0"/>
                <a:ea typeface="SimSun" charset="0"/>
                <a:cs typeface="SimSun" charset="0"/>
              </a:rPr>
              <a:t>教会</a:t>
            </a:r>
            <a:endParaRPr lang="en-US" sz="5400" b="1" dirty="0">
              <a:solidFill>
                <a:srgbClr val="8F0000"/>
              </a:solidFill>
              <a:latin typeface="Arial Black" charset="0"/>
              <a:ea typeface="SimSun" charset="0"/>
              <a:cs typeface="SimSun" charset="0"/>
            </a:endParaRPr>
          </a:p>
        </p:txBody>
      </p:sp>
      <p:pic>
        <p:nvPicPr>
          <p:cNvPr id="1007619" name="Picture 4" descr="Crossroads-Logo-Onl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803650" y="228600"/>
            <a:ext cx="51943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7620" name="Picture 8" descr="Crossroads-Log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0" y="5422900"/>
            <a:ext cx="5181600" cy="143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7621"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5288" y="17463"/>
            <a:ext cx="264160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15947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009666" name="Picture 2" descr="shrek during shear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981075"/>
            <a:ext cx="9250363" cy="590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9667" name="Rectangle 2"/>
          <p:cNvSpPr>
            <a:spLocks noGrp="1" noChangeArrowheads="1"/>
          </p:cNvSpPr>
          <p:nvPr>
            <p:ph type="title" idx="4294967295"/>
          </p:nvPr>
        </p:nvSpPr>
        <p:spPr>
          <a:xfrm>
            <a:off x="0" y="0"/>
            <a:ext cx="9144000" cy="792163"/>
          </a:xfrm>
        </p:spPr>
        <p:txBody>
          <a:bodyPr/>
          <a:lstStyle/>
          <a:p>
            <a:pPr marL="835025" indent="-835025"/>
            <a:r>
              <a:rPr lang="en-US" sz="4000" b="1">
                <a:solidFill>
                  <a:srgbClr val="FFFFFF"/>
                </a:solidFill>
                <a:latin typeface="Arial" charset="0"/>
                <a:ea typeface="ＭＳ Ｐゴシック" charset="0"/>
                <a:cs typeface="ＭＳ Ｐゴシック" charset="0"/>
              </a:rPr>
              <a:t>Shrek the Sheep Sheared</a:t>
            </a:r>
          </a:p>
        </p:txBody>
      </p:sp>
    </p:spTree>
    <p:extLst>
      <p:ext uri="{BB962C8B-B14F-4D97-AF65-F5344CB8AC3E}">
        <p14:creationId xmlns:p14="http://schemas.microsoft.com/office/powerpoint/2010/main" val="429109523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010690" name="Picture 1" descr="shrek-sheep before shear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3" name="Rectangle 2"/>
          <p:cNvSpPr>
            <a:spLocks noGrp="1" noChangeArrowheads="1"/>
          </p:cNvSpPr>
          <p:nvPr>
            <p:ph type="title" idx="4294967295"/>
          </p:nvPr>
        </p:nvSpPr>
        <p:spPr>
          <a:xfrm>
            <a:off x="0" y="0"/>
            <a:ext cx="9144000" cy="792088"/>
          </a:xfrm>
        </p:spPr>
        <p:txBody>
          <a:bodyPr/>
          <a:lstStyle/>
          <a:p>
            <a:pPr marL="835025" indent="-835025">
              <a:defRPr/>
            </a:pPr>
            <a:r>
              <a:rPr lang="en-US" sz="4000" b="1" dirty="0">
                <a:solidFill>
                  <a:srgbClr val="FFFFFF"/>
                </a:solidFill>
                <a:effectLst>
                  <a:glow rad="152400">
                    <a:schemeClr val="tx1"/>
                  </a:glow>
                </a:effectLst>
                <a:latin typeface="Arial" charset="0"/>
                <a:ea typeface="ＭＳ Ｐゴシック" charset="0"/>
                <a:cs typeface="ＭＳ Ｐゴシック" charset="0"/>
              </a:rPr>
              <a:t>Shrek the Sheep Before Shearing</a:t>
            </a:r>
          </a:p>
        </p:txBody>
      </p:sp>
    </p:spTree>
    <p:extLst>
      <p:ext uri="{BB962C8B-B14F-4D97-AF65-F5344CB8AC3E}">
        <p14:creationId xmlns:p14="http://schemas.microsoft.com/office/powerpoint/2010/main" val="1489564310"/>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11713"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1714"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a:solidFill>
                  <a:schemeClr val="tx1"/>
                </a:solidFill>
                <a:latin typeface="Arial" charset="0"/>
                <a:ea typeface="ＭＳ Ｐゴシック" charset="0"/>
                <a:cs typeface="ＭＳ Ｐゴシック" charset="0"/>
              </a:rPr>
              <a:t>I.	Expect some to </a:t>
            </a:r>
            <a:r>
              <a:rPr lang="en-US" b="1">
                <a:solidFill>
                  <a:srgbClr val="FF0000"/>
                </a:solidFill>
                <a:latin typeface="Arial" charset="0"/>
                <a:ea typeface="ＭＳ Ｐゴシック" charset="0"/>
                <a:cs typeface="ＭＳ Ｐゴシック" charset="0"/>
              </a:rPr>
              <a:t>oppose</a:t>
            </a:r>
            <a:r>
              <a:rPr lang="en-US" b="1">
                <a:solidFill>
                  <a:schemeClr val="tx1"/>
                </a:solidFill>
                <a:latin typeface="Arial" charset="0"/>
                <a:ea typeface="ＭＳ Ｐゴシック" charset="0"/>
                <a:cs typeface="ＭＳ Ｐゴシック" charset="0"/>
              </a:rPr>
              <a:t> God’s work (6:17-19). </a:t>
            </a:r>
          </a:p>
        </p:txBody>
      </p:sp>
    </p:spTree>
    <p:extLst>
      <p:ext uri="{BB962C8B-B14F-4D97-AF65-F5344CB8AC3E}">
        <p14:creationId xmlns:p14="http://schemas.microsoft.com/office/powerpoint/2010/main" val="280602792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910248535"/>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12737" name="Picture 3" descr="che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9177338"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2738" name="Rectangle 2"/>
          <p:cNvSpPr>
            <a:spLocks noGrp="1" noChangeArrowheads="1"/>
          </p:cNvSpPr>
          <p:nvPr>
            <p:ph type="title" idx="4294967295"/>
          </p:nvPr>
        </p:nvSpPr>
        <p:spPr>
          <a:xfrm>
            <a:off x="-36513" y="-26988"/>
            <a:ext cx="9180513" cy="863601"/>
          </a:xfrm>
          <a:solidFill>
            <a:schemeClr val="bg1"/>
          </a:solidFill>
        </p:spPr>
        <p:txBody>
          <a:bodyPr/>
          <a:lstStyle/>
          <a:p>
            <a:pPr marL="835025" indent="-835025" algn="l"/>
            <a:r>
              <a:rPr lang="en-US" sz="4800" b="1">
                <a:solidFill>
                  <a:schemeClr val="tx1"/>
                </a:solidFill>
                <a:latin typeface="Arial" charset="0"/>
                <a:ea typeface="ＭＳ Ｐゴシック" charset="0"/>
                <a:cs typeface="ＭＳ Ｐゴシック" charset="0"/>
              </a:rPr>
              <a:t>II.	</a:t>
            </a:r>
            <a:r>
              <a:rPr lang="en-US" sz="4800" b="1">
                <a:solidFill>
                  <a:srgbClr val="FF0000"/>
                </a:solidFill>
                <a:latin typeface="Arial" charset="0"/>
                <a:ea typeface="ＭＳ Ｐゴシック" charset="0"/>
                <a:cs typeface="ＭＳ Ｐゴシック" charset="0"/>
              </a:rPr>
              <a:t>Guard</a:t>
            </a:r>
            <a:r>
              <a:rPr lang="en-US" sz="4800" b="1">
                <a:solidFill>
                  <a:schemeClr val="tx1"/>
                </a:solidFill>
                <a:latin typeface="Arial" charset="0"/>
                <a:ea typeface="ＭＳ Ｐゴシック" charset="0"/>
                <a:cs typeface="ＭＳ Ｐゴシック" charset="0"/>
              </a:rPr>
              <a:t> God’s work (7:1-3). </a:t>
            </a:r>
          </a:p>
        </p:txBody>
      </p:sp>
    </p:spTree>
    <p:extLst>
      <p:ext uri="{BB962C8B-B14F-4D97-AF65-F5344CB8AC3E}">
        <p14:creationId xmlns:p14="http://schemas.microsoft.com/office/powerpoint/2010/main" val="1167086045"/>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13761" name="Picture 2" descr="Salinas Pueblo Mission quarai-wall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762" name="Rectangle 2"/>
          <p:cNvSpPr>
            <a:spLocks noGrp="1" noChangeArrowheads="1"/>
          </p:cNvSpPr>
          <p:nvPr>
            <p:ph type="title" idx="4294967295"/>
          </p:nvPr>
        </p:nvSpPr>
        <p:spPr>
          <a:xfrm>
            <a:off x="-36513" y="-26988"/>
            <a:ext cx="6227763" cy="1727201"/>
          </a:xfrm>
        </p:spPr>
        <p:txBody>
          <a:bodyPr/>
          <a:lstStyle/>
          <a:p>
            <a:r>
              <a:rPr lang="ko-KR" altLang="en-US" sz="3600" b="1" dirty="0" err="1">
                <a:solidFill>
                  <a:schemeClr val="tx1"/>
                </a:solidFill>
                <a:latin typeface="Arial" charset="0"/>
                <a:ea typeface="ＭＳ Ｐゴシック" charset="0"/>
                <a:cs typeface="ＭＳ Ｐゴシック" charset="0"/>
              </a:rPr>
              <a:t>尼希米记</a:t>
            </a:r>
            <a:r>
              <a:rPr lang="en-US" sz="3600" b="1" dirty="0">
                <a:solidFill>
                  <a:schemeClr val="tx1"/>
                </a:solidFill>
                <a:latin typeface="Arial" charset="0"/>
                <a:ea typeface="ＭＳ Ｐゴシック" charset="0"/>
                <a:cs typeface="ＭＳ Ｐゴシック" charset="0"/>
              </a:rPr>
              <a:t> responded to threats by </a:t>
            </a:r>
            <a:r>
              <a:rPr lang="en-US" sz="3600" b="1" dirty="0">
                <a:solidFill>
                  <a:srgbClr val="FF0000"/>
                </a:solidFill>
                <a:latin typeface="Arial" charset="0"/>
                <a:ea typeface="ＭＳ Ｐゴシック" charset="0"/>
                <a:cs typeface="ＭＳ Ｐゴシック" charset="0"/>
              </a:rPr>
              <a:t>guarding</a:t>
            </a:r>
            <a:r>
              <a:rPr lang="en-US" sz="3600" b="1" dirty="0">
                <a:solidFill>
                  <a:schemeClr val="tx1"/>
                </a:solidFill>
                <a:latin typeface="Arial" charset="0"/>
                <a:ea typeface="ＭＳ Ｐゴシック" charset="0"/>
                <a:cs typeface="ＭＳ Ｐゴシック" charset="0"/>
              </a:rPr>
              <a:t> the city (7:1-3).</a:t>
            </a:r>
          </a:p>
        </p:txBody>
      </p:sp>
    </p:spTree>
    <p:extLst>
      <p:ext uri="{BB962C8B-B14F-4D97-AF65-F5344CB8AC3E}">
        <p14:creationId xmlns:p14="http://schemas.microsoft.com/office/powerpoint/2010/main" val="6780950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1922" name="Rectangle 1"/>
          <p:cNvSpPr>
            <a:spLocks noGrp="1" noChangeArrowheads="1"/>
          </p:cNvSpPr>
          <p:nvPr>
            <p:ph type="title" idx="4294967295"/>
          </p:nvPr>
        </p:nvSpPr>
        <p:spPr>
          <a:xfrm>
            <a:off x="3048000" y="152400"/>
            <a:ext cx="2971800" cy="838200"/>
          </a:xfrm>
          <a:solidFill>
            <a:srgbClr val="FFCCCC"/>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333333"/>
                </a:solidFill>
                <a:latin typeface="Times New Roman" charset="0"/>
                <a:cs typeface="宋体" charset="0"/>
              </a:rPr>
              <a:t>标题</a:t>
            </a:r>
          </a:p>
        </p:txBody>
      </p:sp>
      <p:sp>
        <p:nvSpPr>
          <p:cNvPr id="8192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0483" name="Rectangle 3"/>
          <p:cNvSpPr>
            <a:spLocks noChangeArrowheads="1"/>
          </p:cNvSpPr>
          <p:nvPr/>
        </p:nvSpPr>
        <p:spPr bwMode="auto">
          <a:xfrm>
            <a:off x="395288" y="1196975"/>
            <a:ext cx="8424862"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以斯拉和尼希米记最初是根据约瑟夫、杰罗姆，与塔尔穆德，编成一书。</a:t>
            </a:r>
            <a:r>
              <a:rPr kumimoji="0" lang="en-US" altLang="ja-JP" sz="32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 </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希伯来圣经也把此两本书并列为以斯拉尼希米记。</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但是，以斯拉2章在尼希米记7章中的重复出现，显示这本原是独立的 。</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尼希米记的意思是“耶和华给于安慰”。名称意义重大，因为尼希米通过建造耶路撒冷的防护墙，彰显了上帝的安慰。</a:t>
            </a:r>
          </a:p>
        </p:txBody>
      </p:sp>
    </p:spTree>
    <p:extLst>
      <p:ext uri="{BB962C8B-B14F-4D97-AF65-F5344CB8AC3E}">
        <p14:creationId xmlns:p14="http://schemas.microsoft.com/office/powerpoint/2010/main" val="312137081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0483">
                                            <p:txEl>
                                              <p:pRg st="0" end="0"/>
                                            </p:txEl>
                                          </p:spTgt>
                                        </p:tgtEl>
                                        <p:attrNameLst>
                                          <p:attrName>style.visibility</p:attrName>
                                        </p:attrNameLst>
                                      </p:cBhvr>
                                      <p:to>
                                        <p:strVal val="visible"/>
                                      </p:to>
                                    </p:set>
                                    <p:anim calcmode="lin" valueType="num">
                                      <p:cBhvr>
                                        <p:cTn id="7" dur="500" fill="hold"/>
                                        <p:tgtEl>
                                          <p:spTgt spid="20483">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0483">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0483">
                                            <p:txEl>
                                              <p:pRg st="1" end="1"/>
                                            </p:txEl>
                                          </p:spTgt>
                                        </p:tgtEl>
                                        <p:attrNameLst>
                                          <p:attrName>style.visibility</p:attrName>
                                        </p:attrNameLst>
                                      </p:cBhvr>
                                      <p:to>
                                        <p:strVal val="visible"/>
                                      </p:to>
                                    </p:set>
                                    <p:anim calcmode="lin" valueType="num">
                                      <p:cBhvr>
                                        <p:cTn id="13" dur="500" fill="hold"/>
                                        <p:tgtEl>
                                          <p:spTgt spid="20483">
                                            <p:txEl>
                                              <p:pRg st="1" end="1"/>
                                            </p:txEl>
                                          </p:spTgt>
                                        </p:tgtEl>
                                        <p:attrNameLst>
                                          <p:attrName>ppt_x</p:attrName>
                                        </p:attrNameLst>
                                      </p:cBhvr>
                                      <p:tavLst>
                                        <p:tav tm="100000">
                                          <p:val>
                                            <p:strVal val="1+#ppt_w/2"/>
                                          </p:val>
                                        </p:tav>
                                        <p:tav>
                                          <p:val>
                                            <p:strVal val="#ppt_x"/>
                                          </p:val>
                                        </p:tav>
                                      </p:tavLst>
                                    </p:anim>
                                    <p:anim calcmode="lin" valueType="num">
                                      <p:cBhvr>
                                        <p:cTn id="14" dur="500" fill="hold"/>
                                        <p:tgtEl>
                                          <p:spTgt spid="20483">
                                            <p:txEl>
                                              <p:pRg st="1" end="1"/>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0483">
                                            <p:txEl>
                                              <p:pRg st="2" end="2"/>
                                            </p:txEl>
                                          </p:spTgt>
                                        </p:tgtEl>
                                        <p:attrNameLst>
                                          <p:attrName>style.visibility</p:attrName>
                                        </p:attrNameLst>
                                      </p:cBhvr>
                                      <p:to>
                                        <p:strVal val="visible"/>
                                      </p:to>
                                    </p:set>
                                    <p:anim calcmode="lin" valueType="num">
                                      <p:cBhvr>
                                        <p:cTn id="19" dur="500" fill="hold"/>
                                        <p:tgtEl>
                                          <p:spTgt spid="20483">
                                            <p:txEl>
                                              <p:pRg st="2" end="2"/>
                                            </p:txEl>
                                          </p:spTgt>
                                        </p:tgtEl>
                                        <p:attrNameLst>
                                          <p:attrName>ppt_x</p:attrName>
                                        </p:attrNameLst>
                                      </p:cBhvr>
                                      <p:tavLst>
                                        <p:tav tm="100000">
                                          <p:val>
                                            <p:strVal val="1+#ppt_w/2"/>
                                          </p:val>
                                        </p:tav>
                                        <p:tav>
                                          <p:val>
                                            <p:strVal val="#ppt_x"/>
                                          </p:val>
                                        </p:tav>
                                      </p:tavLst>
                                    </p:anim>
                                    <p:anim calcmode="lin" valueType="num">
                                      <p:cBhvr>
                                        <p:cTn id="20" dur="500" fill="hold"/>
                                        <p:tgtEl>
                                          <p:spTgt spid="20483">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additive="repl">
                                        <p:cTn id="24" dur="1" fill="hold">
                                          <p:stCondLst>
                                            <p:cond delay="0"/>
                                          </p:stCondLst>
                                        </p:cTn>
                                        <p:tgtEl>
                                          <p:spTgt spid="20483">
                                            <p:txEl>
                                              <p:pRg st="3" end="3"/>
                                            </p:txEl>
                                          </p:spTgt>
                                        </p:tgtEl>
                                        <p:attrNameLst>
                                          <p:attrName>style.visibility</p:attrName>
                                        </p:attrNameLst>
                                      </p:cBhvr>
                                      <p:to>
                                        <p:strVal val="visible"/>
                                      </p:to>
                                    </p:set>
                                    <p:anim calcmode="lin" valueType="num">
                                      <p:cBhvr>
                                        <p:cTn id="25" dur="500" fill="hold"/>
                                        <p:tgtEl>
                                          <p:spTgt spid="20483">
                                            <p:txEl>
                                              <p:pRg st="3" end="3"/>
                                            </p:txEl>
                                          </p:spTgt>
                                        </p:tgtEl>
                                        <p:attrNameLst>
                                          <p:attrName>ppt_x</p:attrName>
                                        </p:attrNameLst>
                                      </p:cBhvr>
                                      <p:tavLst>
                                        <p:tav tm="100000">
                                          <p:val>
                                            <p:strVal val="1+#ppt_w/2"/>
                                          </p:val>
                                        </p:tav>
                                        <p:tav>
                                          <p:val>
                                            <p:strVal val="#ppt_x"/>
                                          </p:val>
                                        </p:tav>
                                      </p:tavLst>
                                    </p:anim>
                                    <p:anim calcmode="lin" valueType="num">
                                      <p:cBhvr>
                                        <p:cTn id="26" dur="500" fill="hold"/>
                                        <p:tgtEl>
                                          <p:spTgt spid="20483">
                                            <p:txEl>
                                              <p:pRg st="3" end="3"/>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defRPr/>
            </a:pPr>
            <a:r>
              <a:rPr lang="ko-KR" altLang="en-US" b="1" dirty="0" err="1">
                <a:effectLst>
                  <a:outerShdw blurRad="38100" dist="38100" dir="2700000" algn="tl">
                    <a:srgbClr val="666633"/>
                  </a:outerShdw>
                </a:effectLst>
                <a:latin typeface="Arial"/>
                <a:cs typeface="Arial"/>
              </a:rPr>
              <a:t>尼希米记</a:t>
            </a:r>
            <a:r>
              <a:rPr lang="en-US" b="1" dirty="0">
                <a:effectLst>
                  <a:outerShdw blurRad="38100" dist="38100" dir="2700000" algn="tl">
                    <a:srgbClr val="666633"/>
                  </a:outerShdw>
                </a:effectLst>
                <a:latin typeface="Arial"/>
                <a:cs typeface="Arial"/>
              </a:rPr>
              <a:t> 7:1-3</a:t>
            </a:r>
          </a:p>
        </p:txBody>
      </p:sp>
      <p:sp>
        <p:nvSpPr>
          <p:cNvPr id="22531" name="Rectangle 3"/>
          <p:cNvSpPr>
            <a:spLocks noGrp="1" noChangeArrowheads="1"/>
          </p:cNvSpPr>
          <p:nvPr>
            <p:ph type="body" idx="1"/>
          </p:nvPr>
        </p:nvSpPr>
        <p:spPr>
          <a:xfrm>
            <a:off x="323850" y="1828800"/>
            <a:ext cx="8610600" cy="4264025"/>
          </a:xfrm>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rPr>
              <a:t>Guards</a:t>
            </a:r>
            <a:r>
              <a:rPr lang="en-US" sz="3200" b="1" dirty="0"/>
              <a:t> at the gates (1)</a:t>
            </a:r>
          </a:p>
          <a:p>
            <a:pPr marL="457200" lvl="1" indent="0" eaLnBrk="1" hangingPunct="1">
              <a:buFont typeface="Wingdings" charset="0"/>
              <a:buNone/>
              <a:defRPr/>
            </a:pPr>
            <a:endParaRPr lang="en-US" sz="3200" b="1" dirty="0">
              <a:latin typeface="Arial"/>
              <a:cs typeface="Arial"/>
            </a:endParaRPr>
          </a:p>
        </p:txBody>
      </p:sp>
    </p:spTree>
    <p:extLst>
      <p:ext uri="{BB962C8B-B14F-4D97-AF65-F5344CB8AC3E}">
        <p14:creationId xmlns:p14="http://schemas.microsoft.com/office/powerpoint/2010/main" val="794960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1">
                                            <p:txEl>
                                              <p:pRg st="2" end="2"/>
                                            </p:txEl>
                                          </p:spTgt>
                                        </p:tgtEl>
                                        <p:attrNameLst>
                                          <p:attrName>style.visibility</p:attrName>
                                        </p:attrNameLst>
                                      </p:cBhvr>
                                      <p:to>
                                        <p:strVal val="visible"/>
                                      </p:to>
                                    </p:set>
                                    <p:animEffect transition="in" filter="fade">
                                      <p:cBhvr>
                                        <p:cTn id="7" dur="500"/>
                                        <p:tgtEl>
                                          <p:spTgt spid="225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3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defRPr/>
            </a:pPr>
            <a:endParaRPr lang="en-US"/>
          </a:p>
        </p:txBody>
      </p:sp>
      <p:sp>
        <p:nvSpPr>
          <p:cNvPr id="26627" name="Rectangle 3"/>
          <p:cNvSpPr>
            <a:spLocks noGrp="1" noChangeArrowheads="1"/>
          </p:cNvSpPr>
          <p:nvPr>
            <p:ph type="body" idx="1"/>
          </p:nvPr>
        </p:nvSpPr>
        <p:spPr/>
        <p:txBody>
          <a:bodyPr/>
          <a:lstStyle/>
          <a:p>
            <a:pPr eaLnBrk="1" hangingPunct="1">
              <a:defRPr/>
            </a:pPr>
            <a:endParaRPr lang="en-US"/>
          </a:p>
        </p:txBody>
      </p:sp>
      <p:pic>
        <p:nvPicPr>
          <p:cNvPr id="1015811" name="Picture 6" descr="300px-Jaffa_Gate_Jerusale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1" name="Text Box 7"/>
          <p:cNvSpPr txBox="1">
            <a:spLocks noChangeArrowheads="1"/>
          </p:cNvSpPr>
          <p:nvPr/>
        </p:nvSpPr>
        <p:spPr bwMode="auto">
          <a:xfrm>
            <a:off x="6732588" y="260350"/>
            <a:ext cx="241141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eaLnBrk="1" hangingPunct="1">
              <a:spcBef>
                <a:spcPct val="50000"/>
              </a:spcBef>
              <a:buClrTx/>
              <a:buSzTx/>
              <a:buFontTx/>
              <a:buNone/>
              <a:defRPr/>
            </a:pPr>
            <a:r>
              <a:rPr lang="en-US" sz="2800" b="1" dirty="0">
                <a:solidFill>
                  <a:srgbClr val="FFFFFF"/>
                </a:solidFill>
                <a:effectLst>
                  <a:outerShdw blurRad="38100" dist="38100" dir="2700000" algn="tl">
                    <a:srgbClr val="666633"/>
                  </a:outerShdw>
                </a:effectLst>
                <a:latin typeface="Arial" charset="0"/>
                <a:cs typeface="Arial" charset="0"/>
              </a:rPr>
              <a:t>Jerusalem</a:t>
            </a:r>
            <a:r>
              <a:rPr lang="fr-FR" sz="2800" b="1" dirty="0">
                <a:solidFill>
                  <a:srgbClr val="FFFFFF"/>
                </a:solidFill>
                <a:effectLst>
                  <a:outerShdw blurRad="38100" dist="38100" dir="2700000" algn="tl">
                    <a:srgbClr val="666633"/>
                  </a:outerShdw>
                </a:effectLst>
                <a:latin typeface="Arial" charset="0"/>
                <a:cs typeface="Arial" charset="0"/>
              </a:rPr>
              <a:t>'</a:t>
            </a:r>
            <a:r>
              <a:rPr lang="en-US" sz="2800" b="1" dirty="0">
                <a:solidFill>
                  <a:srgbClr val="FFFFFF"/>
                </a:solidFill>
                <a:effectLst>
                  <a:outerShdw blurRad="38100" dist="38100" dir="2700000" algn="tl">
                    <a:srgbClr val="666633"/>
                  </a:outerShdw>
                </a:effectLst>
                <a:latin typeface="Arial" charset="0"/>
                <a:cs typeface="Arial" charset="0"/>
              </a:rPr>
              <a:t>s Valley Gate</a:t>
            </a:r>
          </a:p>
        </p:txBody>
      </p:sp>
    </p:spTree>
    <p:extLst>
      <p:ext uri="{BB962C8B-B14F-4D97-AF65-F5344CB8AC3E}">
        <p14:creationId xmlns:p14="http://schemas.microsoft.com/office/powerpoint/2010/main" val="1360513797"/>
      </p:ext>
    </p:extLst>
  </p:cSld>
  <p:clrMapOvr>
    <a:masterClrMapping/>
  </p:clrMapOvr>
  <p:transition>
    <p:fade/>
  </p:transition>
</p:sld>
</file>

<file path=ppt/slides/slide3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effectLst>
            <a:outerShdw blurRad="50800" dist="38100" dir="2700000">
              <a:srgbClr val="000000">
                <a:alpha val="43000"/>
              </a:srgbClr>
            </a:outerShdw>
          </a:effectLst>
        </p:spPr>
        <p:txBody>
          <a:bodyPr/>
          <a:lstStyle/>
          <a:p>
            <a:pPr eaLnBrk="1" hangingPunct="1">
              <a:defRPr/>
            </a:pPr>
            <a:r>
              <a:rPr lang="ko-KR" altLang="en-US" b="1" dirty="0" err="1">
                <a:effectLst>
                  <a:outerShdw blurRad="38100" dist="38100" dir="2700000" algn="tl">
                    <a:srgbClr val="666633"/>
                  </a:outerShdw>
                </a:effectLst>
                <a:latin typeface="Arial"/>
                <a:cs typeface="Arial"/>
              </a:rPr>
              <a:t>尼希米记</a:t>
            </a:r>
            <a:r>
              <a:rPr lang="en-US" b="1" dirty="0">
                <a:effectLst>
                  <a:outerShdw blurRad="38100" dist="38100" dir="2700000" algn="tl">
                    <a:srgbClr val="666633"/>
                  </a:outerShdw>
                </a:effectLst>
                <a:latin typeface="Arial"/>
                <a:cs typeface="Arial"/>
              </a:rPr>
              <a:t> 7:1-3</a:t>
            </a:r>
          </a:p>
        </p:txBody>
      </p:sp>
      <p:sp>
        <p:nvSpPr>
          <p:cNvPr id="25603" name="Rectangle 3"/>
          <p:cNvSpPr>
            <a:spLocks noGrp="1" noChangeArrowheads="1"/>
          </p:cNvSpPr>
          <p:nvPr>
            <p:ph type="body" idx="1"/>
          </p:nvPr>
        </p:nvSpPr>
        <p:spPr>
          <a:xfrm>
            <a:off x="277813" y="1828800"/>
            <a:ext cx="8686800" cy="4264025"/>
          </a:xfrm>
          <a:effectLst>
            <a:outerShdw blurRad="50800" dist="38100" dir="2700000">
              <a:srgbClr val="000000">
                <a:alpha val="43000"/>
              </a:srgbClr>
            </a:outerShdw>
          </a:effectLst>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latin typeface="Arial"/>
                <a:cs typeface="Arial"/>
              </a:rPr>
              <a:t>Guards</a:t>
            </a:r>
            <a:r>
              <a:rPr lang="en-US" sz="3200" b="1" dirty="0">
                <a:latin typeface="Arial"/>
                <a:cs typeface="Arial"/>
              </a:rPr>
              <a:t> at the gates (1)</a:t>
            </a:r>
          </a:p>
          <a:p>
            <a:pPr lvl="1" eaLnBrk="1" hangingPunct="1">
              <a:buFont typeface="Wingdings" charset="0"/>
              <a:buNone/>
              <a:defRPr/>
            </a:pPr>
            <a:endParaRPr lang="en-US" sz="3200" b="1" dirty="0">
              <a:latin typeface="Arial"/>
              <a:cs typeface="Arial"/>
            </a:endParaRPr>
          </a:p>
          <a:p>
            <a:pPr lvl="1" eaLnBrk="1" hangingPunct="1">
              <a:defRPr/>
            </a:pPr>
            <a:r>
              <a:rPr lang="en-US" sz="3200" b="1" dirty="0">
                <a:solidFill>
                  <a:srgbClr val="FFFF00"/>
                </a:solidFill>
                <a:latin typeface="Arial"/>
                <a:cs typeface="Arial"/>
              </a:rPr>
              <a:t>Godly men </a:t>
            </a:r>
            <a:r>
              <a:rPr lang="en-US" sz="3200" b="1" dirty="0">
                <a:latin typeface="Arial"/>
                <a:cs typeface="Arial"/>
              </a:rPr>
              <a:t>to govern (2)</a:t>
            </a:r>
          </a:p>
        </p:txBody>
      </p:sp>
    </p:spTree>
    <p:extLst>
      <p:ext uri="{BB962C8B-B14F-4D97-AF65-F5344CB8AC3E}">
        <p14:creationId xmlns:p14="http://schemas.microsoft.com/office/powerpoint/2010/main" val="1536987483"/>
      </p:ext>
    </p:extLst>
  </p:cSld>
  <p:clrMapOvr>
    <a:masterClrMapping/>
  </p:clrMapOvr>
  <p:transition>
    <p:fade/>
  </p:transition>
</p:sld>
</file>

<file path=ppt/slides/slide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23850" y="473075"/>
            <a:ext cx="8610600" cy="1143000"/>
          </a:xfrm>
        </p:spPr>
        <p:txBody>
          <a:bodyPr anchor="ctr"/>
          <a:lstStyle/>
          <a:p>
            <a:pPr eaLnBrk="1" hangingPunct="1">
              <a:defRPr/>
            </a:pPr>
            <a:r>
              <a:rPr lang="en-US" sz="4000" b="1" dirty="0">
                <a:latin typeface="Arial"/>
                <a:cs typeface="Arial"/>
              </a:rPr>
              <a:t>Leaders Put in Place by </a:t>
            </a:r>
            <a:r>
              <a:rPr lang="ko-KR" altLang="en-US" sz="4000" b="1" dirty="0" err="1">
                <a:latin typeface="Arial"/>
                <a:cs typeface="Arial"/>
              </a:rPr>
              <a:t>尼希米记</a:t>
            </a:r>
            <a:endParaRPr lang="en-US" sz="4000" b="1" dirty="0">
              <a:latin typeface="Arial"/>
              <a:cs typeface="Arial"/>
            </a:endParaRPr>
          </a:p>
        </p:txBody>
      </p:sp>
      <p:sp>
        <p:nvSpPr>
          <p:cNvPr id="27651" name="Rectangle 3"/>
          <p:cNvSpPr>
            <a:spLocks noGrp="1" noChangeArrowheads="1"/>
          </p:cNvSpPr>
          <p:nvPr>
            <p:ph type="body" idx="1"/>
          </p:nvPr>
        </p:nvSpPr>
        <p:spPr/>
        <p:txBody>
          <a:bodyPr/>
          <a:lstStyle/>
          <a:p>
            <a:pPr eaLnBrk="1" hangingPunct="1">
              <a:defRPr/>
            </a:pPr>
            <a:r>
              <a:rPr lang="en-US" b="1">
                <a:effectLst>
                  <a:outerShdw blurRad="38100" dist="38100" dir="2700000" algn="tl">
                    <a:srgbClr val="666633"/>
                  </a:outerShdw>
                </a:effectLst>
              </a:rPr>
              <a:t>Gatekeepers</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Singers and Levites</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Hanani</a:t>
            </a:r>
          </a:p>
          <a:p>
            <a:pPr eaLnBrk="1" hangingPunct="1">
              <a:defRPr/>
            </a:pPr>
            <a:endParaRPr lang="en-US" b="1">
              <a:effectLst>
                <a:outerShdw blurRad="38100" dist="38100" dir="2700000" algn="tl">
                  <a:srgbClr val="666633"/>
                </a:outerShdw>
              </a:effectLst>
            </a:endParaRPr>
          </a:p>
          <a:p>
            <a:pPr eaLnBrk="1" hangingPunct="1">
              <a:defRPr/>
            </a:pPr>
            <a:r>
              <a:rPr lang="en-US" b="1">
                <a:effectLst>
                  <a:outerShdw blurRad="38100" dist="38100" dir="2700000" algn="tl">
                    <a:srgbClr val="666633"/>
                  </a:outerShdw>
                </a:effectLst>
              </a:rPr>
              <a:t>Hananiah</a:t>
            </a:r>
          </a:p>
        </p:txBody>
      </p:sp>
      <p:pic>
        <p:nvPicPr>
          <p:cNvPr id="27653" name="Picture 5" descr="davi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2060575"/>
            <a:ext cx="3816350" cy="373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823877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500"/>
                                        <p:tgtEl>
                                          <p:spTgt spid="276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651">
                                            <p:txEl>
                                              <p:pRg st="2" end="2"/>
                                            </p:txEl>
                                          </p:spTgt>
                                        </p:tgtEl>
                                        <p:attrNameLst>
                                          <p:attrName>style.visibility</p:attrName>
                                        </p:attrNameLst>
                                      </p:cBhvr>
                                      <p:to>
                                        <p:strVal val="visible"/>
                                      </p:to>
                                    </p:set>
                                    <p:animEffect transition="in" filter="fade">
                                      <p:cBhvr>
                                        <p:cTn id="12" dur="500"/>
                                        <p:tgtEl>
                                          <p:spTgt spid="2765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7653"/>
                                        </p:tgtEl>
                                        <p:attrNameLst>
                                          <p:attrName>style.visibility</p:attrName>
                                        </p:attrNameLst>
                                      </p:cBhvr>
                                      <p:to>
                                        <p:strVal val="visible"/>
                                      </p:to>
                                    </p:set>
                                    <p:animEffect transition="in" filter="fade">
                                      <p:cBhvr>
                                        <p:cTn id="17" dur="500"/>
                                        <p:tgtEl>
                                          <p:spTgt spid="276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651">
                                            <p:txEl>
                                              <p:pRg st="4" end="4"/>
                                            </p:txEl>
                                          </p:spTgt>
                                        </p:tgtEl>
                                        <p:attrNameLst>
                                          <p:attrName>style.visibility</p:attrName>
                                        </p:attrNameLst>
                                      </p:cBhvr>
                                      <p:to>
                                        <p:strVal val="visible"/>
                                      </p:to>
                                    </p:set>
                                    <p:animEffect transition="in" filter="fade">
                                      <p:cBhvr>
                                        <p:cTn id="22" dur="500"/>
                                        <p:tgtEl>
                                          <p:spTgt spid="27651">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651">
                                            <p:txEl>
                                              <p:pRg st="6" end="6"/>
                                            </p:txEl>
                                          </p:spTgt>
                                        </p:tgtEl>
                                        <p:attrNameLst>
                                          <p:attrName>style.visibility</p:attrName>
                                        </p:attrNameLst>
                                      </p:cBhvr>
                                      <p:to>
                                        <p:strVal val="visible"/>
                                      </p:to>
                                    </p:set>
                                    <p:animEffect transition="in" filter="fade">
                                      <p:cBhvr>
                                        <p:cTn id="27" dur="500"/>
                                        <p:tgtEl>
                                          <p:spTgt spid="276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3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defRPr/>
            </a:pPr>
            <a:r>
              <a:rPr lang="ko-KR" altLang="en-US" b="1" dirty="0" err="1">
                <a:latin typeface="Arial"/>
                <a:cs typeface="Arial"/>
              </a:rPr>
              <a:t>尼希米记</a:t>
            </a:r>
            <a:r>
              <a:rPr lang="en-US" b="1" dirty="0">
                <a:latin typeface="Arial"/>
                <a:cs typeface="Arial"/>
              </a:rPr>
              <a:t> 7:2b</a:t>
            </a:r>
          </a:p>
        </p:txBody>
      </p:sp>
      <p:sp>
        <p:nvSpPr>
          <p:cNvPr id="33795" name="Rectangle 3"/>
          <p:cNvSpPr>
            <a:spLocks noGrp="1" noChangeArrowheads="1"/>
          </p:cNvSpPr>
          <p:nvPr>
            <p:ph type="body" idx="1"/>
          </p:nvPr>
        </p:nvSpPr>
        <p:spPr/>
        <p:txBody>
          <a:bodyPr/>
          <a:lstStyle/>
          <a:p>
            <a:pPr eaLnBrk="1" hangingPunct="1">
              <a:defRPr/>
            </a:pPr>
            <a:endParaRPr lang="en-US" b="1" dirty="0">
              <a:latin typeface="Arial"/>
              <a:cs typeface="Arial"/>
            </a:endParaRPr>
          </a:p>
          <a:p>
            <a:pPr eaLnBrk="1" hangingPunct="1">
              <a:defRPr/>
            </a:pPr>
            <a:r>
              <a:rPr lang="en-US" b="1" dirty="0" err="1">
                <a:latin typeface="Arial"/>
                <a:cs typeface="Arial"/>
              </a:rPr>
              <a:t>Hananiah</a:t>
            </a:r>
            <a:r>
              <a:rPr lang="en-US" b="1" dirty="0">
                <a:latin typeface="Arial"/>
                <a:cs typeface="Arial"/>
              </a:rPr>
              <a:t> was chosen for leadership because “he was a man of integrity and feared God more than most men do.”</a:t>
            </a:r>
          </a:p>
          <a:p>
            <a:pPr eaLnBrk="1" hangingPunct="1">
              <a:defRPr/>
            </a:pPr>
            <a:endParaRPr lang="en-US" b="1" dirty="0">
              <a:latin typeface="Arial"/>
              <a:cs typeface="Arial"/>
            </a:endParaRPr>
          </a:p>
          <a:p>
            <a:pPr eaLnBrk="1" hangingPunct="1">
              <a:defRPr/>
            </a:pPr>
            <a:r>
              <a:rPr lang="en-US" b="1" dirty="0">
                <a:latin typeface="Arial"/>
                <a:cs typeface="Arial"/>
              </a:rPr>
              <a:t>What about you?  Would have been chosen on the basis of these criteria?</a:t>
            </a:r>
          </a:p>
        </p:txBody>
      </p:sp>
    </p:spTree>
    <p:extLst>
      <p:ext uri="{BB962C8B-B14F-4D97-AF65-F5344CB8AC3E}">
        <p14:creationId xmlns:p14="http://schemas.microsoft.com/office/powerpoint/2010/main" val="276314731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795">
                                            <p:txEl>
                                              <p:pRg st="3" end="3"/>
                                            </p:txEl>
                                          </p:spTgt>
                                        </p:tgtEl>
                                        <p:attrNameLst>
                                          <p:attrName>style.visibility</p:attrName>
                                        </p:attrNameLst>
                                      </p:cBhvr>
                                      <p:to>
                                        <p:strVal val="visible"/>
                                      </p:to>
                                    </p:set>
                                    <p:animEffect transition="in" filter="fade">
                                      <p:cBhvr>
                                        <p:cTn id="12" dur="500"/>
                                        <p:tgtEl>
                                          <p:spTgt spid="337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p:bldLst>
  </p:timing>
</p:sld>
</file>

<file path=ppt/slides/slide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nchor="ctr"/>
          <a:lstStyle/>
          <a:p>
            <a:pPr eaLnBrk="1" hangingPunct="1">
              <a:defRPr/>
            </a:pPr>
            <a:r>
              <a:rPr lang="ko-KR" altLang="en-US" b="1" dirty="0" err="1">
                <a:latin typeface="Arial"/>
                <a:cs typeface="Arial"/>
              </a:rPr>
              <a:t>尼希米记</a:t>
            </a:r>
            <a:r>
              <a:rPr lang="en-US" b="1" dirty="0">
                <a:latin typeface="Arial"/>
                <a:cs typeface="Arial"/>
              </a:rPr>
              <a:t> 7:1-3</a:t>
            </a:r>
          </a:p>
        </p:txBody>
      </p:sp>
      <p:sp>
        <p:nvSpPr>
          <p:cNvPr id="28675" name="Rectangle 3"/>
          <p:cNvSpPr>
            <a:spLocks noGrp="1" noChangeArrowheads="1"/>
          </p:cNvSpPr>
          <p:nvPr>
            <p:ph type="body" idx="1"/>
          </p:nvPr>
        </p:nvSpPr>
        <p:spPr>
          <a:xfrm>
            <a:off x="323850" y="1700213"/>
            <a:ext cx="8610600" cy="4264025"/>
          </a:xfrm>
        </p:spPr>
        <p:txBody>
          <a:bodyPr/>
          <a:lstStyle/>
          <a:p>
            <a:pPr eaLnBrk="1" hangingPunct="1">
              <a:defRPr/>
            </a:pPr>
            <a:r>
              <a:rPr lang="en-US" sz="3600" b="1" dirty="0">
                <a:latin typeface="Arial"/>
                <a:cs typeface="Arial"/>
              </a:rPr>
              <a:t>The work of God is </a:t>
            </a:r>
            <a:r>
              <a:rPr lang="en-US" sz="3600" b="1" i="1" u="sng" dirty="0">
                <a:solidFill>
                  <a:srgbClr val="FFFF00"/>
                </a:solidFill>
                <a:latin typeface="Arial"/>
                <a:cs typeface="Arial"/>
              </a:rPr>
              <a:t>guarded</a:t>
            </a:r>
            <a:r>
              <a:rPr lang="en-US" sz="3600" b="1" dirty="0">
                <a:latin typeface="Arial"/>
                <a:cs typeface="Arial"/>
              </a:rPr>
              <a:t>—again!</a:t>
            </a:r>
          </a:p>
          <a:p>
            <a:pPr eaLnBrk="1" hangingPunct="1">
              <a:defRPr/>
            </a:pPr>
            <a:endParaRPr lang="en-US" sz="3600" b="1" dirty="0">
              <a:latin typeface="Arial"/>
              <a:cs typeface="Arial"/>
            </a:endParaRPr>
          </a:p>
          <a:p>
            <a:pPr lvl="1" eaLnBrk="1" hangingPunct="1">
              <a:defRPr/>
            </a:pPr>
            <a:r>
              <a:rPr lang="en-US" sz="3200" b="1" dirty="0">
                <a:solidFill>
                  <a:srgbClr val="FFFF00"/>
                </a:solidFill>
              </a:rPr>
              <a:t>Guards</a:t>
            </a:r>
            <a:r>
              <a:rPr lang="en-US" sz="3200" b="1" dirty="0"/>
              <a:t> at the gates (1)</a:t>
            </a:r>
          </a:p>
          <a:p>
            <a:pPr lvl="1" eaLnBrk="1" hangingPunct="1">
              <a:buFont typeface="Wingdings" charset="0"/>
              <a:buNone/>
              <a:defRPr/>
            </a:pPr>
            <a:endParaRPr lang="en-US" sz="3200" b="1" dirty="0"/>
          </a:p>
          <a:p>
            <a:pPr lvl="1" eaLnBrk="1" hangingPunct="1">
              <a:defRPr/>
            </a:pPr>
            <a:r>
              <a:rPr lang="en-US" sz="3200" b="1" dirty="0">
                <a:solidFill>
                  <a:srgbClr val="FFFF00"/>
                </a:solidFill>
              </a:rPr>
              <a:t>Godly men </a:t>
            </a:r>
            <a:r>
              <a:rPr lang="en-US" sz="3200" b="1" dirty="0"/>
              <a:t>to govern (2)</a:t>
            </a:r>
            <a:endParaRPr lang="en-US" sz="3200" b="1" dirty="0">
              <a:latin typeface="Arial"/>
              <a:cs typeface="Arial"/>
            </a:endParaRPr>
          </a:p>
          <a:p>
            <a:pPr lvl="1" eaLnBrk="1" hangingPunct="1">
              <a:buFont typeface="Wingdings" charset="0"/>
              <a:buNone/>
              <a:defRPr/>
            </a:pPr>
            <a:endParaRPr lang="en-US" sz="3200" b="1" dirty="0">
              <a:latin typeface="Arial"/>
              <a:cs typeface="Arial"/>
            </a:endParaRPr>
          </a:p>
          <a:p>
            <a:pPr lvl="1" eaLnBrk="1" hangingPunct="1">
              <a:defRPr/>
            </a:pPr>
            <a:r>
              <a:rPr lang="en-US" sz="3200" b="1" dirty="0">
                <a:solidFill>
                  <a:srgbClr val="FFFF00"/>
                </a:solidFill>
                <a:latin typeface="Arial"/>
                <a:cs typeface="Arial"/>
              </a:rPr>
              <a:t>Residents</a:t>
            </a:r>
            <a:r>
              <a:rPr lang="en-US" sz="3200" b="1" i="1" dirty="0">
                <a:solidFill>
                  <a:srgbClr val="FFFF00"/>
                </a:solidFill>
                <a:latin typeface="Arial"/>
                <a:cs typeface="Arial"/>
              </a:rPr>
              <a:t> </a:t>
            </a:r>
            <a:r>
              <a:rPr lang="en-US" sz="3200" b="1" dirty="0">
                <a:latin typeface="Arial"/>
                <a:cs typeface="Arial"/>
              </a:rPr>
              <a:t>to keep the gates closed (3)</a:t>
            </a:r>
          </a:p>
        </p:txBody>
      </p:sp>
    </p:spTree>
    <p:extLst>
      <p:ext uri="{BB962C8B-B14F-4D97-AF65-F5344CB8AC3E}">
        <p14:creationId xmlns:p14="http://schemas.microsoft.com/office/powerpoint/2010/main" val="1000947379"/>
      </p:ext>
    </p:extLst>
  </p:cSld>
  <p:clrMapOvr>
    <a:masterClrMapping/>
  </p:clrMapOvr>
  <p:transition>
    <p:fade/>
  </p:transition>
</p:sld>
</file>

<file path=ppt/slides/slide3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716463" y="0"/>
            <a:ext cx="4427537" cy="6858000"/>
          </a:xfrm>
          <a:solidFill>
            <a:srgbClr val="000090"/>
          </a:solidFill>
        </p:spPr>
        <p:txBody>
          <a:bodyPr anchor="ctr"/>
          <a:lstStyle/>
          <a:p>
            <a:pPr algn="ctr" eaLnBrk="1" hangingPunct="1">
              <a:defRPr/>
            </a:pPr>
            <a:r>
              <a:rPr lang="en-US" sz="4800" b="1" dirty="0">
                <a:latin typeface="Arial"/>
                <a:cs typeface="Arial"/>
              </a:rPr>
              <a:t>Some guarded the gates and others guarded their homes</a:t>
            </a:r>
          </a:p>
        </p:txBody>
      </p:sp>
      <p:pic>
        <p:nvPicPr>
          <p:cNvPr id="1020930" name="Picture 5" descr="antonine-guard-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700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13148210"/>
      </p:ext>
    </p:extLst>
  </p:cSld>
  <p:clrMapOvr>
    <a:masterClrMapping/>
  </p:clrMapOvr>
  <p:transition>
    <p:fade/>
  </p:transition>
</p:sld>
</file>

<file path=ppt/slides/slide3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1953"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9088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1954" name="Title 1"/>
          <p:cNvSpPr>
            <a:spLocks noGrp="1"/>
          </p:cNvSpPr>
          <p:nvPr>
            <p:ph type="title"/>
          </p:nvPr>
        </p:nvSpPr>
        <p:spPr>
          <a:xfrm>
            <a:off x="107950" y="115888"/>
            <a:ext cx="8856663" cy="661987"/>
          </a:xfrm>
        </p:spPr>
        <p:txBody>
          <a:bodyPr/>
          <a:lstStyle/>
          <a:p>
            <a:r>
              <a:rPr lang="en-US">
                <a:solidFill>
                  <a:schemeClr val="bg1"/>
                </a:solidFill>
                <a:latin typeface="Arial" charset="0"/>
                <a:ea typeface="ＭＳ Ｐゴシック" charset="0"/>
                <a:cs typeface="ＭＳ Ｐゴシック" charset="0"/>
              </a:rPr>
              <a:t>Guard your thoughts</a:t>
            </a:r>
          </a:p>
        </p:txBody>
      </p:sp>
    </p:spTree>
    <p:extLst>
      <p:ext uri="{BB962C8B-B14F-4D97-AF65-F5344CB8AC3E}">
        <p14:creationId xmlns:p14="http://schemas.microsoft.com/office/powerpoint/2010/main" val="420068140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2977" name="Title 1"/>
          <p:cNvSpPr>
            <a:spLocks noGrp="1"/>
          </p:cNvSpPr>
          <p:nvPr>
            <p:ph type="title"/>
          </p:nvPr>
        </p:nvSpPr>
        <p:spPr>
          <a:xfrm>
            <a:off x="107950" y="115888"/>
            <a:ext cx="8856663" cy="661987"/>
          </a:xfrm>
          <a:ln>
            <a:solidFill>
              <a:schemeClr val="bg1"/>
            </a:solidFill>
            <a:miter lim="800000"/>
            <a:headEnd/>
            <a:tailEnd/>
          </a:ln>
        </p:spPr>
        <p:txBody>
          <a:bodyPr/>
          <a:lstStyle/>
          <a:p>
            <a:r>
              <a:rPr lang="en-US">
                <a:solidFill>
                  <a:schemeClr val="bg1"/>
                </a:solidFill>
                <a:latin typeface="Arial" charset="0"/>
                <a:ea typeface="ＭＳ Ｐゴシック" charset="0"/>
                <a:cs typeface="ＭＳ Ｐゴシック" charset="0"/>
              </a:rPr>
              <a:t>Sobering Stats</a:t>
            </a:r>
          </a:p>
        </p:txBody>
      </p:sp>
      <p:pic>
        <p:nvPicPr>
          <p:cNvPr id="1022978"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708400"/>
            <a:ext cx="7874000"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251520" y="908720"/>
            <a:ext cx="8892480" cy="3539431"/>
          </a:xfrm>
          <a:prstGeom prst="rect">
            <a:avLst/>
          </a:prstGeom>
        </p:spPr>
        <p:txBody>
          <a:bodyPr>
            <a:spAutoFit/>
          </a:bodyPr>
          <a:lstStyle/>
          <a:p>
            <a:pPr marL="342900" lvl="5" indent="-342900">
              <a:buFont typeface="Arial"/>
              <a:buChar char="•"/>
              <a:defRPr/>
            </a:pPr>
            <a:r>
              <a:rPr lang="en-US" sz="2800" b="1" dirty="0">
                <a:solidFill>
                  <a:srgbClr val="FFFFFF"/>
                </a:solidFill>
                <a:effectLst>
                  <a:glow rad="152400">
                    <a:srgbClr val="000000"/>
                  </a:glow>
                </a:effectLst>
                <a:latin typeface="Arial" charset="0"/>
              </a:rPr>
              <a:t>42% of university graduates never read a book after graduation</a:t>
            </a:r>
          </a:p>
          <a:p>
            <a:pPr marL="342900" lvl="5" indent="-342900">
              <a:buFont typeface="Arial"/>
              <a:buChar char="•"/>
              <a:defRPr/>
            </a:pPr>
            <a:r>
              <a:rPr lang="en-US" sz="2800" b="1" dirty="0">
                <a:solidFill>
                  <a:srgbClr val="FFFFFF"/>
                </a:solidFill>
                <a:effectLst>
                  <a:glow rad="152400">
                    <a:srgbClr val="000000"/>
                  </a:glow>
                </a:effectLst>
                <a:latin typeface="Arial" charset="0"/>
              </a:rPr>
              <a:t>80% of American families did not buy or read a book in 2003</a:t>
            </a:r>
          </a:p>
          <a:p>
            <a:pPr marL="342900" lvl="5" indent="-342900">
              <a:buFont typeface="Arial"/>
              <a:buChar char="•"/>
              <a:defRPr/>
            </a:pPr>
            <a:r>
              <a:rPr lang="en-US" sz="2800" b="1" dirty="0">
                <a:solidFill>
                  <a:srgbClr val="FFFFFF"/>
                </a:solidFill>
                <a:effectLst>
                  <a:glow rad="152400">
                    <a:srgbClr val="000000"/>
                  </a:glow>
                </a:effectLst>
                <a:latin typeface="Arial" charset="0"/>
              </a:rPr>
              <a:t>57% of new books purchased in the US are not read to completion</a:t>
            </a:r>
          </a:p>
          <a:p>
            <a:pPr marL="342900" lvl="5" indent="-342900">
              <a:buFont typeface="Arial"/>
              <a:buChar char="•"/>
              <a:defRPr/>
            </a:pPr>
            <a:r>
              <a:rPr lang="en-US" sz="2800" b="1" dirty="0">
                <a:solidFill>
                  <a:srgbClr val="FFFFFF"/>
                </a:solidFill>
                <a:effectLst>
                  <a:glow rad="152400">
                    <a:srgbClr val="000000"/>
                  </a:glow>
                </a:effectLst>
                <a:latin typeface="Arial" charset="0"/>
              </a:rPr>
              <a:t>Most readers do not get past page 18 in a book they have purchased</a:t>
            </a:r>
          </a:p>
        </p:txBody>
      </p:sp>
      <p:sp>
        <p:nvSpPr>
          <p:cNvPr id="6" name="Rectangle 5"/>
          <p:cNvSpPr/>
          <p:nvPr/>
        </p:nvSpPr>
        <p:spPr>
          <a:xfrm>
            <a:off x="6084168" y="5561945"/>
            <a:ext cx="3033518" cy="1323439"/>
          </a:xfrm>
          <a:prstGeom prst="rect">
            <a:avLst/>
          </a:prstGeom>
        </p:spPr>
        <p:txBody>
          <a:bodyPr>
            <a:spAutoFit/>
          </a:bodyPr>
          <a:lstStyle/>
          <a:p>
            <a:pPr marL="0" lvl="5">
              <a:defRPr/>
            </a:pPr>
            <a:r>
              <a:rPr lang="en-US" sz="2000" b="1" dirty="0">
                <a:solidFill>
                  <a:srgbClr val="FFFFFF"/>
                </a:solidFill>
                <a:effectLst>
                  <a:glow rad="152400">
                    <a:srgbClr val="000000"/>
                  </a:glow>
                </a:effectLst>
                <a:latin typeface="Arial" charset="0"/>
              </a:rPr>
              <a:t>Lausanne Forum for World Evangelisation at Pattaya, Thailand, 2004</a:t>
            </a:r>
          </a:p>
        </p:txBody>
      </p:sp>
    </p:spTree>
    <p:extLst>
      <p:ext uri="{BB962C8B-B14F-4D97-AF65-F5344CB8AC3E}">
        <p14:creationId xmlns:p14="http://schemas.microsoft.com/office/powerpoint/2010/main" val="349047667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002" name="Title 1"/>
          <p:cNvSpPr>
            <a:spLocks noGrp="1"/>
          </p:cNvSpPr>
          <p:nvPr>
            <p:ph type="ctrTitle"/>
          </p:nvPr>
        </p:nvSpPr>
        <p:spPr>
          <a:xfrm>
            <a:off x="-31750" y="2708275"/>
            <a:ext cx="9212263" cy="1368425"/>
          </a:xfrm>
        </p:spPr>
        <p:txBody>
          <a:bodyPr/>
          <a:lstStyle/>
          <a:p>
            <a:r>
              <a:rPr lang="en-US" sz="4000" b="1">
                <a:solidFill>
                  <a:schemeClr val="bg1"/>
                </a:solidFill>
                <a:latin typeface="Arial" charset="0"/>
                <a:ea typeface="ヒラギノ角ゴ Pro W3" charset="0"/>
                <a:cs typeface="ヒラギノ角ゴ Pro W3" charset="0"/>
              </a:rPr>
              <a:t>Guarding God's Work at Crossroads</a:t>
            </a:r>
          </a:p>
        </p:txBody>
      </p:sp>
    </p:spTree>
    <p:extLst>
      <p:ext uri="{BB962C8B-B14F-4D97-AF65-F5344CB8AC3E}">
        <p14:creationId xmlns:p14="http://schemas.microsoft.com/office/powerpoint/2010/main" val="11878300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83970"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作者</a:t>
            </a:r>
          </a:p>
        </p:txBody>
      </p:sp>
      <p:sp>
        <p:nvSpPr>
          <p:cNvPr id="8397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1507" name="Rectangle 3"/>
          <p:cNvSpPr>
            <a:spLocks noChangeArrowheads="1"/>
          </p:cNvSpPr>
          <p:nvPr/>
        </p:nvSpPr>
        <p:spPr bwMode="auto">
          <a:xfrm>
            <a:off x="457200" y="1371600"/>
            <a:ext cx="3198813"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外部证据</a:t>
            </a:r>
          </a:p>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r>
              <a:rPr kumimoji="0" lang="en-US" sz="28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尼希米记长期以来一直被视为以该作者的名字和主角命名。</a:t>
            </a:r>
          </a:p>
        </p:txBody>
      </p:sp>
      <p:sp>
        <p:nvSpPr>
          <p:cNvPr id="21508" name="Rectangle 4"/>
          <p:cNvSpPr>
            <a:spLocks noChangeArrowheads="1"/>
          </p:cNvSpPr>
          <p:nvPr/>
        </p:nvSpPr>
        <p:spPr bwMode="auto">
          <a:xfrm>
            <a:off x="3924300" y="1196975"/>
            <a:ext cx="467995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9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内部证据</a:t>
            </a: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endPar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90000"/>
              </a:lnSpc>
              <a:spcBef>
                <a:spcPts val="650"/>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以下证据明确指出尼希米记录本书， 具启发性的书名是“哈迦利亚之子，尼希米的言 语 ” （ 1:1 ），以及大部分的内容以第一人称记载。</a:t>
            </a:r>
          </a:p>
          <a:p>
            <a:pPr marL="341313" marR="0" lvl="0" indent="-341313" algn="l" defTabSz="457200" rtl="0" eaLnBrk="0" fontAlgn="base" latinLnBrk="0" hangingPunct="0">
              <a:lnSpc>
                <a:spcPct val="90000"/>
              </a:lnSpc>
              <a:spcBef>
                <a:spcPts val="650"/>
              </a:spcBef>
              <a:spcAft>
                <a:spcPct val="0"/>
              </a:spcAft>
              <a:buClrTx/>
              <a:buSzTx/>
              <a:buFontTx/>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endPar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90000"/>
              </a:lnSpc>
              <a:spcBef>
                <a:spcPts val="650"/>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有些人认为，第三部分（ 7:6-12:26 ; 12:44-13:2一）的作者是以斯拉，因为尼希米这段时间在巴比伦，无法出席这些活动。（ 13:6） 。</a:t>
            </a:r>
          </a:p>
        </p:txBody>
      </p:sp>
    </p:spTree>
    <p:extLst>
      <p:ext uri="{BB962C8B-B14F-4D97-AF65-F5344CB8AC3E}">
        <p14:creationId xmlns:p14="http://schemas.microsoft.com/office/powerpoint/2010/main" val="112049042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1507"/>
                                        </p:tgtEl>
                                        <p:attrNameLst>
                                          <p:attrName>style.visibility</p:attrName>
                                        </p:attrNameLst>
                                      </p:cBhvr>
                                      <p:to>
                                        <p:strVal val="visible"/>
                                      </p:to>
                                    </p:set>
                                    <p:anim calcmode="lin" valueType="num">
                                      <p:cBhvr>
                                        <p:cTn id="7" dur="500" fill="hold"/>
                                        <p:tgtEl>
                                          <p:spTgt spid="21507"/>
                                        </p:tgtEl>
                                        <p:attrNameLst>
                                          <p:attrName>ppt_x</p:attrName>
                                        </p:attrNameLst>
                                      </p:cBhvr>
                                      <p:tavLst>
                                        <p:tav tm="100000">
                                          <p:val>
                                            <p:strVal val="0-#ppt_w/2"/>
                                          </p:val>
                                        </p:tav>
                                        <p:tav>
                                          <p:val>
                                            <p:strVal val="#ppt_x"/>
                                          </p:val>
                                        </p:tav>
                                      </p:tavLst>
                                    </p:anim>
                                    <p:anim calcmode="lin" valueType="num">
                                      <p:cBhvr>
                                        <p:cTn id="8" dur="500" fill="hold"/>
                                        <p:tgtEl>
                                          <p:spTgt spid="21507"/>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additive="repl">
                                        <p:cTn id="12" dur="1" fill="hold">
                                          <p:stCondLst>
                                            <p:cond delay="0"/>
                                          </p:stCondLst>
                                        </p:cTn>
                                        <p:tgtEl>
                                          <p:spTgt spid="21508"/>
                                        </p:tgtEl>
                                        <p:attrNameLst>
                                          <p:attrName>style.visibility</p:attrName>
                                        </p:attrNameLst>
                                      </p:cBhvr>
                                      <p:to>
                                        <p:strVal val="visible"/>
                                      </p:to>
                                    </p:set>
                                    <p:anim calcmode="lin" valueType="num">
                                      <p:cBhvr>
                                        <p:cTn id="13" dur="500" fill="hold"/>
                                        <p:tgtEl>
                                          <p:spTgt spid="21508"/>
                                        </p:tgtEl>
                                        <p:attrNameLst>
                                          <p:attrName>ppt_x</p:attrName>
                                        </p:attrNameLst>
                                      </p:cBhvr>
                                      <p:tavLst>
                                        <p:tav tm="100000">
                                          <p:val>
                                            <p:strVal val="1+#ppt_w/2"/>
                                          </p:val>
                                        </p:tav>
                                        <p:tav>
                                          <p:val>
                                            <p:strVal val="#ppt_x"/>
                                          </p:val>
                                        </p:tav>
                                      </p:tavLst>
                                    </p:anim>
                                    <p:anim calcmode="lin" valueType="num">
                                      <p:cBhvr>
                                        <p:cTn id="14" dur="500" fill="hold"/>
                                        <p:tgtEl>
                                          <p:spTgt spid="21508"/>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2071687"/>
          </a:xfrm>
        </p:spPr>
        <p:txBody>
          <a:bodyPr/>
          <a:lstStyle/>
          <a:p>
            <a:pPr>
              <a:defRPr/>
            </a:pPr>
            <a:r>
              <a:rPr lang="en-US" sz="6000" b="1" dirty="0"/>
              <a:t>We seek to serve "two deep."</a:t>
            </a:r>
          </a:p>
        </p:txBody>
      </p:sp>
      <p:grpSp>
        <p:nvGrpSpPr>
          <p:cNvPr id="6" name="Group 5"/>
          <p:cNvGrpSpPr>
            <a:grpSpLocks/>
          </p:cNvGrpSpPr>
          <p:nvPr/>
        </p:nvGrpSpPr>
        <p:grpSpPr bwMode="auto">
          <a:xfrm>
            <a:off x="90488" y="2708275"/>
            <a:ext cx="9067800" cy="3530600"/>
            <a:chOff x="89839" y="2708920"/>
            <a:chExt cx="9068196" cy="3530600"/>
          </a:xfrm>
        </p:grpSpPr>
        <p:sp>
          <p:nvSpPr>
            <p:cNvPr id="1025027" name="Rectangle 3"/>
            <p:cNvSpPr>
              <a:spLocks noChangeArrowheads="1"/>
            </p:cNvSpPr>
            <p:nvPr/>
          </p:nvSpPr>
          <p:spPr bwMode="auto">
            <a:xfrm>
              <a:off x="89839" y="3244334"/>
              <a:ext cx="6768752" cy="21236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eaLnBrk="1" hangingPunct="1">
                <a:buClrTx/>
                <a:buSzTx/>
                <a:buFontTx/>
                <a:buNone/>
              </a:pPr>
              <a:r>
                <a:rPr lang="en-US" sz="4800" b="1">
                  <a:solidFill>
                    <a:srgbClr val="000090"/>
                  </a:solidFill>
                  <a:latin typeface="Arial" charset="0"/>
                </a:rPr>
                <a:t>“Never Start a Ministry </a:t>
              </a:r>
              <a:br>
                <a:rPr lang="en-US" sz="4800" b="1">
                  <a:solidFill>
                    <a:srgbClr val="000090"/>
                  </a:solidFill>
                  <a:latin typeface="Arial" charset="0"/>
                </a:rPr>
              </a:br>
              <a:r>
                <a:rPr lang="en-US" sz="4800" b="1">
                  <a:solidFill>
                    <a:srgbClr val="000090"/>
                  </a:solidFill>
                  <a:latin typeface="Arial" charset="0"/>
                </a:rPr>
                <a:t>Without a Minister” </a:t>
              </a:r>
              <a:br>
                <a:rPr lang="en-US" sz="4800" b="1">
                  <a:solidFill>
                    <a:srgbClr val="000090"/>
                  </a:solidFill>
                  <a:latin typeface="Arial" charset="0"/>
                </a:rPr>
              </a:br>
              <a:r>
                <a:rPr lang="en-US" sz="3200" b="1">
                  <a:solidFill>
                    <a:srgbClr val="000090"/>
                  </a:solidFill>
                  <a:latin typeface="Arial" charset="0"/>
                </a:rPr>
                <a:t>by Rick Warren </a:t>
              </a:r>
            </a:p>
          </p:txBody>
        </p:sp>
        <p:pic>
          <p:nvPicPr>
            <p:cNvPr id="1025028"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59335" y="2708920"/>
              <a:ext cx="2298700"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59506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6049" name="Rectangle 2"/>
          <p:cNvSpPr>
            <a:spLocks noGrp="1" noChangeArrowheads="1"/>
          </p:cNvSpPr>
          <p:nvPr>
            <p:ph type="ctrTitle"/>
          </p:nvPr>
        </p:nvSpPr>
        <p:spPr>
          <a:xfrm>
            <a:off x="1066800" y="228600"/>
            <a:ext cx="7772400" cy="1143000"/>
          </a:xfrm>
        </p:spPr>
        <p:txBody>
          <a:bodyPr/>
          <a:lstStyle/>
          <a:p>
            <a:pPr algn="r" eaLnBrk="1" hangingPunct="1"/>
            <a:r>
              <a:rPr lang="en-US">
                <a:latin typeface="Arial" charset="0"/>
                <a:ea typeface="ＭＳ Ｐゴシック" charset="0"/>
                <a:cs typeface="ＭＳ Ｐゴシック" charset="0"/>
              </a:rPr>
              <a:t>Our Mission Involvement</a:t>
            </a:r>
          </a:p>
        </p:txBody>
      </p:sp>
      <p:pic>
        <p:nvPicPr>
          <p:cNvPr id="1026050" name="Picture 3" descr="globe+--+clea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21300" y="1676400"/>
            <a:ext cx="3643313"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051" name="Picture 4"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152400"/>
            <a:ext cx="18938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052" name="Rectangle 5"/>
          <p:cNvSpPr>
            <a:spLocks noChangeArrowheads="1"/>
          </p:cNvSpPr>
          <p:nvPr/>
        </p:nvSpPr>
        <p:spPr bwMode="auto">
          <a:xfrm>
            <a:off x="34925" y="2781300"/>
            <a:ext cx="273685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泰国</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越南</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印度</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蒙古</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菲律宾</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缅甸</a:t>
            </a:r>
            <a:endParaRPr lang="en-US" sz="3200" b="1" dirty="0">
              <a:solidFill>
                <a:srgbClr val="000000"/>
              </a:solidFill>
              <a:latin typeface="Arial" charset="0"/>
            </a:endParaRPr>
          </a:p>
        </p:txBody>
      </p:sp>
      <p:sp>
        <p:nvSpPr>
          <p:cNvPr id="1026053" name="Rectangle 5"/>
          <p:cNvSpPr>
            <a:spLocks noChangeArrowheads="1"/>
          </p:cNvSpPr>
          <p:nvPr/>
        </p:nvSpPr>
        <p:spPr bwMode="auto">
          <a:xfrm>
            <a:off x="2555875" y="2790825"/>
            <a:ext cx="2879725"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孟加拉</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阿富汗</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尼泊尔</a:t>
            </a:r>
            <a:endParaRPr lang="en-US" sz="3200" b="1" dirty="0">
              <a:solidFill>
                <a:srgbClr val="000000"/>
              </a:solidFill>
              <a:latin typeface="Arial" charset="0"/>
            </a:endParaRPr>
          </a:p>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加拿大</a:t>
            </a:r>
            <a:r>
              <a:rPr lang="en-US" sz="3200" b="1" dirty="0">
                <a:solidFill>
                  <a:srgbClr val="000000"/>
                </a:solidFill>
                <a:latin typeface="Arial" charset="0"/>
              </a:rPr>
              <a:t>(training for Indonesia) </a:t>
            </a:r>
          </a:p>
        </p:txBody>
      </p:sp>
    </p:spTree>
    <p:extLst>
      <p:ext uri="{BB962C8B-B14F-4D97-AF65-F5344CB8AC3E}">
        <p14:creationId xmlns:p14="http://schemas.microsoft.com/office/powerpoint/2010/main" val="1440919762"/>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4450"/>
            <a:ext cx="91440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0" y="5943600"/>
            <a:ext cx="9144000" cy="990600"/>
          </a:xfrm>
          <a:solidFill>
            <a:schemeClr val="bg2"/>
          </a:solidFill>
        </p:spPr>
        <p:txBody>
          <a:bodyPr/>
          <a:lstStyle/>
          <a:p>
            <a:pPr eaLnBrk="1" hangingPunct="1">
              <a:defRPr/>
            </a:pPr>
            <a:r>
              <a:rPr lang="en-US" dirty="0">
                <a:cs typeface="+mj-cs"/>
              </a:rPr>
              <a:t>Crossroads </a:t>
            </a:r>
            <a:r>
              <a:rPr lang="zh-CN" altLang="en-US" dirty="0">
                <a:cs typeface="+mj-cs"/>
              </a:rPr>
              <a:t>的宣教奉献 </a:t>
            </a:r>
            <a:r>
              <a:rPr lang="en-US" dirty="0">
                <a:cs typeface="+mj-cs"/>
              </a:rPr>
              <a:t>2012</a:t>
            </a:r>
            <a:r>
              <a:rPr lang="zh-CN" altLang="en-US" dirty="0">
                <a:cs typeface="+mj-cs"/>
              </a:rPr>
              <a:t>年</a:t>
            </a:r>
            <a:endParaRPr lang="en-US" dirty="0">
              <a:cs typeface="+mj-cs"/>
            </a:endParaRPr>
          </a:p>
        </p:txBody>
      </p:sp>
      <p:sp>
        <p:nvSpPr>
          <p:cNvPr id="361480" name="AutoShape 8"/>
          <p:cNvSpPr>
            <a:spLocks noChangeArrowheads="1"/>
          </p:cNvSpPr>
          <p:nvPr/>
        </p:nvSpPr>
        <p:spPr bwMode="auto">
          <a:xfrm rot="-1429550">
            <a:off x="4803775" y="3562350"/>
            <a:ext cx="381000" cy="21336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1" name="AutoShape 9"/>
          <p:cNvSpPr>
            <a:spLocks noChangeArrowheads="1"/>
          </p:cNvSpPr>
          <p:nvPr/>
        </p:nvSpPr>
        <p:spPr bwMode="auto">
          <a:xfrm rot="613787">
            <a:off x="5500688" y="1633538"/>
            <a:ext cx="450850" cy="4092575"/>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5" name="Text Box 13"/>
          <p:cNvSpPr txBox="1">
            <a:spLocks noChangeArrowheads="1"/>
          </p:cNvSpPr>
          <p:nvPr/>
        </p:nvSpPr>
        <p:spPr bwMode="auto">
          <a:xfrm>
            <a:off x="2268538" y="2997200"/>
            <a:ext cx="1905000"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尼泊尔</a:t>
            </a:r>
            <a:endParaRPr lang="en-US" sz="1800" b="1" dirty="0">
              <a:solidFill>
                <a:srgbClr val="FFFFFF"/>
              </a:solidFill>
              <a:latin typeface="Arial" charset="0"/>
            </a:endParaRPr>
          </a:p>
        </p:txBody>
      </p:sp>
      <p:sp>
        <p:nvSpPr>
          <p:cNvPr id="361489" name="Text Box 17"/>
          <p:cNvSpPr txBox="1">
            <a:spLocks noChangeArrowheads="1"/>
          </p:cNvSpPr>
          <p:nvPr/>
        </p:nvSpPr>
        <p:spPr bwMode="auto">
          <a:xfrm>
            <a:off x="4611688" y="12684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蒙古</a:t>
            </a:r>
            <a:endParaRPr lang="en-US" sz="1800" b="1" dirty="0">
              <a:solidFill>
                <a:srgbClr val="FFFFFF"/>
              </a:solidFill>
              <a:latin typeface="Arial" charset="0"/>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印度</a:t>
            </a:r>
            <a:endParaRPr lang="en-US" sz="1800" b="1" dirty="0">
              <a:solidFill>
                <a:srgbClr val="FFFFFF"/>
              </a:solidFill>
              <a:latin typeface="Arial"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缅甸</a:t>
            </a:r>
            <a:endParaRPr lang="en-US" sz="1800" b="1" dirty="0">
              <a:solidFill>
                <a:srgbClr val="FFFFFF"/>
              </a:solidFill>
              <a:latin typeface="Arial" charset="0"/>
            </a:endParaRPr>
          </a:p>
        </p:txBody>
      </p:sp>
      <p:sp>
        <p:nvSpPr>
          <p:cNvPr id="361494" name="Text Box 22"/>
          <p:cNvSpPr txBox="1">
            <a:spLocks noChangeArrowheads="1"/>
          </p:cNvSpPr>
          <p:nvPr/>
        </p:nvSpPr>
        <p:spPr bwMode="auto">
          <a:xfrm>
            <a:off x="2339975" y="26368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孟加拉</a:t>
            </a:r>
            <a:endParaRPr lang="en-US" sz="1800" b="1" dirty="0">
              <a:solidFill>
                <a:srgbClr val="FFFFFF"/>
              </a:solidFill>
              <a:latin typeface="Arial"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sp>
        <p:nvSpPr>
          <p:cNvPr id="361500" name="Text Box 28"/>
          <p:cNvSpPr txBox="1">
            <a:spLocks noChangeArrowheads="1"/>
          </p:cNvSpPr>
          <p:nvPr/>
        </p:nvSpPr>
        <p:spPr bwMode="auto">
          <a:xfrm>
            <a:off x="4575175" y="5583238"/>
            <a:ext cx="1676400" cy="3667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新加坡</a:t>
            </a:r>
            <a:endParaRPr lang="en-US" sz="1800" b="1" dirty="0">
              <a:solidFill>
                <a:srgbClr val="FFFFFF"/>
              </a:solidFill>
              <a:latin typeface="Arial" charset="0"/>
            </a:endParaRPr>
          </a:p>
        </p:txBody>
      </p:sp>
      <p:sp>
        <p:nvSpPr>
          <p:cNvPr id="1028108" name="Text Box 30"/>
          <p:cNvSpPr txBox="1">
            <a:spLocks noChangeArrowheads="1"/>
          </p:cNvSpPr>
          <p:nvPr/>
        </p:nvSpPr>
        <p:spPr bwMode="auto">
          <a:xfrm>
            <a:off x="5148263" y="3500438"/>
            <a:ext cx="3314700" cy="461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r>
              <a:rPr lang="en-US" b="1" baseline="0">
                <a:solidFill>
                  <a:srgbClr val="CC090B"/>
                </a:solidFill>
                <a:latin typeface="Arial" charset="0"/>
              </a:rPr>
              <a:t>10-40 Window</a:t>
            </a:r>
          </a:p>
        </p:txBody>
      </p:sp>
      <p:sp>
        <p:nvSpPr>
          <p:cNvPr id="361496" name="Text Box 24"/>
          <p:cNvSpPr txBox="1">
            <a:spLocks noChangeArrowheads="1"/>
          </p:cNvSpPr>
          <p:nvPr/>
        </p:nvSpPr>
        <p:spPr bwMode="auto">
          <a:xfrm>
            <a:off x="4427538" y="3789363"/>
            <a:ext cx="14478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泰国</a:t>
            </a:r>
            <a:endParaRPr lang="en-US" sz="1800" b="1" dirty="0">
              <a:solidFill>
                <a:srgbClr val="FFFFFF"/>
              </a:solidFill>
              <a:latin typeface="Arial" charset="0"/>
            </a:endParaRPr>
          </a:p>
        </p:txBody>
      </p:sp>
      <p:sp>
        <p:nvSpPr>
          <p:cNvPr id="1028110" name="Rectangle 29"/>
          <p:cNvSpPr>
            <a:spLocks noChangeArrowheads="1"/>
          </p:cNvSpPr>
          <p:nvPr/>
        </p:nvSpPr>
        <p:spPr bwMode="auto">
          <a:xfrm>
            <a:off x="20638" y="1125538"/>
            <a:ext cx="8610600" cy="2971800"/>
          </a:xfrm>
          <a:prstGeom prst="rect">
            <a:avLst/>
          </a:prstGeom>
          <a:noFill/>
          <a:ln w="57150">
            <a:solidFill>
              <a:srgbClr val="CC090B"/>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23" name="Text Box 17"/>
          <p:cNvSpPr txBox="1">
            <a:spLocks noChangeArrowheads="1"/>
          </p:cNvSpPr>
          <p:nvPr/>
        </p:nvSpPr>
        <p:spPr bwMode="auto">
          <a:xfrm>
            <a:off x="6372225" y="51577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印尼</a:t>
            </a:r>
            <a:endParaRPr lang="en-US" sz="1800" b="1" dirty="0">
              <a:solidFill>
                <a:srgbClr val="FFFFFF"/>
              </a:solidFill>
              <a:latin typeface="Arial" charset="0"/>
            </a:endParaRPr>
          </a:p>
        </p:txBody>
      </p:sp>
      <p:sp>
        <p:nvSpPr>
          <p:cNvPr id="1028112" name="Rounded Rectangle 1"/>
          <p:cNvSpPr>
            <a:spLocks noChangeArrowheads="1"/>
          </p:cNvSpPr>
          <p:nvPr/>
        </p:nvSpPr>
        <p:spPr bwMode="auto">
          <a:xfrm>
            <a:off x="6588125" y="44450"/>
            <a:ext cx="2520950" cy="2736850"/>
          </a:xfrm>
          <a:prstGeom prst="roundRect">
            <a:avLst>
              <a:gd name="adj" fmla="val 16667"/>
            </a:avLst>
          </a:prstGeom>
          <a:solidFill>
            <a:schemeClr val="tx1"/>
          </a:solidFill>
          <a:ln w="9525">
            <a:solidFill>
              <a:schemeClr val="tx1"/>
            </a:solidFill>
            <a:round/>
            <a:headEnd/>
            <a:tailEnd/>
          </a:ln>
        </p:spPr>
        <p:txBody>
          <a:bodyPr/>
          <a:lstStyle/>
          <a:p>
            <a:pPr defTabSz="914400">
              <a:buClrTx/>
              <a:buSzTx/>
              <a:buFontTx/>
              <a:buNone/>
            </a:pPr>
            <a:endParaRPr lang="en-US">
              <a:solidFill>
                <a:srgbClr val="000000"/>
              </a:solidFill>
              <a:latin typeface="Arial" charset="0"/>
            </a:endParaRPr>
          </a:p>
        </p:txBody>
      </p:sp>
      <p:pic>
        <p:nvPicPr>
          <p:cNvPr id="1028113"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04025" y="287338"/>
            <a:ext cx="18938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21" name="AutoShape 8"/>
          <p:cNvSpPr>
            <a:spLocks noChangeArrowheads="1"/>
          </p:cNvSpPr>
          <p:nvPr/>
        </p:nvSpPr>
        <p:spPr bwMode="auto">
          <a:xfrm rot="3970450">
            <a:off x="5805487" y="4797426"/>
            <a:ext cx="371475" cy="11938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Tree>
    <p:extLst>
      <p:ext uri="{BB962C8B-B14F-4D97-AF65-F5344CB8AC3E}">
        <p14:creationId xmlns:p14="http://schemas.microsoft.com/office/powerpoint/2010/main" val="15808366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61500"/>
                                        </p:tgtEl>
                                        <p:attrNameLst>
                                          <p:attrName>style.visibility</p:attrName>
                                        </p:attrNameLst>
                                      </p:cBhvr>
                                      <p:to>
                                        <p:strVal val="visible"/>
                                      </p:to>
                                    </p:set>
                                    <p:anim calcmode="lin" valueType="num">
                                      <p:cBhvr>
                                        <p:cTn id="7" dur="1000" fill="hold"/>
                                        <p:tgtEl>
                                          <p:spTgt spid="361500"/>
                                        </p:tgtEl>
                                        <p:attrNameLst>
                                          <p:attrName>ppt_w</p:attrName>
                                        </p:attrNameLst>
                                      </p:cBhvr>
                                      <p:tavLst>
                                        <p:tav tm="0">
                                          <p:val>
                                            <p:fltVal val="0"/>
                                          </p:val>
                                        </p:tav>
                                        <p:tav tm="100000">
                                          <p:val>
                                            <p:strVal val="#ppt_w"/>
                                          </p:val>
                                        </p:tav>
                                      </p:tavLst>
                                    </p:anim>
                                    <p:anim calcmode="lin" valueType="num">
                                      <p:cBhvr>
                                        <p:cTn id="8" dur="1000" fill="hold"/>
                                        <p:tgtEl>
                                          <p:spTgt spid="361500"/>
                                        </p:tgtEl>
                                        <p:attrNameLst>
                                          <p:attrName>ppt_h</p:attrName>
                                        </p:attrNameLst>
                                      </p:cBhvr>
                                      <p:tavLst>
                                        <p:tav tm="0">
                                          <p:val>
                                            <p:fltVal val="0"/>
                                          </p:val>
                                        </p:tav>
                                        <p:tav tm="100000">
                                          <p:val>
                                            <p:strVal val="#ppt_h"/>
                                          </p:val>
                                        </p:tav>
                                      </p:tavLst>
                                    </p:anim>
                                    <p:anim calcmode="lin" valueType="num">
                                      <p:cBhvr>
                                        <p:cTn id="9" dur="1000" fill="hold"/>
                                        <p:tgtEl>
                                          <p:spTgt spid="3615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61500"/>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nodeType="afterEffect">
                                  <p:stCondLst>
                                    <p:cond delay="0"/>
                                  </p:stCondLst>
                                  <p:childTnLst>
                                    <p:set>
                                      <p:cBhvr>
                                        <p:cTn id="13" dur="1" fill="hold">
                                          <p:stCondLst>
                                            <p:cond delay="0"/>
                                          </p:stCondLst>
                                        </p:cTn>
                                        <p:tgtEl>
                                          <p:spTgt spid="361498"/>
                                        </p:tgtEl>
                                        <p:attrNameLst>
                                          <p:attrName>style.visibility</p:attrName>
                                        </p:attrNameLst>
                                      </p:cBhvr>
                                      <p:to>
                                        <p:strVal val="visible"/>
                                      </p:to>
                                    </p:set>
                                    <p:animEffect transition="in" filter="wipe(left)">
                                      <p:cBhvr>
                                        <p:cTn id="14" dur="500"/>
                                        <p:tgtEl>
                                          <p:spTgt spid="361498"/>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361479"/>
                                        </p:tgtEl>
                                        <p:attrNameLst>
                                          <p:attrName>style.visibility</p:attrName>
                                        </p:attrNameLst>
                                      </p:cBhvr>
                                      <p:to>
                                        <p:strVal val="visible"/>
                                      </p:to>
                                    </p:set>
                                    <p:animEffect transition="in" filter="wipe(down)">
                                      <p:cBhvr>
                                        <p:cTn id="18" dur="500"/>
                                        <p:tgtEl>
                                          <p:spTgt spid="36147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361481"/>
                                        </p:tgtEl>
                                        <p:attrNameLst>
                                          <p:attrName>style.visibility</p:attrName>
                                        </p:attrNameLst>
                                      </p:cBhvr>
                                      <p:to>
                                        <p:strVal val="visible"/>
                                      </p:to>
                                    </p:set>
                                    <p:animEffect transition="in" filter="wipe(down)">
                                      <p:cBhvr>
                                        <p:cTn id="22" dur="500"/>
                                        <p:tgtEl>
                                          <p:spTgt spid="361481"/>
                                        </p:tgtEl>
                                      </p:cBhvr>
                                    </p:animEffect>
                                  </p:childTnLst>
                                </p:cTn>
                              </p:par>
                            </p:childTnLst>
                          </p:cTn>
                        </p:par>
                        <p:par>
                          <p:cTn id="23" fill="hold" nodeType="afterGroup">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361480"/>
                                        </p:tgtEl>
                                        <p:attrNameLst>
                                          <p:attrName>style.visibility</p:attrName>
                                        </p:attrNameLst>
                                      </p:cBhvr>
                                      <p:to>
                                        <p:strVal val="visible"/>
                                      </p:to>
                                    </p:set>
                                    <p:animEffect transition="in" filter="wipe(down)">
                                      <p:cBhvr>
                                        <p:cTn id="26" dur="500"/>
                                        <p:tgtEl>
                                          <p:spTgt spid="361480"/>
                                        </p:tgtEl>
                                      </p:cBhvr>
                                    </p:animEffect>
                                  </p:childTnLst>
                                </p:cTn>
                              </p:par>
                            </p:childTnLst>
                          </p:cTn>
                        </p:par>
                        <p:par>
                          <p:cTn id="27" fill="hold" nodeType="afterGroup">
                            <p:stCondLst>
                              <p:cond delay="3000"/>
                            </p:stCondLst>
                            <p:childTnLst>
                              <p:par>
                                <p:cTn id="28" presetID="15" presetClass="entr" presetSubtype="0" fill="hold" grpId="0" nodeType="afterEffect">
                                  <p:stCondLst>
                                    <p:cond delay="0"/>
                                  </p:stCondLst>
                                  <p:childTnLst>
                                    <p:set>
                                      <p:cBhvr>
                                        <p:cTn id="29" dur="1" fill="hold">
                                          <p:stCondLst>
                                            <p:cond delay="0"/>
                                          </p:stCondLst>
                                        </p:cTn>
                                        <p:tgtEl>
                                          <p:spTgt spid="361491"/>
                                        </p:tgtEl>
                                        <p:attrNameLst>
                                          <p:attrName>style.visibility</p:attrName>
                                        </p:attrNameLst>
                                      </p:cBhvr>
                                      <p:to>
                                        <p:strVal val="visible"/>
                                      </p:to>
                                    </p:set>
                                    <p:anim calcmode="lin" valueType="num">
                                      <p:cBhvr>
                                        <p:cTn id="30" dur="1000" fill="hold"/>
                                        <p:tgtEl>
                                          <p:spTgt spid="361491"/>
                                        </p:tgtEl>
                                        <p:attrNameLst>
                                          <p:attrName>ppt_w</p:attrName>
                                        </p:attrNameLst>
                                      </p:cBhvr>
                                      <p:tavLst>
                                        <p:tav tm="0">
                                          <p:val>
                                            <p:fltVal val="0"/>
                                          </p:val>
                                        </p:tav>
                                        <p:tav tm="100000">
                                          <p:val>
                                            <p:strVal val="#ppt_w"/>
                                          </p:val>
                                        </p:tav>
                                      </p:tavLst>
                                    </p:anim>
                                    <p:anim calcmode="lin" valueType="num">
                                      <p:cBhvr>
                                        <p:cTn id="31" dur="1000" fill="hold"/>
                                        <p:tgtEl>
                                          <p:spTgt spid="361491"/>
                                        </p:tgtEl>
                                        <p:attrNameLst>
                                          <p:attrName>ppt_h</p:attrName>
                                        </p:attrNameLst>
                                      </p:cBhvr>
                                      <p:tavLst>
                                        <p:tav tm="0">
                                          <p:val>
                                            <p:fltVal val="0"/>
                                          </p:val>
                                        </p:tav>
                                        <p:tav tm="100000">
                                          <p:val>
                                            <p:strVal val="#ppt_h"/>
                                          </p:val>
                                        </p:tav>
                                      </p:tavLst>
                                    </p:anim>
                                    <p:anim calcmode="lin" valueType="num">
                                      <p:cBhvr>
                                        <p:cTn id="32" dur="1000" fill="hold"/>
                                        <p:tgtEl>
                                          <p:spTgt spid="361491"/>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61491"/>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4000"/>
                            </p:stCondLst>
                            <p:childTnLst>
                              <p:par>
                                <p:cTn id="35" presetID="15" presetClass="entr" presetSubtype="0" fill="hold" grpId="0" nodeType="afterEffect">
                                  <p:stCondLst>
                                    <p:cond delay="0"/>
                                  </p:stCondLst>
                                  <p:childTnLst>
                                    <p:set>
                                      <p:cBhvr>
                                        <p:cTn id="36" dur="1" fill="hold">
                                          <p:stCondLst>
                                            <p:cond delay="0"/>
                                          </p:stCondLst>
                                        </p:cTn>
                                        <p:tgtEl>
                                          <p:spTgt spid="361493"/>
                                        </p:tgtEl>
                                        <p:attrNameLst>
                                          <p:attrName>style.visibility</p:attrName>
                                        </p:attrNameLst>
                                      </p:cBhvr>
                                      <p:to>
                                        <p:strVal val="visible"/>
                                      </p:to>
                                    </p:set>
                                    <p:anim calcmode="lin" valueType="num">
                                      <p:cBhvr>
                                        <p:cTn id="37" dur="1000" fill="hold"/>
                                        <p:tgtEl>
                                          <p:spTgt spid="361493"/>
                                        </p:tgtEl>
                                        <p:attrNameLst>
                                          <p:attrName>ppt_w</p:attrName>
                                        </p:attrNameLst>
                                      </p:cBhvr>
                                      <p:tavLst>
                                        <p:tav tm="0">
                                          <p:val>
                                            <p:fltVal val="0"/>
                                          </p:val>
                                        </p:tav>
                                        <p:tav tm="100000">
                                          <p:val>
                                            <p:strVal val="#ppt_w"/>
                                          </p:val>
                                        </p:tav>
                                      </p:tavLst>
                                    </p:anim>
                                    <p:anim calcmode="lin" valueType="num">
                                      <p:cBhvr>
                                        <p:cTn id="38" dur="1000" fill="hold"/>
                                        <p:tgtEl>
                                          <p:spTgt spid="361493"/>
                                        </p:tgtEl>
                                        <p:attrNameLst>
                                          <p:attrName>ppt_h</p:attrName>
                                        </p:attrNameLst>
                                      </p:cBhvr>
                                      <p:tavLst>
                                        <p:tav tm="0">
                                          <p:val>
                                            <p:fltVal val="0"/>
                                          </p:val>
                                        </p:tav>
                                        <p:tav tm="100000">
                                          <p:val>
                                            <p:strVal val="#ppt_h"/>
                                          </p:val>
                                        </p:tav>
                                      </p:tavLst>
                                    </p:anim>
                                    <p:anim calcmode="lin" valueType="num">
                                      <p:cBhvr>
                                        <p:cTn id="39" dur="1000" fill="hold"/>
                                        <p:tgtEl>
                                          <p:spTgt spid="36149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6149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5000"/>
                            </p:stCondLst>
                            <p:childTnLst>
                              <p:par>
                                <p:cTn id="42" presetID="15" presetClass="entr" presetSubtype="0" fill="hold" grpId="0" nodeType="afterEffect">
                                  <p:stCondLst>
                                    <p:cond delay="0"/>
                                  </p:stCondLst>
                                  <p:childTnLst>
                                    <p:set>
                                      <p:cBhvr>
                                        <p:cTn id="43" dur="1" fill="hold">
                                          <p:stCondLst>
                                            <p:cond delay="0"/>
                                          </p:stCondLst>
                                        </p:cTn>
                                        <p:tgtEl>
                                          <p:spTgt spid="361485"/>
                                        </p:tgtEl>
                                        <p:attrNameLst>
                                          <p:attrName>style.visibility</p:attrName>
                                        </p:attrNameLst>
                                      </p:cBhvr>
                                      <p:to>
                                        <p:strVal val="visible"/>
                                      </p:to>
                                    </p:set>
                                    <p:anim calcmode="lin" valueType="num">
                                      <p:cBhvr>
                                        <p:cTn id="44" dur="1000" fill="hold"/>
                                        <p:tgtEl>
                                          <p:spTgt spid="361485"/>
                                        </p:tgtEl>
                                        <p:attrNameLst>
                                          <p:attrName>ppt_w</p:attrName>
                                        </p:attrNameLst>
                                      </p:cBhvr>
                                      <p:tavLst>
                                        <p:tav tm="0">
                                          <p:val>
                                            <p:fltVal val="0"/>
                                          </p:val>
                                        </p:tav>
                                        <p:tav tm="100000">
                                          <p:val>
                                            <p:strVal val="#ppt_w"/>
                                          </p:val>
                                        </p:tav>
                                      </p:tavLst>
                                    </p:anim>
                                    <p:anim calcmode="lin" valueType="num">
                                      <p:cBhvr>
                                        <p:cTn id="45" dur="1000" fill="hold"/>
                                        <p:tgtEl>
                                          <p:spTgt spid="361485"/>
                                        </p:tgtEl>
                                        <p:attrNameLst>
                                          <p:attrName>ppt_h</p:attrName>
                                        </p:attrNameLst>
                                      </p:cBhvr>
                                      <p:tavLst>
                                        <p:tav tm="0">
                                          <p:val>
                                            <p:fltVal val="0"/>
                                          </p:val>
                                        </p:tav>
                                        <p:tav tm="100000">
                                          <p:val>
                                            <p:strVal val="#ppt_h"/>
                                          </p:val>
                                        </p:tav>
                                      </p:tavLst>
                                    </p:anim>
                                    <p:anim calcmode="lin" valueType="num">
                                      <p:cBhvr>
                                        <p:cTn id="46" dur="1000" fill="hold"/>
                                        <p:tgtEl>
                                          <p:spTgt spid="361485"/>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36148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6000"/>
                            </p:stCondLst>
                            <p:childTnLst>
                              <p:par>
                                <p:cTn id="49" presetID="15" presetClass="entr" presetSubtype="0" fill="hold" grpId="0" nodeType="afterEffect">
                                  <p:stCondLst>
                                    <p:cond delay="0"/>
                                  </p:stCondLst>
                                  <p:childTnLst>
                                    <p:set>
                                      <p:cBhvr>
                                        <p:cTn id="50" dur="1" fill="hold">
                                          <p:stCondLst>
                                            <p:cond delay="0"/>
                                          </p:stCondLst>
                                        </p:cTn>
                                        <p:tgtEl>
                                          <p:spTgt spid="361489"/>
                                        </p:tgtEl>
                                        <p:attrNameLst>
                                          <p:attrName>style.visibility</p:attrName>
                                        </p:attrNameLst>
                                      </p:cBhvr>
                                      <p:to>
                                        <p:strVal val="visible"/>
                                      </p:to>
                                    </p:set>
                                    <p:anim calcmode="lin" valueType="num">
                                      <p:cBhvr>
                                        <p:cTn id="51" dur="1000" fill="hold"/>
                                        <p:tgtEl>
                                          <p:spTgt spid="361489"/>
                                        </p:tgtEl>
                                        <p:attrNameLst>
                                          <p:attrName>ppt_w</p:attrName>
                                        </p:attrNameLst>
                                      </p:cBhvr>
                                      <p:tavLst>
                                        <p:tav tm="0">
                                          <p:val>
                                            <p:fltVal val="0"/>
                                          </p:val>
                                        </p:tav>
                                        <p:tav tm="100000">
                                          <p:val>
                                            <p:strVal val="#ppt_w"/>
                                          </p:val>
                                        </p:tav>
                                      </p:tavLst>
                                    </p:anim>
                                    <p:anim calcmode="lin" valueType="num">
                                      <p:cBhvr>
                                        <p:cTn id="52" dur="1000" fill="hold"/>
                                        <p:tgtEl>
                                          <p:spTgt spid="361489"/>
                                        </p:tgtEl>
                                        <p:attrNameLst>
                                          <p:attrName>ppt_h</p:attrName>
                                        </p:attrNameLst>
                                      </p:cBhvr>
                                      <p:tavLst>
                                        <p:tav tm="0">
                                          <p:val>
                                            <p:fltVal val="0"/>
                                          </p:val>
                                        </p:tav>
                                        <p:tav tm="100000">
                                          <p:val>
                                            <p:strVal val="#ppt_h"/>
                                          </p:val>
                                        </p:tav>
                                      </p:tavLst>
                                    </p:anim>
                                    <p:anim calcmode="lin" valueType="num">
                                      <p:cBhvr>
                                        <p:cTn id="53" dur="1000" fill="hold"/>
                                        <p:tgtEl>
                                          <p:spTgt spid="361489"/>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361489"/>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7000"/>
                            </p:stCondLst>
                            <p:childTnLst>
                              <p:par>
                                <p:cTn id="56" presetID="15" presetClass="entr" presetSubtype="0" fill="hold" grpId="0" nodeType="afterEffect">
                                  <p:stCondLst>
                                    <p:cond delay="0"/>
                                  </p:stCondLst>
                                  <p:childTnLst>
                                    <p:set>
                                      <p:cBhvr>
                                        <p:cTn id="57" dur="1" fill="hold">
                                          <p:stCondLst>
                                            <p:cond delay="0"/>
                                          </p:stCondLst>
                                        </p:cTn>
                                        <p:tgtEl>
                                          <p:spTgt spid="361494"/>
                                        </p:tgtEl>
                                        <p:attrNameLst>
                                          <p:attrName>style.visibility</p:attrName>
                                        </p:attrNameLst>
                                      </p:cBhvr>
                                      <p:to>
                                        <p:strVal val="visible"/>
                                      </p:to>
                                    </p:set>
                                    <p:anim calcmode="lin" valueType="num">
                                      <p:cBhvr>
                                        <p:cTn id="58" dur="1000" fill="hold"/>
                                        <p:tgtEl>
                                          <p:spTgt spid="361494"/>
                                        </p:tgtEl>
                                        <p:attrNameLst>
                                          <p:attrName>ppt_w</p:attrName>
                                        </p:attrNameLst>
                                      </p:cBhvr>
                                      <p:tavLst>
                                        <p:tav tm="0">
                                          <p:val>
                                            <p:fltVal val="0"/>
                                          </p:val>
                                        </p:tav>
                                        <p:tav tm="100000">
                                          <p:val>
                                            <p:strVal val="#ppt_w"/>
                                          </p:val>
                                        </p:tav>
                                      </p:tavLst>
                                    </p:anim>
                                    <p:anim calcmode="lin" valueType="num">
                                      <p:cBhvr>
                                        <p:cTn id="59" dur="1000" fill="hold"/>
                                        <p:tgtEl>
                                          <p:spTgt spid="361494"/>
                                        </p:tgtEl>
                                        <p:attrNameLst>
                                          <p:attrName>ppt_h</p:attrName>
                                        </p:attrNameLst>
                                      </p:cBhvr>
                                      <p:tavLst>
                                        <p:tav tm="0">
                                          <p:val>
                                            <p:fltVal val="0"/>
                                          </p:val>
                                        </p:tav>
                                        <p:tav tm="100000">
                                          <p:val>
                                            <p:strVal val="#ppt_h"/>
                                          </p:val>
                                        </p:tav>
                                      </p:tavLst>
                                    </p:anim>
                                    <p:anim calcmode="lin" valueType="num">
                                      <p:cBhvr>
                                        <p:cTn id="60" dur="1000" fill="hold"/>
                                        <p:tgtEl>
                                          <p:spTgt spid="361494"/>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361494"/>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8000"/>
                            </p:stCondLst>
                            <p:childTnLst>
                              <p:par>
                                <p:cTn id="63" presetID="15" presetClass="entr" presetSubtype="0" fill="hold" grpId="0" nodeType="afterEffect">
                                  <p:stCondLst>
                                    <p:cond delay="0"/>
                                  </p:stCondLst>
                                  <p:childTnLst>
                                    <p:set>
                                      <p:cBhvr>
                                        <p:cTn id="64" dur="1" fill="hold">
                                          <p:stCondLst>
                                            <p:cond delay="0"/>
                                          </p:stCondLst>
                                        </p:cTn>
                                        <p:tgtEl>
                                          <p:spTgt spid="361496"/>
                                        </p:tgtEl>
                                        <p:attrNameLst>
                                          <p:attrName>style.visibility</p:attrName>
                                        </p:attrNameLst>
                                      </p:cBhvr>
                                      <p:to>
                                        <p:strVal val="visible"/>
                                      </p:to>
                                    </p:set>
                                    <p:anim calcmode="lin" valueType="num">
                                      <p:cBhvr>
                                        <p:cTn id="65" dur="1000" fill="hold"/>
                                        <p:tgtEl>
                                          <p:spTgt spid="361496"/>
                                        </p:tgtEl>
                                        <p:attrNameLst>
                                          <p:attrName>ppt_w</p:attrName>
                                        </p:attrNameLst>
                                      </p:cBhvr>
                                      <p:tavLst>
                                        <p:tav tm="0">
                                          <p:val>
                                            <p:fltVal val="0"/>
                                          </p:val>
                                        </p:tav>
                                        <p:tav tm="100000">
                                          <p:val>
                                            <p:strVal val="#ppt_w"/>
                                          </p:val>
                                        </p:tav>
                                      </p:tavLst>
                                    </p:anim>
                                    <p:anim calcmode="lin" valueType="num">
                                      <p:cBhvr>
                                        <p:cTn id="66" dur="1000" fill="hold"/>
                                        <p:tgtEl>
                                          <p:spTgt spid="361496"/>
                                        </p:tgtEl>
                                        <p:attrNameLst>
                                          <p:attrName>ppt_h</p:attrName>
                                        </p:attrNameLst>
                                      </p:cBhvr>
                                      <p:tavLst>
                                        <p:tav tm="0">
                                          <p:val>
                                            <p:fltVal val="0"/>
                                          </p:val>
                                        </p:tav>
                                        <p:tav tm="100000">
                                          <p:val>
                                            <p:strVal val="#ppt_h"/>
                                          </p:val>
                                        </p:tav>
                                      </p:tavLst>
                                    </p:anim>
                                    <p:anim calcmode="lin" valueType="num">
                                      <p:cBhvr>
                                        <p:cTn id="67" dur="1000" fill="hold"/>
                                        <p:tgtEl>
                                          <p:spTgt spid="361496"/>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361496"/>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9000"/>
                            </p:stCondLst>
                            <p:childTnLst>
                              <p:par>
                                <p:cTn id="70" presetID="15"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1000" fill="hold"/>
                                        <p:tgtEl>
                                          <p:spTgt spid="23"/>
                                        </p:tgtEl>
                                        <p:attrNameLst>
                                          <p:attrName>ppt_w</p:attrName>
                                        </p:attrNameLst>
                                      </p:cBhvr>
                                      <p:tavLst>
                                        <p:tav tm="0">
                                          <p:val>
                                            <p:fltVal val="0"/>
                                          </p:val>
                                        </p:tav>
                                        <p:tav tm="100000">
                                          <p:val>
                                            <p:strVal val="#ppt_w"/>
                                          </p:val>
                                        </p:tav>
                                      </p:tavLst>
                                    </p:anim>
                                    <p:anim calcmode="lin" valueType="num">
                                      <p:cBhvr>
                                        <p:cTn id="73" dur="1000" fill="hold"/>
                                        <p:tgtEl>
                                          <p:spTgt spid="23"/>
                                        </p:tgtEl>
                                        <p:attrNameLst>
                                          <p:attrName>ppt_h</p:attrName>
                                        </p:attrNameLst>
                                      </p:cBhvr>
                                      <p:tavLst>
                                        <p:tav tm="0">
                                          <p:val>
                                            <p:fltVal val="0"/>
                                          </p:val>
                                        </p:tav>
                                        <p:tav tm="100000">
                                          <p:val>
                                            <p:strVal val="#ppt_h"/>
                                          </p:val>
                                        </p:tav>
                                      </p:tavLst>
                                    </p:anim>
                                    <p:anim calcmode="lin" valueType="num">
                                      <p:cBhvr>
                                        <p:cTn id="74"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10000"/>
                            </p:stCondLst>
                            <p:childTnLst>
                              <p:par>
                                <p:cTn id="77" presetID="22" presetClass="entr" presetSubtype="4"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0" grpId="0" animBg="1"/>
      <p:bldP spid="361481" grpId="0" animBg="1"/>
      <p:bldP spid="361485" grpId="0" animBg="1"/>
      <p:bldP spid="361489" grpId="0" animBg="1"/>
      <p:bldP spid="361491" grpId="0" animBg="1"/>
      <p:bldP spid="361493" grpId="0" animBg="1"/>
      <p:bldP spid="361494" grpId="0" animBg="1"/>
      <p:bldP spid="361500" grpId="0" animBg="1"/>
      <p:bldP spid="361496" grpId="0" animBg="1"/>
      <p:bldP spid="23" grpId="0" animBg="1"/>
      <p:bldP spid="361479" grpId="0" animBg="1"/>
      <p:bldP spid="21"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18" descr="IMG_5170"/>
          <p:cNvPicPr>
            <a:picLocks noGrp="1" noChangeAspect="1" noChangeArrowheads="1"/>
          </p:cNvPicPr>
          <p:nvPr>
            <p:ph type="ctrTitle"/>
          </p:nvPr>
        </p:nvPicPr>
        <p:blipFill>
          <a:blip r:embed="rId2" cstate="screen">
            <a:extLst>
              <a:ext uri="{28A0092B-C50C-407E-A947-70E740481C1C}">
                <a14:useLocalDpi xmlns:a14="http://schemas.microsoft.com/office/drawing/2010/main"/>
              </a:ext>
            </a:extLst>
          </a:blip>
          <a:srcRect/>
          <a:stretch>
            <a:fillRect/>
          </a:stretch>
        </p:blipFill>
        <p:spPr>
          <a:xfrm>
            <a:off x="-107950" y="-100013"/>
            <a:ext cx="9282113" cy="6188076"/>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sp>
        <p:nvSpPr>
          <p:cNvPr id="2051" name="Rectangle 3"/>
          <p:cNvSpPr>
            <a:spLocks noGrp="1" noChangeArrowheads="1"/>
          </p:cNvSpPr>
          <p:nvPr>
            <p:ph type="subTitle" idx="1"/>
          </p:nvPr>
        </p:nvSpPr>
        <p:spPr>
          <a:xfrm>
            <a:off x="0" y="6092825"/>
            <a:ext cx="9144000" cy="765175"/>
          </a:xfrm>
        </p:spPr>
        <p:txBody>
          <a:bodyPr anchor="ctr"/>
          <a:lstStyle/>
          <a:p>
            <a:pPr eaLnBrk="1" hangingPunct="1">
              <a:defRPr/>
            </a:pPr>
            <a:r>
              <a:rPr lang="en-US" sz="2800" b="1" dirty="0" err="1">
                <a:latin typeface="Comic Sans MS" charset="0"/>
              </a:rPr>
              <a:t>Corea</a:t>
            </a:r>
            <a:r>
              <a:rPr lang="en-US" sz="2800" b="1" dirty="0">
                <a:latin typeface="Comic Sans MS" charset="0"/>
              </a:rPr>
              <a:t> </a:t>
            </a:r>
            <a:r>
              <a:rPr lang="zh-CN" altLang="en-US" sz="2800" b="1" dirty="0">
                <a:latin typeface="Comic Sans MS" charset="0"/>
              </a:rPr>
              <a:t>家庭字</a:t>
            </a:r>
            <a:r>
              <a:rPr lang="en-US" altLang="zh-CN" sz="2800" b="1" dirty="0">
                <a:latin typeface="Comic Sans MS" charset="0"/>
              </a:rPr>
              <a:t>2008</a:t>
            </a:r>
            <a:r>
              <a:rPr lang="zh-CN" altLang="en-US" sz="2800" b="1" dirty="0">
                <a:latin typeface="Comic Sans MS" charset="0"/>
              </a:rPr>
              <a:t>年</a:t>
            </a:r>
            <a:r>
              <a:rPr lang="en-US" altLang="zh-CN" sz="2800" b="1" dirty="0">
                <a:latin typeface="Comic Sans MS" charset="0"/>
              </a:rPr>
              <a:t>7</a:t>
            </a:r>
            <a:r>
              <a:rPr lang="zh-CN" altLang="en-US" sz="2800" b="1" dirty="0">
                <a:latin typeface="Comic Sans MS" charset="0"/>
              </a:rPr>
              <a:t>月在曼谷泰国</a:t>
            </a:r>
            <a:endParaRPr lang="th-TH" sz="2800" b="1" dirty="0">
              <a:latin typeface="Comic Sans MS" charset="0"/>
            </a:endParaRPr>
          </a:p>
        </p:txBody>
      </p:sp>
    </p:spTree>
    <p:extLst>
      <p:ext uri="{BB962C8B-B14F-4D97-AF65-F5344CB8AC3E}">
        <p14:creationId xmlns:p14="http://schemas.microsoft.com/office/powerpoint/2010/main" val="3149626754"/>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IMG_392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938"/>
            <a:ext cx="91440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title"/>
          </p:nvPr>
        </p:nvSpPr>
        <p:spPr>
          <a:xfrm>
            <a:off x="107950" y="292100"/>
            <a:ext cx="8785225" cy="1408113"/>
          </a:xfrm>
          <a:solidFill>
            <a:srgbClr val="000090"/>
          </a:solidFill>
        </p:spPr>
        <p:txBody>
          <a:bodyPr/>
          <a:lstStyle/>
          <a:p>
            <a:pPr eaLnBrk="1" hangingPunct="1">
              <a:defRPr/>
            </a:pPr>
            <a:r>
              <a:rPr lang="zh-CN" altLang="en-US" b="1" dirty="0"/>
              <a:t>新国际教会的开始</a:t>
            </a:r>
            <a:r>
              <a:rPr lang="en-GB" b="1" dirty="0"/>
              <a:t>…</a:t>
            </a:r>
          </a:p>
        </p:txBody>
      </p:sp>
    </p:spTree>
    <p:extLst>
      <p:ext uri="{BB962C8B-B14F-4D97-AF65-F5344CB8AC3E}">
        <p14:creationId xmlns:p14="http://schemas.microsoft.com/office/powerpoint/2010/main" val="1530165089"/>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107950" y="-100013"/>
            <a:ext cx="9359900" cy="712946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400">
              <a:buClrTx/>
              <a:buSzTx/>
              <a:buFontTx/>
              <a:buNone/>
              <a:defRPr/>
            </a:pPr>
            <a:endParaRPr lang="en-US">
              <a:solidFill>
                <a:srgbClr val="FFFFFF"/>
              </a:solidFill>
            </a:endParaRPr>
          </a:p>
        </p:txBody>
      </p:sp>
      <p:sp>
        <p:nvSpPr>
          <p:cNvPr id="10242" name="Rectangle 2"/>
          <p:cNvSpPr>
            <a:spLocks noGrp="1" noChangeArrowheads="1"/>
          </p:cNvSpPr>
          <p:nvPr>
            <p:ph type="title"/>
          </p:nvPr>
        </p:nvSpPr>
        <p:spPr>
          <a:xfrm>
            <a:off x="395288" y="0"/>
            <a:ext cx="8229600" cy="1384300"/>
          </a:xfrm>
        </p:spPr>
        <p:txBody>
          <a:bodyPr/>
          <a:lstStyle/>
          <a:p>
            <a:pPr eaLnBrk="1" hangingPunct="1">
              <a:defRPr/>
            </a:pPr>
            <a:r>
              <a:rPr lang="en-GB" b="1" dirty="0">
                <a:solidFill>
                  <a:srgbClr val="000000"/>
                </a:solidFill>
                <a:effectLst/>
              </a:rPr>
              <a:t>Our Partnership with CIC</a:t>
            </a:r>
            <a:endParaRPr lang="th-TH" b="1" dirty="0">
              <a:solidFill>
                <a:srgbClr val="000000"/>
              </a:solidFill>
              <a:effectLst/>
            </a:endParaRPr>
          </a:p>
        </p:txBody>
      </p:sp>
      <p:sp>
        <p:nvSpPr>
          <p:cNvPr id="10243" name="Rectangle 3"/>
          <p:cNvSpPr>
            <a:spLocks noGrp="1" noChangeArrowheads="1"/>
          </p:cNvSpPr>
          <p:nvPr>
            <p:ph type="body" idx="1"/>
          </p:nvPr>
        </p:nvSpPr>
        <p:spPr>
          <a:xfrm>
            <a:off x="468313" y="1196975"/>
            <a:ext cx="8675687" cy="4114800"/>
          </a:xfrm>
        </p:spPr>
        <p:txBody>
          <a:bodyPr/>
          <a:lstStyle/>
          <a:p>
            <a:pPr eaLnBrk="1" hangingPunct="1">
              <a:defRPr/>
            </a:pPr>
            <a:r>
              <a:rPr lang="en-GB" b="1" dirty="0">
                <a:solidFill>
                  <a:srgbClr val="000000"/>
                </a:solidFill>
                <a:effectLst/>
              </a:rPr>
              <a:t>You were involved in preparing and sending us out.</a:t>
            </a:r>
          </a:p>
          <a:p>
            <a:pPr eaLnBrk="1" hangingPunct="1">
              <a:defRPr/>
            </a:pPr>
            <a:r>
              <a:rPr lang="en-GB" b="1" dirty="0">
                <a:solidFill>
                  <a:srgbClr val="000000"/>
                </a:solidFill>
                <a:effectLst/>
              </a:rPr>
              <a:t>We are still members!</a:t>
            </a:r>
          </a:p>
          <a:p>
            <a:pPr eaLnBrk="1" hangingPunct="1">
              <a:defRPr/>
            </a:pPr>
            <a:r>
              <a:rPr lang="en-GB" b="1" dirty="0">
                <a:solidFill>
                  <a:srgbClr val="000000"/>
                </a:solidFill>
                <a:effectLst/>
              </a:rPr>
              <a:t>We would like to plant international churches like CIC.</a:t>
            </a:r>
          </a:p>
          <a:p>
            <a:pPr eaLnBrk="1" hangingPunct="1">
              <a:defRPr/>
            </a:pPr>
            <a:r>
              <a:rPr lang="en-GB" b="1" dirty="0">
                <a:solidFill>
                  <a:srgbClr val="000000"/>
                </a:solidFill>
                <a:effectLst/>
              </a:rPr>
              <a:t>We covet your prayers and support!</a:t>
            </a:r>
            <a:endParaRPr lang="th-TH" b="1" dirty="0">
              <a:solidFill>
                <a:srgbClr val="000000"/>
              </a:solidFill>
              <a:effectLst/>
            </a:endParaRPr>
          </a:p>
        </p:txBody>
      </p:sp>
      <p:pic>
        <p:nvPicPr>
          <p:cNvPr id="10245" name="Picture 5" descr="23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32138" y="4556125"/>
            <a:ext cx="2884487" cy="219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865218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par>
                                <p:cTn id="27" presetID="1" presetClass="entr" presetSubtype="0"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3217" name="Picture 8" descr="2010 Blank Printable Calendar A9.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2813" y="3751263"/>
            <a:ext cx="2617787" cy="196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18" name="Picture 7" descr="2007092011024717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rot="-390621">
            <a:off x="193675" y="1658938"/>
            <a:ext cx="2968625" cy="222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19" name="Picture 3" descr="MongoliaMap 72  low resolution.gif"/>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778958">
            <a:off x="5076825" y="1155700"/>
            <a:ext cx="3467100" cy="253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3220" name="Title 1"/>
          <p:cNvSpPr>
            <a:spLocks noGrp="1"/>
          </p:cNvSpPr>
          <p:nvPr>
            <p:ph type="title"/>
          </p:nvPr>
        </p:nvSpPr>
        <p:spPr>
          <a:xfrm>
            <a:off x="468313" y="762000"/>
            <a:ext cx="8229600" cy="1143000"/>
          </a:xfrm>
        </p:spPr>
        <p:txBody>
          <a:bodyPr/>
          <a:lstStyle/>
          <a:p>
            <a:pPr eaLnBrk="1" hangingPunct="1"/>
            <a:r>
              <a:rPr lang="en-US" sz="6600" dirty="0">
                <a:solidFill>
                  <a:srgbClr val="800000"/>
                </a:solidFill>
                <a:latin typeface="Calibri" charset="0"/>
                <a:ea typeface="ＭＳ Ｐゴシック" charset="0"/>
                <a:cs typeface="ＭＳ Ｐゴシック" charset="0"/>
              </a:rPr>
              <a:t>2010 </a:t>
            </a:r>
            <a:r>
              <a:rPr lang="zh-CN" altLang="en-US" sz="6600" dirty="0">
                <a:solidFill>
                  <a:srgbClr val="800000"/>
                </a:solidFill>
                <a:latin typeface="Calibri" charset="0"/>
                <a:ea typeface="ＭＳ Ｐゴシック" charset="0"/>
                <a:cs typeface="ＭＳ Ｐゴシック" charset="0"/>
              </a:rPr>
              <a:t>短宣</a:t>
            </a:r>
            <a:endParaRPr lang="en-US" sz="6600" dirty="0">
              <a:solidFill>
                <a:srgbClr val="800000"/>
              </a:solidFill>
              <a:latin typeface="Calibri" charset="0"/>
              <a:ea typeface="ＭＳ Ｐゴシック" charset="0"/>
              <a:cs typeface="ＭＳ Ｐゴシック" charset="0"/>
            </a:endParaRPr>
          </a:p>
        </p:txBody>
      </p:sp>
      <p:sp>
        <p:nvSpPr>
          <p:cNvPr id="1033221" name="Title 1"/>
          <p:cNvSpPr txBox="1">
            <a:spLocks/>
          </p:cNvSpPr>
          <p:nvPr/>
        </p:nvSpPr>
        <p:spPr bwMode="auto">
          <a:xfrm>
            <a:off x="228600" y="4724400"/>
            <a:ext cx="67833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80000"/>
              </a:lnSpc>
              <a:buClrTx/>
              <a:buSzTx/>
              <a:buFontTx/>
              <a:buNone/>
            </a:pPr>
            <a:endParaRPr lang="en-US" sz="3100" baseline="0" dirty="0">
              <a:solidFill>
                <a:srgbClr val="000000"/>
              </a:solidFill>
              <a:latin typeface="Calibri" charset="0"/>
            </a:endParaRPr>
          </a:p>
          <a:p>
            <a:pPr algn="ctr" eaLnBrk="1" hangingPunct="1">
              <a:lnSpc>
                <a:spcPct val="80000"/>
              </a:lnSpc>
              <a:buClrTx/>
              <a:buSzTx/>
              <a:buFontTx/>
              <a:buNone/>
            </a:pPr>
            <a:r>
              <a:rPr lang="zh-CN" altLang="en-US" sz="4000" baseline="0" dirty="0">
                <a:solidFill>
                  <a:srgbClr val="800000"/>
                </a:solidFill>
                <a:latin typeface="Calibri" charset="0"/>
              </a:rPr>
              <a:t>何事</a:t>
            </a:r>
            <a:r>
              <a:rPr lang="en-US" sz="4000" baseline="0" dirty="0">
                <a:solidFill>
                  <a:srgbClr val="800000"/>
                </a:solidFill>
                <a:latin typeface="Calibri" charset="0"/>
              </a:rPr>
              <a:t>? </a:t>
            </a:r>
            <a:r>
              <a:rPr lang="zh-CN" altLang="en-US" sz="4000" baseline="0" dirty="0">
                <a:solidFill>
                  <a:srgbClr val="800000"/>
                </a:solidFill>
                <a:latin typeface="Calibri" charset="0"/>
              </a:rPr>
              <a:t>教导</a:t>
            </a:r>
            <a:endParaRPr lang="en-US" sz="4000" baseline="0" dirty="0">
              <a:solidFill>
                <a:srgbClr val="800000"/>
              </a:solidFill>
              <a:latin typeface="Calibri" charset="0"/>
            </a:endParaRPr>
          </a:p>
          <a:p>
            <a:pPr algn="ctr" eaLnBrk="1" hangingPunct="1">
              <a:lnSpc>
                <a:spcPct val="80000"/>
              </a:lnSpc>
              <a:buClrTx/>
              <a:buSzTx/>
              <a:buFontTx/>
              <a:buNone/>
            </a:pPr>
            <a:endParaRPr lang="en-US" sz="3100" baseline="0" dirty="0">
              <a:solidFill>
                <a:srgbClr val="000000"/>
              </a:solidFill>
              <a:latin typeface="Calibri" charset="0"/>
            </a:endParaRPr>
          </a:p>
          <a:p>
            <a:pPr algn="ctr" eaLnBrk="1" hangingPunct="1">
              <a:lnSpc>
                <a:spcPct val="80000"/>
              </a:lnSpc>
              <a:buClrTx/>
              <a:buSzTx/>
              <a:buFontTx/>
              <a:buNone/>
            </a:pPr>
            <a:endParaRPr lang="en-US" sz="3100" baseline="0" dirty="0">
              <a:solidFill>
                <a:srgbClr val="000000"/>
              </a:solidFill>
              <a:latin typeface="Calibri" charset="0"/>
            </a:endParaRPr>
          </a:p>
        </p:txBody>
      </p:sp>
      <p:sp>
        <p:nvSpPr>
          <p:cNvPr id="1033222" name="Title 1"/>
          <p:cNvSpPr txBox="1">
            <a:spLocks/>
          </p:cNvSpPr>
          <p:nvPr/>
        </p:nvSpPr>
        <p:spPr bwMode="auto">
          <a:xfrm>
            <a:off x="990600" y="2760663"/>
            <a:ext cx="51387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80000"/>
              </a:lnSpc>
              <a:buClrTx/>
              <a:buSzTx/>
              <a:buFontTx/>
              <a:buNone/>
            </a:pPr>
            <a:endParaRPr lang="en-US" sz="2500" baseline="0" dirty="0">
              <a:solidFill>
                <a:srgbClr val="000000"/>
              </a:solidFill>
              <a:latin typeface="Calibri" charset="0"/>
            </a:endParaRPr>
          </a:p>
          <a:p>
            <a:pPr algn="ctr" eaLnBrk="1" hangingPunct="1">
              <a:lnSpc>
                <a:spcPct val="80000"/>
              </a:lnSpc>
              <a:buClrTx/>
              <a:buSzTx/>
              <a:buFontTx/>
              <a:buNone/>
            </a:pPr>
            <a:r>
              <a:rPr lang="zh-CN" altLang="en-US" sz="4000" baseline="0" dirty="0">
                <a:solidFill>
                  <a:srgbClr val="800000"/>
                </a:solidFill>
                <a:latin typeface="Calibri" charset="0"/>
              </a:rPr>
              <a:t>哪里</a:t>
            </a:r>
            <a:r>
              <a:rPr lang="en-US" sz="4000" baseline="0" dirty="0">
                <a:solidFill>
                  <a:srgbClr val="800000"/>
                </a:solidFill>
                <a:latin typeface="Calibri" charset="0"/>
              </a:rPr>
              <a:t>? </a:t>
            </a:r>
            <a:r>
              <a:rPr lang="zh-CN" altLang="en-US" sz="4000" baseline="0" dirty="0">
                <a:solidFill>
                  <a:srgbClr val="800000"/>
                </a:solidFill>
                <a:latin typeface="Calibri" charset="0"/>
              </a:rPr>
              <a:t>蒙古</a:t>
            </a:r>
            <a:endParaRPr lang="en-US" sz="4000" baseline="0" dirty="0">
              <a:solidFill>
                <a:srgbClr val="800000"/>
              </a:solidFill>
              <a:latin typeface="Calibri" charset="0"/>
            </a:endParaRPr>
          </a:p>
          <a:p>
            <a:pPr algn="ctr" eaLnBrk="1" hangingPunct="1">
              <a:lnSpc>
                <a:spcPct val="80000"/>
              </a:lnSpc>
              <a:buClrTx/>
              <a:buSzTx/>
              <a:buFontTx/>
              <a:buNone/>
            </a:pPr>
            <a:endParaRPr lang="en-US" sz="2500" baseline="0" dirty="0">
              <a:solidFill>
                <a:srgbClr val="000000"/>
              </a:solidFill>
              <a:latin typeface="Calibri" charset="0"/>
            </a:endParaRPr>
          </a:p>
        </p:txBody>
      </p:sp>
      <p:sp>
        <p:nvSpPr>
          <p:cNvPr id="1033223" name="Title 1"/>
          <p:cNvSpPr txBox="1">
            <a:spLocks/>
          </p:cNvSpPr>
          <p:nvPr/>
        </p:nvSpPr>
        <p:spPr bwMode="auto">
          <a:xfrm>
            <a:off x="395536" y="3361531"/>
            <a:ext cx="762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90000"/>
              </a:lnSpc>
              <a:buClrTx/>
              <a:buSzTx/>
              <a:buFontTx/>
              <a:buNone/>
            </a:pPr>
            <a:r>
              <a:rPr lang="zh-CN" altLang="en-US" sz="4000" baseline="0" dirty="0">
                <a:solidFill>
                  <a:srgbClr val="800000"/>
                </a:solidFill>
                <a:latin typeface="Calibri" charset="0"/>
              </a:rPr>
              <a:t>何时</a:t>
            </a:r>
            <a:r>
              <a:rPr lang="en-US" sz="4000" baseline="0" dirty="0">
                <a:solidFill>
                  <a:srgbClr val="800000"/>
                </a:solidFill>
                <a:latin typeface="Calibri" charset="0"/>
              </a:rPr>
              <a:t>? 2010</a:t>
            </a:r>
            <a:r>
              <a:rPr lang="zh-CN" altLang="en-US" sz="4000" baseline="0" dirty="0">
                <a:solidFill>
                  <a:srgbClr val="800000"/>
                </a:solidFill>
                <a:latin typeface="Calibri" charset="0"/>
              </a:rPr>
              <a:t>年</a:t>
            </a:r>
            <a:r>
              <a:rPr lang="en-US" altLang="zh-CN" sz="4000" baseline="0" dirty="0">
                <a:solidFill>
                  <a:srgbClr val="800000"/>
                </a:solidFill>
                <a:latin typeface="Calibri" charset="0"/>
              </a:rPr>
              <a:t>9</a:t>
            </a:r>
            <a:r>
              <a:rPr lang="zh-CN" altLang="en-US" sz="4000" baseline="0" dirty="0">
                <a:solidFill>
                  <a:srgbClr val="800000"/>
                </a:solidFill>
                <a:latin typeface="Calibri" charset="0"/>
              </a:rPr>
              <a:t>月</a:t>
            </a:r>
            <a:r>
              <a:rPr lang="en-US" sz="4000" baseline="0" dirty="0">
                <a:solidFill>
                  <a:srgbClr val="800000"/>
                </a:solidFill>
                <a:latin typeface="Calibri" charset="0"/>
              </a:rPr>
              <a:t>4</a:t>
            </a:r>
            <a:r>
              <a:rPr lang="zh-CN" altLang="en-US" sz="4000" baseline="0" dirty="0">
                <a:solidFill>
                  <a:srgbClr val="800000"/>
                </a:solidFill>
                <a:latin typeface="Calibri" charset="0"/>
              </a:rPr>
              <a:t>至</a:t>
            </a:r>
            <a:r>
              <a:rPr lang="en-US" sz="4000" baseline="0" dirty="0">
                <a:solidFill>
                  <a:srgbClr val="800000"/>
                </a:solidFill>
                <a:latin typeface="Calibri" charset="0"/>
              </a:rPr>
              <a:t>12</a:t>
            </a:r>
            <a:r>
              <a:rPr lang="zh-CN" altLang="en-US" sz="4000" baseline="0" dirty="0">
                <a:solidFill>
                  <a:srgbClr val="800000"/>
                </a:solidFill>
                <a:latin typeface="Calibri" charset="0"/>
              </a:rPr>
              <a:t>日</a:t>
            </a:r>
            <a:endParaRPr lang="en-US" sz="4000" baseline="0" dirty="0">
              <a:solidFill>
                <a:srgbClr val="800000"/>
              </a:solidFill>
              <a:latin typeface="Calibri" charset="0"/>
            </a:endParaRPr>
          </a:p>
        </p:txBody>
      </p:sp>
    </p:spTree>
    <p:extLst>
      <p:ext uri="{BB962C8B-B14F-4D97-AF65-F5344CB8AC3E}">
        <p14:creationId xmlns:p14="http://schemas.microsoft.com/office/powerpoint/2010/main" val="22225296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342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21225" y="1412875"/>
            <a:ext cx="4422775" cy="482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42" name="Title 1"/>
          <p:cNvSpPr>
            <a:spLocks noGrp="1"/>
          </p:cNvSpPr>
          <p:nvPr>
            <p:ph type="title"/>
          </p:nvPr>
        </p:nvSpPr>
        <p:spPr>
          <a:xfrm>
            <a:off x="0" y="0"/>
            <a:ext cx="9144000" cy="1052513"/>
          </a:xfrm>
        </p:spPr>
        <p:txBody>
          <a:bodyPr/>
          <a:lstStyle/>
          <a:p>
            <a:pPr eaLnBrk="1" hangingPunct="1"/>
            <a:r>
              <a:rPr lang="en-US" sz="6600">
                <a:solidFill>
                  <a:srgbClr val="800000"/>
                </a:solidFill>
                <a:latin typeface="Calibri" charset="0"/>
                <a:ea typeface="ＭＳ Ｐゴシック" charset="0"/>
                <a:cs typeface="ＭＳ Ｐゴシック" charset="0"/>
              </a:rPr>
              <a:t>2012 MYANMAR MISSION</a:t>
            </a:r>
          </a:p>
        </p:txBody>
      </p:sp>
      <p:sp>
        <p:nvSpPr>
          <p:cNvPr id="162821" name="Title 1"/>
          <p:cNvSpPr txBox="1">
            <a:spLocks/>
          </p:cNvSpPr>
          <p:nvPr/>
        </p:nvSpPr>
        <p:spPr bwMode="auto">
          <a:xfrm>
            <a:off x="228600" y="4724400"/>
            <a:ext cx="88026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3100" b="1" dirty="0">
              <a:solidFill>
                <a:srgbClr val="000000"/>
              </a:solidFill>
              <a:latin typeface="Calibri" charset="0"/>
            </a:endParaRPr>
          </a:p>
          <a:p>
            <a:pPr marL="2151063" indent="-2151063" eaLnBrk="1" hangingPunct="1">
              <a:lnSpc>
                <a:spcPct val="80000"/>
              </a:lnSpc>
              <a:buClrTx/>
              <a:buSzTx/>
              <a:buFontTx/>
              <a:buNone/>
              <a:defRPr/>
            </a:pPr>
            <a:r>
              <a:rPr lang="en-US" sz="4000" b="1" dirty="0">
                <a:solidFill>
                  <a:srgbClr val="800000"/>
                </a:solidFill>
                <a:latin typeface="Calibri" charset="0"/>
              </a:rPr>
              <a:t>What?	Officiating &amp; Teaching </a:t>
            </a:r>
            <a:endParaRPr lang="en-US" sz="3100" b="1" dirty="0">
              <a:solidFill>
                <a:srgbClr val="000000"/>
              </a:solidFill>
              <a:latin typeface="Calibri" charset="0"/>
            </a:endParaRPr>
          </a:p>
          <a:p>
            <a:pPr algn="ctr" eaLnBrk="1" hangingPunct="1">
              <a:lnSpc>
                <a:spcPct val="80000"/>
              </a:lnSpc>
              <a:buClrTx/>
              <a:buSzTx/>
              <a:buFontTx/>
              <a:buNone/>
              <a:defRPr/>
            </a:pPr>
            <a:endParaRPr lang="en-US" sz="3100" b="1" dirty="0">
              <a:solidFill>
                <a:srgbClr val="000000"/>
              </a:solidFill>
              <a:latin typeface="Calibri" charset="0"/>
            </a:endParaRPr>
          </a:p>
        </p:txBody>
      </p:sp>
      <p:sp>
        <p:nvSpPr>
          <p:cNvPr id="162822" name="Title 1"/>
          <p:cNvSpPr txBox="1">
            <a:spLocks/>
          </p:cNvSpPr>
          <p:nvPr/>
        </p:nvSpPr>
        <p:spPr bwMode="auto">
          <a:xfrm>
            <a:off x="228600" y="2736850"/>
            <a:ext cx="8915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2500" b="1" dirty="0">
              <a:solidFill>
                <a:srgbClr val="000000"/>
              </a:solidFill>
              <a:latin typeface="Calibri" charset="0"/>
            </a:endParaRPr>
          </a:p>
          <a:p>
            <a:pPr marL="2151063" indent="-2151063" eaLnBrk="1" hangingPunct="1">
              <a:lnSpc>
                <a:spcPct val="80000"/>
              </a:lnSpc>
              <a:buClrTx/>
              <a:buSzTx/>
              <a:buFontTx/>
              <a:buNone/>
              <a:defRPr/>
            </a:pPr>
            <a:r>
              <a:rPr lang="en-US" sz="4000" b="1" dirty="0">
                <a:solidFill>
                  <a:srgbClr val="800000"/>
                </a:solidFill>
                <a:latin typeface="Calibri" charset="0"/>
              </a:rPr>
              <a:t>Where?	YANGON</a:t>
            </a:r>
          </a:p>
          <a:p>
            <a:pPr algn="ctr" eaLnBrk="1" hangingPunct="1">
              <a:lnSpc>
                <a:spcPct val="80000"/>
              </a:lnSpc>
              <a:buClrTx/>
              <a:buSzTx/>
              <a:buFontTx/>
              <a:buNone/>
              <a:defRPr/>
            </a:pPr>
            <a:endParaRPr lang="en-US" sz="2500" b="1" dirty="0">
              <a:solidFill>
                <a:srgbClr val="000000"/>
              </a:solidFill>
              <a:latin typeface="Calibri" charset="0"/>
            </a:endParaRPr>
          </a:p>
        </p:txBody>
      </p:sp>
      <p:sp>
        <p:nvSpPr>
          <p:cNvPr id="1034245" name="Title 1"/>
          <p:cNvSpPr txBox="1">
            <a:spLocks/>
          </p:cNvSpPr>
          <p:nvPr/>
        </p:nvSpPr>
        <p:spPr bwMode="auto">
          <a:xfrm>
            <a:off x="228600" y="3844925"/>
            <a:ext cx="8915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2151063" indent="-2151063"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buClrTx/>
              <a:buSzTx/>
              <a:buFontTx/>
              <a:buNone/>
            </a:pPr>
            <a:r>
              <a:rPr lang="en-US" sz="4000" b="1" baseline="0">
                <a:solidFill>
                  <a:srgbClr val="800000"/>
                </a:solidFill>
                <a:latin typeface="Calibri" charset="0"/>
              </a:rPr>
              <a:t>When?	30 Nov-3 Dec</a:t>
            </a:r>
          </a:p>
        </p:txBody>
      </p:sp>
      <p:sp>
        <p:nvSpPr>
          <p:cNvPr id="9" name="Title 1"/>
          <p:cNvSpPr txBox="1">
            <a:spLocks/>
          </p:cNvSpPr>
          <p:nvPr/>
        </p:nvSpPr>
        <p:spPr bwMode="auto">
          <a:xfrm>
            <a:off x="228600" y="1628775"/>
            <a:ext cx="8915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2500" b="1" dirty="0">
              <a:solidFill>
                <a:srgbClr val="000000"/>
              </a:solidFill>
              <a:latin typeface="Calibri" charset="0"/>
            </a:endParaRPr>
          </a:p>
          <a:p>
            <a:pPr marL="2151063" indent="-2151063" eaLnBrk="1" hangingPunct="1">
              <a:lnSpc>
                <a:spcPct val="80000"/>
              </a:lnSpc>
              <a:buClrTx/>
              <a:buSzTx/>
              <a:buFontTx/>
              <a:buNone/>
              <a:defRPr/>
            </a:pPr>
            <a:r>
              <a:rPr lang="en-US" sz="4000" b="1" dirty="0">
                <a:solidFill>
                  <a:srgbClr val="800000"/>
                </a:solidFill>
                <a:latin typeface="Calibri" charset="0"/>
              </a:rPr>
              <a:t>Who?	Lewis &amp; Barbara Winkler</a:t>
            </a:r>
          </a:p>
          <a:p>
            <a:pPr algn="ctr" eaLnBrk="1" hangingPunct="1">
              <a:lnSpc>
                <a:spcPct val="80000"/>
              </a:lnSpc>
              <a:buClrTx/>
              <a:buSzTx/>
              <a:buFontTx/>
              <a:buNone/>
              <a:defRPr/>
            </a:pPr>
            <a:endParaRPr lang="en-US" sz="2500" b="1" dirty="0">
              <a:solidFill>
                <a:srgbClr val="000000"/>
              </a:solidFill>
              <a:latin typeface="Calibri" charset="0"/>
            </a:endParaRPr>
          </a:p>
        </p:txBody>
      </p:sp>
    </p:spTree>
    <p:extLst>
      <p:ext uri="{BB962C8B-B14F-4D97-AF65-F5344CB8AC3E}">
        <p14:creationId xmlns:p14="http://schemas.microsoft.com/office/powerpoint/2010/main" val="323996348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35265"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1035266"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4800" b="1" baseline="0">
                <a:solidFill>
                  <a:srgbClr val="FFFFFF"/>
                </a:solidFill>
                <a:latin typeface="Calibri" charset="0"/>
              </a:rPr>
              <a:t>Fri 30 Aug 7-10 PM</a:t>
            </a:r>
            <a:endParaRPr lang="en-US" sz="3200" b="1" baseline="0">
              <a:solidFill>
                <a:srgbClr val="FFFFFF"/>
              </a:solidFill>
              <a:latin typeface="Calibri" charset="0"/>
            </a:endParaRPr>
          </a:p>
        </p:txBody>
      </p:sp>
    </p:spTree>
    <p:extLst>
      <p:ext uri="{BB962C8B-B14F-4D97-AF65-F5344CB8AC3E}">
        <p14:creationId xmlns:p14="http://schemas.microsoft.com/office/powerpoint/2010/main" val="2605316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6290"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6291" name="Picture 3" descr="LFC CIC Participants.pdf"/>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9050" y="692150"/>
            <a:ext cx="9271000" cy="547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3904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86018" name="Rectangle 1"/>
          <p:cNvSpPr>
            <a:spLocks noGrp="1" noChangeArrowheads="1"/>
          </p:cNvSpPr>
          <p:nvPr>
            <p:ph type="title" idx="4294967295"/>
          </p:nvPr>
        </p:nvSpPr>
        <p:spPr>
          <a:xfrm>
            <a:off x="1905000" y="152400"/>
            <a:ext cx="5257800" cy="838200"/>
          </a:xfrm>
          <a:solidFill>
            <a:srgbClr val="000000"/>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Times New Roman" charset="0"/>
                <a:cs typeface="SimSun" charset="0"/>
              </a:rPr>
              <a:t>情况</a:t>
            </a:r>
          </a:p>
        </p:txBody>
      </p:sp>
      <p:sp>
        <p:nvSpPr>
          <p:cNvPr id="86019"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2531" name="Rectangle 3"/>
          <p:cNvSpPr>
            <a:spLocks noChangeArrowheads="1"/>
          </p:cNvSpPr>
          <p:nvPr/>
        </p:nvSpPr>
        <p:spPr bwMode="auto">
          <a:xfrm rot="-600000">
            <a:off x="612775" y="1554163"/>
            <a:ext cx="7127875" cy="4251325"/>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100000"/>
              </a:lnSpc>
              <a:spcBef>
                <a:spcPts val="6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rPr>
              <a:t>日期</a:t>
            </a:r>
            <a:br>
              <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rPr>
            </a:br>
            <a:endPar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100000"/>
              </a:lnSpc>
              <a:spcBef>
                <a:spcPts val="625"/>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尼希米在阿尔塔克赛尔克斯领导的第20年离开波斯（公元前445年），并在第32年返回（公元前433年） 。 “一段时间之后”他又来到耶路撒冷( 13:6b） ，但没有具体时间。也许是公元前425年，甚至420年 。</a:t>
            </a:r>
          </a:p>
          <a:p>
            <a:pPr marL="341313" marR="0" lvl="0" indent="-341313" algn="l" defTabSz="457200" rtl="0" eaLnBrk="0" fontAlgn="base" latinLnBrk="0" hangingPunct="0">
              <a:lnSpc>
                <a:spcPct val="100000"/>
              </a:lnSpc>
              <a:spcBef>
                <a:spcPts val="625"/>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年表把时间列为公元前425年左右，使尼希米与玛拉基德成为同时代的人。这一点也可从他们两人对放逐后的犹太教的相似描述得到证明。</a:t>
            </a:r>
          </a:p>
        </p:txBody>
      </p:sp>
      <p:sp>
        <p:nvSpPr>
          <p:cNvPr id="22532" name="Rectangle 4"/>
          <p:cNvSpPr>
            <a:spLocks noChangeArrowheads="1"/>
          </p:cNvSpPr>
          <p:nvPr/>
        </p:nvSpPr>
        <p:spPr bwMode="auto">
          <a:xfrm rot="600000">
            <a:off x="4159250" y="1724025"/>
            <a:ext cx="4341813" cy="3363913"/>
          </a:xfrm>
          <a:prstGeom prst="rect">
            <a:avLst/>
          </a:prstGeom>
          <a:solidFill>
            <a:srgbClr val="FFFFFF"/>
          </a:solidFill>
          <a:ln w="9360">
            <a:solidFill>
              <a:srgbClr val="000000"/>
            </a:solidFill>
            <a:miter lim="800000"/>
            <a:headEnd/>
            <a:tailEnd/>
          </a:ln>
        </p:spPr>
        <p:txBody>
          <a:bodyPr lIns="90000" tIns="46800" rIns="90000" bIns="46800"/>
          <a:lstStyle/>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收件人</a:t>
            </a: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这些首次阅读尼希米记的是在30或40年前与以斯拉一起返回波斯的犹太人，以及约125年之前与罗巴伯一起返回的孙子和曾孙们。</a:t>
            </a:r>
          </a:p>
        </p:txBody>
      </p:sp>
    </p:spTree>
    <p:extLst>
      <p:ext uri="{BB962C8B-B14F-4D97-AF65-F5344CB8AC3E}">
        <p14:creationId xmlns:p14="http://schemas.microsoft.com/office/powerpoint/2010/main" val="205687879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2531"/>
                                        </p:tgtEl>
                                        <p:attrNameLst>
                                          <p:attrName>style.visibility</p:attrName>
                                        </p:attrNameLst>
                                      </p:cBhvr>
                                      <p:to>
                                        <p:strVal val="visible"/>
                                      </p:to>
                                    </p:set>
                                    <p:anim calcmode="lin" valueType="num">
                                      <p:cBhvr>
                                        <p:cTn id="7" dur="500" fill="hold"/>
                                        <p:tgtEl>
                                          <p:spTgt spid="22531"/>
                                        </p:tgtEl>
                                        <p:attrNameLst>
                                          <p:attrName>ppt_x</p:attrName>
                                        </p:attrNameLst>
                                      </p:cBhvr>
                                      <p:tavLst>
                                        <p:tav tm="100000">
                                          <p:val>
                                            <p:strVal val="0-#ppt_w/2"/>
                                          </p:val>
                                        </p:tav>
                                        <p:tav>
                                          <p:val>
                                            <p:strVal val="#ppt_x"/>
                                          </p:val>
                                        </p:tav>
                                      </p:tavLst>
                                    </p:anim>
                                    <p:anim calcmode="lin" valueType="num">
                                      <p:cBhvr>
                                        <p:cTn id="8" dur="500" fill="hold"/>
                                        <p:tgtEl>
                                          <p:spTgt spid="22531"/>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additive="repl">
                                        <p:cTn id="12" dur="1" fill="hold">
                                          <p:stCondLst>
                                            <p:cond delay="0"/>
                                          </p:stCondLst>
                                        </p:cTn>
                                        <p:tgtEl>
                                          <p:spTgt spid="22532"/>
                                        </p:tgtEl>
                                        <p:attrNameLst>
                                          <p:attrName>style.visibility</p:attrName>
                                        </p:attrNameLst>
                                      </p:cBhvr>
                                      <p:to>
                                        <p:strVal val="visible"/>
                                      </p:to>
                                    </p:set>
                                    <p:anim calcmode="lin" valueType="num">
                                      <p:cBhvr>
                                        <p:cTn id="13" dur="500" fill="hold"/>
                                        <p:tgtEl>
                                          <p:spTgt spid="22532"/>
                                        </p:tgtEl>
                                        <p:attrNameLst>
                                          <p:attrName>ppt_x</p:attrName>
                                        </p:attrNameLst>
                                      </p:cBhvr>
                                      <p:tavLst>
                                        <p:tav tm="100000">
                                          <p:val>
                                            <p:strVal val="1+#ppt_w/2"/>
                                          </p:val>
                                        </p:tav>
                                        <p:tav>
                                          <p:val>
                                            <p:strVal val="#ppt_x"/>
                                          </p:val>
                                        </p:tav>
                                      </p:tavLst>
                                    </p:anim>
                                    <p:anim calcmode="lin" valueType="num">
                                      <p:cBhvr>
                                        <p:cTn id="14" dur="500" fill="hold"/>
                                        <p:tgtEl>
                                          <p:spTgt spid="2253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7314" name="Picture 2" descr="IMG_2065.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151692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defRPr/>
            </a:pPr>
            <a:endParaRPr lang="en-US"/>
          </a:p>
        </p:txBody>
      </p:sp>
      <p:sp>
        <p:nvSpPr>
          <p:cNvPr id="39939" name="Rectangle 3"/>
          <p:cNvSpPr>
            <a:spLocks noGrp="1" noChangeArrowheads="1"/>
          </p:cNvSpPr>
          <p:nvPr>
            <p:ph type="body" idx="1"/>
          </p:nvPr>
        </p:nvSpPr>
        <p:spPr/>
        <p:txBody>
          <a:bodyPr/>
          <a:lstStyle/>
          <a:p>
            <a:pPr eaLnBrk="1" hangingPunct="1">
              <a:defRPr/>
            </a:pPr>
            <a:endParaRPr lang="en-US"/>
          </a:p>
        </p:txBody>
      </p:sp>
      <p:pic>
        <p:nvPicPr>
          <p:cNvPr id="1038339" name="Picture 5" descr="pastor_praying_ez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2" name="AutoShape 6"/>
          <p:cNvSpPr>
            <a:spLocks noChangeArrowheads="1"/>
          </p:cNvSpPr>
          <p:nvPr/>
        </p:nvSpPr>
        <p:spPr bwMode="auto">
          <a:xfrm>
            <a:off x="5724525" y="260350"/>
            <a:ext cx="3095625" cy="3097213"/>
          </a:xfrm>
          <a:prstGeom prst="wedgeRoundRectCallout">
            <a:avLst>
              <a:gd name="adj1" fmla="val -84352"/>
              <a:gd name="adj2" fmla="val 56759"/>
              <a:gd name="adj3" fmla="val 16667"/>
            </a:avLst>
          </a:prstGeom>
          <a:solidFill>
            <a:srgbClr val="FFFFFF"/>
          </a:solidFill>
          <a:ln w="9525">
            <a:solidFill>
              <a:schemeClr val="tx1"/>
            </a:solidFill>
            <a:miter lim="800000"/>
            <a:headEnd/>
            <a:tailEnd/>
          </a:ln>
          <a:effectLst/>
        </p:spPr>
        <p:txBody>
          <a:bodyPr/>
          <a:lstStyle/>
          <a:p>
            <a:pPr algn="ctr" defTabSz="914400" eaLnBrk="1" hangingPunct="1">
              <a:buClrTx/>
              <a:buSzTx/>
              <a:buFontTx/>
              <a:buNone/>
              <a:defRPr/>
            </a:pPr>
            <a:r>
              <a:rPr lang="en-US" sz="3600" b="1" dirty="0">
                <a:solidFill>
                  <a:srgbClr val="8A0000">
                    <a:lumMod val="50000"/>
                  </a:srgbClr>
                </a:solidFill>
                <a:effectLst>
                  <a:outerShdw blurRad="38100" dist="38100" dir="2700000" algn="tl">
                    <a:srgbClr val="666633"/>
                  </a:outerShdw>
                </a:effectLst>
                <a:latin typeface="Arial" charset="0"/>
                <a:cs typeface="Arial" charset="0"/>
              </a:rPr>
              <a:t>Lord, give me a word from You, </a:t>
            </a:r>
            <a:r>
              <a:rPr lang="en-US" sz="3600" b="1" i="1" dirty="0">
                <a:solidFill>
                  <a:srgbClr val="8A0000">
                    <a:lumMod val="50000"/>
                  </a:srgbClr>
                </a:solidFill>
                <a:effectLst>
                  <a:outerShdw blurRad="38100" dist="38100" dir="2700000" algn="tl">
                    <a:srgbClr val="666633"/>
                  </a:outerShdw>
                </a:effectLst>
                <a:latin typeface="Arial" charset="0"/>
                <a:cs typeface="Arial" charset="0"/>
              </a:rPr>
              <a:t>any</a:t>
            </a:r>
            <a:r>
              <a:rPr lang="en-US" sz="3600" b="1" dirty="0">
                <a:solidFill>
                  <a:srgbClr val="8A0000">
                    <a:lumMod val="50000"/>
                  </a:srgbClr>
                </a:solidFill>
                <a:effectLst>
                  <a:outerShdw blurRad="38100" dist="38100" dir="2700000" algn="tl">
                    <a:srgbClr val="666633"/>
                  </a:outerShdw>
                </a:effectLst>
                <a:latin typeface="Arial" charset="0"/>
                <a:cs typeface="Arial" charset="0"/>
              </a:rPr>
              <a:t> word—and fast!!!</a:t>
            </a:r>
          </a:p>
        </p:txBody>
      </p:sp>
    </p:spTree>
    <p:extLst>
      <p:ext uri="{BB962C8B-B14F-4D97-AF65-F5344CB8AC3E}">
        <p14:creationId xmlns:p14="http://schemas.microsoft.com/office/powerpoint/2010/main" val="2316147459"/>
      </p:ext>
    </p:extLst>
  </p:cSld>
  <p:clrMapOvr>
    <a:masterClrMapping/>
  </p:clrMapOvr>
  <p:transition>
    <p:fade/>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1"/>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0242" name="Text Box 2"/>
          <p:cNvSpPr txBox="1">
            <a:spLocks noChangeArrowheads="1"/>
          </p:cNvSpPr>
          <p:nvPr/>
        </p:nvSpPr>
        <p:spPr bwMode="auto">
          <a:xfrm>
            <a:off x="7834313" y="6248400"/>
            <a:ext cx="255587" cy="241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lstStyle>
            <a:lvl1pPr>
              <a:defRPr sz="1200">
                <a:solidFill>
                  <a:schemeClr val="tx1"/>
                </a:solidFill>
                <a:latin typeface="Arial" charset="0"/>
                <a:ea typeface="ＭＳ Ｐゴシック" charset="0"/>
              </a:defRPr>
            </a:lvl1pPr>
            <a:lvl2pPr>
              <a:defRPr sz="1200">
                <a:solidFill>
                  <a:schemeClr val="tx1"/>
                </a:solidFill>
                <a:latin typeface="Arial" charset="0"/>
                <a:ea typeface="ＭＳ Ｐゴシック" charset="0"/>
              </a:defRPr>
            </a:lvl2pPr>
            <a:lvl3pPr>
              <a:defRPr sz="1200">
                <a:solidFill>
                  <a:schemeClr val="tx1"/>
                </a:solidFill>
                <a:latin typeface="Arial" charset="0"/>
                <a:ea typeface="ＭＳ Ｐゴシック" charset="0"/>
              </a:defRPr>
            </a:lvl3pPr>
            <a:lvl4pPr>
              <a:defRPr sz="1200">
                <a:solidFill>
                  <a:schemeClr val="tx1"/>
                </a:solidFill>
                <a:latin typeface="Arial" charset="0"/>
                <a:ea typeface="ＭＳ Ｐゴシック" charset="0"/>
              </a:defRPr>
            </a:lvl4pPr>
            <a:lvl5pPr>
              <a:defRPr sz="1200">
                <a:solidFill>
                  <a:schemeClr val="tx1"/>
                </a:solidFill>
                <a:latin typeface="Arial" charset="0"/>
                <a:ea typeface="ＭＳ Ｐゴシック" charset="0"/>
              </a:defRPr>
            </a:lvl5pPr>
            <a:lvl6pPr fontAlgn="base">
              <a:spcBef>
                <a:spcPct val="0"/>
              </a:spcBef>
              <a:spcAft>
                <a:spcPct val="0"/>
              </a:spcAft>
              <a:defRPr sz="1200">
                <a:solidFill>
                  <a:schemeClr val="tx1"/>
                </a:solidFill>
                <a:latin typeface="Arial" charset="0"/>
                <a:ea typeface="ＭＳ Ｐゴシック" charset="0"/>
              </a:defRPr>
            </a:lvl6pPr>
            <a:lvl7pPr fontAlgn="base">
              <a:spcBef>
                <a:spcPct val="0"/>
              </a:spcBef>
              <a:spcAft>
                <a:spcPct val="0"/>
              </a:spcAft>
              <a:defRPr sz="1200">
                <a:solidFill>
                  <a:schemeClr val="tx1"/>
                </a:solidFill>
                <a:latin typeface="Arial" charset="0"/>
                <a:ea typeface="ＭＳ Ｐゴシック" charset="0"/>
              </a:defRPr>
            </a:lvl7pPr>
            <a:lvl8pPr fontAlgn="base">
              <a:spcBef>
                <a:spcPct val="0"/>
              </a:spcBef>
              <a:spcAft>
                <a:spcPct val="0"/>
              </a:spcAft>
              <a:defRPr sz="1200">
                <a:solidFill>
                  <a:schemeClr val="tx1"/>
                </a:solidFill>
                <a:latin typeface="Arial" charset="0"/>
                <a:ea typeface="ＭＳ Ｐゴシック" charset="0"/>
              </a:defRPr>
            </a:lvl8pPr>
            <a:lvl9pPr fontAlgn="base">
              <a:spcBef>
                <a:spcPct val="0"/>
              </a:spcBef>
              <a:spcAft>
                <a:spcPct val="0"/>
              </a:spcAft>
              <a:defRPr sz="1200">
                <a:solidFill>
                  <a:schemeClr val="tx1"/>
                </a:solidFill>
                <a:latin typeface="Arial" charset="0"/>
                <a:ea typeface="ＭＳ Ｐゴシック" charset="0"/>
              </a:defRPr>
            </a:lvl9pPr>
          </a:lstStyle>
          <a:p>
            <a:pPr algn="ctr">
              <a:defRPr/>
            </a:pPr>
            <a:fld id="{FD3CAF7C-F3DE-3C43-94C3-8704EA0BEE9E}" type="slidenum">
              <a:rPr lang="en-US" sz="1000" smtClean="0">
                <a:effectLst>
                  <a:outerShdw blurRad="38100" dist="38100" dir="2700000" algn="tl">
                    <a:srgbClr val="DDDDDD"/>
                  </a:outerShdw>
                </a:effectLst>
                <a:cs typeface="Arial" charset="0"/>
              </a:rPr>
              <a:pPr algn="ctr">
                <a:defRPr/>
              </a:pPr>
              <a:t>352</a:t>
            </a:fld>
            <a:endParaRPr lang="en-US" sz="1000">
              <a:effectLst>
                <a:outerShdw blurRad="38100" dist="38100" dir="2700000" algn="tl">
                  <a:srgbClr val="DDDDDD"/>
                </a:outerShdw>
              </a:effectLst>
              <a:cs typeface="Arial" charset="0"/>
            </a:endParaRPr>
          </a:p>
        </p:txBody>
      </p:sp>
      <p:sp>
        <p:nvSpPr>
          <p:cNvPr id="10243" name="Rectangle 3"/>
          <p:cNvSpPr>
            <a:spLocks noGrp="1" noChangeArrowheads="1"/>
          </p:cNvSpPr>
          <p:nvPr>
            <p:ph type="title"/>
          </p:nvPr>
        </p:nvSpPr>
        <p:spPr>
          <a:xfrm>
            <a:off x="457200" y="2133600"/>
            <a:ext cx="8229600" cy="1524000"/>
          </a:xfrm>
          <a:solidFill>
            <a:srgbClr val="FFFFFF">
              <a:alpha val="49803"/>
            </a:srgbClr>
          </a:solidFill>
          <a:extLst>
            <a:ext uri="{91240B29-F687-4f45-9708-019B960494DF}">
              <a14:hiddenLine xmlns="" xmlns:a14="http://schemas.microsoft.com/office/drawing/2010/main" w="76200">
                <a:solidFill>
                  <a:schemeClr val="tx1"/>
                </a:solidFill>
                <a:miter lim="800000"/>
                <a:headEnd/>
                <a:tailEnd/>
              </a14:hiddenLine>
            </a:ext>
          </a:extLst>
        </p:spPr>
        <p:txBody>
          <a:bodyPr rIns="132080"/>
          <a:lstStyle/>
          <a:p>
            <a:pPr indent="0" algn="ctr" eaLnBrk="1" hangingPunct="1">
              <a:defRPr/>
            </a:pPr>
            <a:r>
              <a:rPr lang="ja-JP" altLang="en-US" sz="7200">
                <a:solidFill>
                  <a:schemeClr val="tx1"/>
                </a:solidFill>
                <a:effectLst>
                  <a:outerShdw blurRad="38100" dist="38100" dir="2700000" algn="tl">
                    <a:srgbClr val="DDDDDD"/>
                  </a:outerShdw>
                </a:effectLst>
                <a:latin typeface="Arial Bold" charset="0"/>
                <a:ea typeface="Heiti SC Medium" charset="0"/>
                <a:cs typeface="Heiti SC Medium" charset="0"/>
                <a:sym typeface="Arial Bold" charset="0"/>
              </a:rPr>
              <a:t>讲道表</a:t>
            </a:r>
            <a:endParaRPr lang="en-US" sz="7200">
              <a:solidFill>
                <a:schemeClr val="tx1"/>
              </a:solidFill>
              <a:effectLst>
                <a:outerShdw blurRad="38100" dist="38100" dir="2700000" algn="tl">
                  <a:srgbClr val="DDDDDD"/>
                </a:outerShdw>
              </a:effectLst>
              <a:latin typeface="Arial Bold" charset="0"/>
              <a:ea typeface="ヒラギノ角ゴ ProN W6" charset="0"/>
              <a:cs typeface="ヒラギノ角ゴ ProN W6" charset="0"/>
              <a:sym typeface="Arial Bold" charset="0"/>
            </a:endParaRPr>
          </a:p>
        </p:txBody>
      </p:sp>
      <p:sp>
        <p:nvSpPr>
          <p:cNvPr id="10244" name="Rectangle 4"/>
          <p:cNvSpPr>
            <a:spLocks noGrp="1" noChangeArrowheads="1"/>
          </p:cNvSpPr>
          <p:nvPr>
            <p:ph type="body" idx="1"/>
          </p:nvPr>
        </p:nvSpPr>
        <p:spPr>
          <a:xfrm>
            <a:off x="2171700" y="3644900"/>
            <a:ext cx="4800600" cy="1981200"/>
          </a:xfrm>
          <a:solidFill>
            <a:srgbClr val="FFFFFF">
              <a:alpha val="49803"/>
            </a:srgbClr>
          </a:solidFill>
          <a:extLst>
            <a:ext uri="{91240B29-F687-4f45-9708-019B960494DF}">
              <a14:hiddenLine xmlns="" xmlns:a14="http://schemas.microsoft.com/office/drawing/2010/main" w="76200">
                <a:solidFill>
                  <a:schemeClr val="tx1"/>
                </a:solidFill>
                <a:miter lim="800000"/>
                <a:headEnd/>
                <a:tailEnd/>
              </a14:hiddenLine>
            </a:ext>
          </a:extLst>
        </p:spPr>
        <p:txBody>
          <a:bodyPr rIns="132080" anchor="ctr"/>
          <a:lstStyle/>
          <a:p>
            <a:pPr marL="39688" indent="0" algn="ctr" eaLnBrk="1" hangingPunct="1">
              <a:buFont typeface="Wingdings" charset="0"/>
              <a:buNone/>
              <a:defRPr/>
            </a:pPr>
            <a:r>
              <a:rPr lang="ja-JP" altLang="en-US" sz="4400">
                <a:effectLst>
                  <a:outerShdw blurRad="38100" dist="38100" dir="2700000" algn="tl">
                    <a:srgbClr val="DDDDDD"/>
                  </a:outerShdw>
                </a:effectLst>
                <a:latin typeface="Arial Bold Italic" charset="0"/>
                <a:ea typeface="Heiti SC Medium" charset="0"/>
                <a:cs typeface="Heiti SC Medium" charset="0"/>
                <a:sym typeface="Arial Bold Italic" charset="0"/>
              </a:rPr>
              <a:t>计划你的未来</a:t>
            </a:r>
            <a:endParaRPr lang="en-US" sz="4400">
              <a:effectLst>
                <a:outerShdw blurRad="38100" dist="38100" dir="2700000" algn="tl">
                  <a:srgbClr val="DDDDDD"/>
                </a:outerShdw>
              </a:effectLst>
              <a:latin typeface="Arial Bold Italic" charset="0"/>
              <a:ea typeface="ヒラギノ角ゴ ProN W6" charset="0"/>
              <a:cs typeface="ヒラギノ角ゴ ProN W6" charset="0"/>
              <a:sym typeface="Arial Bold Italic" charset="0"/>
            </a:endParaRPr>
          </a:p>
        </p:txBody>
      </p:sp>
      <p:sp>
        <p:nvSpPr>
          <p:cNvPr id="123909" name="Rectangle 5"/>
          <p:cNvSpPr>
            <a:spLocks/>
          </p:cNvSpPr>
          <p:nvPr/>
        </p:nvSpPr>
        <p:spPr bwMode="auto">
          <a:xfrm>
            <a:off x="8445500" y="71438"/>
            <a:ext cx="661988" cy="44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8"/>
            <a:r>
              <a:rPr lang="en-US">
                <a:solidFill>
                  <a:schemeClr val="tx1"/>
                </a:solidFill>
                <a:latin typeface="Arial Bold" charset="0"/>
                <a:ea typeface="ＭＳ Ｐゴシック" charset="0"/>
                <a:cs typeface="ＭＳ Ｐゴシック" charset="0"/>
                <a:sym typeface="Arial Bold" charset="0"/>
              </a:rPr>
              <a:t>221</a:t>
            </a:r>
          </a:p>
        </p:txBody>
      </p:sp>
      <p:sp>
        <p:nvSpPr>
          <p:cNvPr id="9"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99675549"/>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1"/>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00"/>
            <a:ext cx="9144000" cy="593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6386" name="Rectangle 2"/>
          <p:cNvSpPr>
            <a:spLocks noGrp="1" noChangeArrowheads="1"/>
          </p:cNvSpPr>
          <p:nvPr>
            <p:ph type="title"/>
          </p:nvPr>
        </p:nvSpPr>
        <p:spPr>
          <a:xfrm>
            <a:off x="22225" y="0"/>
            <a:ext cx="9121775" cy="908050"/>
          </a:xfrm>
          <a:solidFill>
            <a:srgbClr val="000000"/>
          </a:solidFill>
        </p:spPr>
        <p:txBody>
          <a:bodyPr rIns="132080"/>
          <a:lstStyle/>
          <a:p>
            <a:pPr indent="0" eaLnBrk="1" hangingPunct="1">
              <a:defRPr/>
            </a:pPr>
            <a:r>
              <a:rPr lang="ja-JP" altLang="en-US" sz="3200">
                <a:solidFill>
                  <a:srgbClr val="FFFFFF"/>
                </a:solidFill>
                <a:latin typeface="Arial Black" charset="0"/>
                <a:ea typeface="ヒラギノ角ゴ ProN W6" charset="0"/>
                <a:cs typeface="ヒラギノ角ゴ ProN W6" charset="0"/>
                <a:sym typeface="Arial Black" charset="0"/>
              </a:rPr>
              <a:t>更仔细的讲道表内容</a:t>
            </a:r>
            <a:endParaRPr lang="en-US" sz="3200">
              <a:solidFill>
                <a:srgbClr val="FFFFFF"/>
              </a:solidFill>
              <a:latin typeface="Arial Black" charset="0"/>
              <a:ea typeface="ヒラギノ角ゴ ProN W6" charset="0"/>
              <a:cs typeface="ヒラギノ角ゴ ProN W6" charset="0"/>
              <a:sym typeface="Arial Black" charset="0"/>
            </a:endParaRPr>
          </a:p>
        </p:txBody>
      </p:sp>
      <p:sp>
        <p:nvSpPr>
          <p:cNvPr id="16387" name="Oval 3"/>
          <p:cNvSpPr>
            <a:spLocks/>
          </p:cNvSpPr>
          <p:nvPr/>
        </p:nvSpPr>
        <p:spPr bwMode="auto">
          <a:xfrm>
            <a:off x="5148263" y="4919663"/>
            <a:ext cx="884237" cy="5969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88" name="Oval 4"/>
          <p:cNvSpPr>
            <a:spLocks/>
          </p:cNvSpPr>
          <p:nvPr/>
        </p:nvSpPr>
        <p:spPr bwMode="auto">
          <a:xfrm>
            <a:off x="7812088" y="2565400"/>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89" name="Oval 5"/>
          <p:cNvSpPr>
            <a:spLocks/>
          </p:cNvSpPr>
          <p:nvPr/>
        </p:nvSpPr>
        <p:spPr bwMode="auto">
          <a:xfrm>
            <a:off x="7740650" y="3573463"/>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90" name="Oval 6"/>
          <p:cNvSpPr>
            <a:spLocks/>
          </p:cNvSpPr>
          <p:nvPr/>
        </p:nvSpPr>
        <p:spPr bwMode="auto">
          <a:xfrm>
            <a:off x="7956550" y="5856288"/>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30055" name="Rectangle 7"/>
          <p:cNvSpPr>
            <a:spLocks/>
          </p:cNvSpPr>
          <p:nvPr/>
        </p:nvSpPr>
        <p:spPr bwMode="auto">
          <a:xfrm>
            <a:off x="8243888" y="87313"/>
            <a:ext cx="831850" cy="44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8"/>
            <a:r>
              <a:rPr lang="en-US">
                <a:solidFill>
                  <a:srgbClr val="FDF3FD"/>
                </a:solidFill>
                <a:latin typeface="Arial Bold" charset="0"/>
                <a:ea typeface="ＭＳ Ｐゴシック" charset="0"/>
                <a:cs typeface="ＭＳ Ｐゴシック" charset="0"/>
                <a:sym typeface="Arial Bold" charset="0"/>
              </a:rPr>
              <a:t>223a</a:t>
            </a:r>
          </a:p>
        </p:txBody>
      </p:sp>
      <p:sp>
        <p:nvSpPr>
          <p:cNvPr id="130056" name="Rectangle 8"/>
          <p:cNvSpPr>
            <a:spLocks/>
          </p:cNvSpPr>
          <p:nvPr/>
        </p:nvSpPr>
        <p:spPr bwMode="auto">
          <a:xfrm>
            <a:off x="8331200" y="26162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
        <p:nvSpPr>
          <p:cNvPr id="130057" name="Rectangle 9"/>
          <p:cNvSpPr>
            <a:spLocks/>
          </p:cNvSpPr>
          <p:nvPr/>
        </p:nvSpPr>
        <p:spPr bwMode="auto">
          <a:xfrm>
            <a:off x="8331200" y="36322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
        <p:nvSpPr>
          <p:cNvPr id="130058" name="Rectangle 10"/>
          <p:cNvSpPr>
            <a:spLocks/>
          </p:cNvSpPr>
          <p:nvPr/>
        </p:nvSpPr>
        <p:spPr bwMode="auto">
          <a:xfrm>
            <a:off x="8470900" y="59055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Tree>
    <p:extLst>
      <p:ext uri="{BB962C8B-B14F-4D97-AF65-F5344CB8AC3E}">
        <p14:creationId xmlns:p14="http://schemas.microsoft.com/office/powerpoint/2010/main" val="27183407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6387"/>
                                        </p:tgtEl>
                                        <p:attrNameLst>
                                          <p:attrName>style.visibility</p:attrName>
                                        </p:attrNameLst>
                                      </p:cBhvr>
                                      <p:to>
                                        <p:strVal val="visible"/>
                                      </p:to>
                                    </p:set>
                                    <p:anim calcmode="lin" valueType="num">
                                      <p:cBhvr>
                                        <p:cTn id="7" dur="500" fill="hold"/>
                                        <p:tgtEl>
                                          <p:spTgt spid="16387"/>
                                        </p:tgtEl>
                                        <p:attrNameLst>
                                          <p:attrName>ppt_w</p:attrName>
                                        </p:attrNameLst>
                                      </p:cBhvr>
                                      <p:tavLst>
                                        <p:tav tm="0">
                                          <p:val>
                                            <p:strVal val="4*#ppt_w"/>
                                          </p:val>
                                        </p:tav>
                                        <p:tav tm="100000">
                                          <p:val>
                                            <p:strVal val="#ppt_w"/>
                                          </p:val>
                                        </p:tav>
                                      </p:tavLst>
                                    </p:anim>
                                    <p:anim calcmode="lin" valueType="num">
                                      <p:cBhvr>
                                        <p:cTn id="8" dur="500" fill="hold"/>
                                        <p:tgtEl>
                                          <p:spTgt spid="16387"/>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16388"/>
                                        </p:tgtEl>
                                        <p:attrNameLst>
                                          <p:attrName>style.visibility</p:attrName>
                                        </p:attrNameLst>
                                      </p:cBhvr>
                                      <p:to>
                                        <p:strVal val="visible"/>
                                      </p:to>
                                    </p:set>
                                    <p:anim calcmode="lin" valueType="num">
                                      <p:cBhvr>
                                        <p:cTn id="13" dur="500" fill="hold"/>
                                        <p:tgtEl>
                                          <p:spTgt spid="16388"/>
                                        </p:tgtEl>
                                        <p:attrNameLst>
                                          <p:attrName>ppt_w</p:attrName>
                                        </p:attrNameLst>
                                      </p:cBhvr>
                                      <p:tavLst>
                                        <p:tav tm="0">
                                          <p:val>
                                            <p:strVal val="4*#ppt_w"/>
                                          </p:val>
                                        </p:tav>
                                        <p:tav tm="100000">
                                          <p:val>
                                            <p:strVal val="#ppt_w"/>
                                          </p:val>
                                        </p:tav>
                                      </p:tavLst>
                                    </p:anim>
                                    <p:anim calcmode="lin" valueType="num">
                                      <p:cBhvr>
                                        <p:cTn id="14" dur="500" fill="hold"/>
                                        <p:tgtEl>
                                          <p:spTgt spid="16388"/>
                                        </p:tgtEl>
                                        <p:attrNameLst>
                                          <p:attrName>ppt_h</p:attrName>
                                        </p:attrNameLst>
                                      </p:cBhvr>
                                      <p:tavLst>
                                        <p:tav tm="0">
                                          <p:val>
                                            <p:strVal val="4*#ppt_h"/>
                                          </p:val>
                                        </p:tav>
                                        <p:tav tm="100000">
                                          <p:val>
                                            <p:strVal val="#ppt_h"/>
                                          </p:val>
                                        </p:tav>
                                      </p:tavLst>
                                    </p:anim>
                                  </p:childTnLst>
                                </p:cTn>
                              </p:par>
                            </p:childTnLst>
                          </p:cTn>
                        </p:par>
                        <p:par>
                          <p:cTn id="15" fill="hold" nodeType="afterGroup">
                            <p:stCondLst>
                              <p:cond delay="500"/>
                            </p:stCondLst>
                            <p:childTnLst>
                              <p:par>
                                <p:cTn id="16" presetID="23" presetClass="entr" presetSubtype="32" fill="hold" grpId="0" nodeType="afterEffect">
                                  <p:stCondLst>
                                    <p:cond delay="1230"/>
                                  </p:stCondLst>
                                  <p:childTnLst>
                                    <p:set>
                                      <p:cBhvr>
                                        <p:cTn id="17" dur="1" fill="hold">
                                          <p:stCondLst>
                                            <p:cond delay="0"/>
                                          </p:stCondLst>
                                        </p:cTn>
                                        <p:tgtEl>
                                          <p:spTgt spid="16389"/>
                                        </p:tgtEl>
                                        <p:attrNameLst>
                                          <p:attrName>style.visibility</p:attrName>
                                        </p:attrNameLst>
                                      </p:cBhvr>
                                      <p:to>
                                        <p:strVal val="visible"/>
                                      </p:to>
                                    </p:set>
                                    <p:anim calcmode="lin" valueType="num">
                                      <p:cBhvr>
                                        <p:cTn id="18" dur="500" fill="hold"/>
                                        <p:tgtEl>
                                          <p:spTgt spid="16389"/>
                                        </p:tgtEl>
                                        <p:attrNameLst>
                                          <p:attrName>ppt_w</p:attrName>
                                        </p:attrNameLst>
                                      </p:cBhvr>
                                      <p:tavLst>
                                        <p:tav tm="0">
                                          <p:val>
                                            <p:strVal val="4*#ppt_w"/>
                                          </p:val>
                                        </p:tav>
                                        <p:tav tm="100000">
                                          <p:val>
                                            <p:strVal val="#ppt_w"/>
                                          </p:val>
                                        </p:tav>
                                      </p:tavLst>
                                    </p:anim>
                                    <p:anim calcmode="lin" valueType="num">
                                      <p:cBhvr>
                                        <p:cTn id="19" dur="500" fill="hold"/>
                                        <p:tgtEl>
                                          <p:spTgt spid="16389"/>
                                        </p:tgtEl>
                                        <p:attrNameLst>
                                          <p:attrName>ppt_h</p:attrName>
                                        </p:attrNameLst>
                                      </p:cBhvr>
                                      <p:tavLst>
                                        <p:tav tm="0">
                                          <p:val>
                                            <p:strVal val="4*#ppt_h"/>
                                          </p:val>
                                        </p:tav>
                                        <p:tav tm="100000">
                                          <p:val>
                                            <p:strVal val="#ppt_h"/>
                                          </p:val>
                                        </p:tav>
                                      </p:tavLst>
                                    </p:anim>
                                  </p:childTnLst>
                                </p:cTn>
                              </p:par>
                            </p:childTnLst>
                          </p:cTn>
                        </p:par>
                        <p:par>
                          <p:cTn id="20" fill="hold" nodeType="afterGroup">
                            <p:stCondLst>
                              <p:cond delay="2230"/>
                            </p:stCondLst>
                            <p:childTnLst>
                              <p:par>
                                <p:cTn id="21" presetID="23" presetClass="entr" presetSubtype="32" fill="hold" grpId="0" nodeType="afterEffect">
                                  <p:stCondLst>
                                    <p:cond delay="1230"/>
                                  </p:stCondLst>
                                  <p:childTnLst>
                                    <p:set>
                                      <p:cBhvr>
                                        <p:cTn id="22" dur="1" fill="hold">
                                          <p:stCondLst>
                                            <p:cond delay="0"/>
                                          </p:stCondLst>
                                        </p:cTn>
                                        <p:tgtEl>
                                          <p:spTgt spid="16390"/>
                                        </p:tgtEl>
                                        <p:attrNameLst>
                                          <p:attrName>style.visibility</p:attrName>
                                        </p:attrNameLst>
                                      </p:cBhvr>
                                      <p:to>
                                        <p:strVal val="visible"/>
                                      </p:to>
                                    </p:set>
                                    <p:anim calcmode="lin" valueType="num">
                                      <p:cBhvr>
                                        <p:cTn id="23" dur="500" fill="hold"/>
                                        <p:tgtEl>
                                          <p:spTgt spid="16390"/>
                                        </p:tgtEl>
                                        <p:attrNameLst>
                                          <p:attrName>ppt_w</p:attrName>
                                        </p:attrNameLst>
                                      </p:cBhvr>
                                      <p:tavLst>
                                        <p:tav tm="0">
                                          <p:val>
                                            <p:strVal val="4*#ppt_w"/>
                                          </p:val>
                                        </p:tav>
                                        <p:tav tm="100000">
                                          <p:val>
                                            <p:strVal val="#ppt_w"/>
                                          </p:val>
                                        </p:tav>
                                      </p:tavLst>
                                    </p:anim>
                                    <p:anim calcmode="lin" valueType="num">
                                      <p:cBhvr>
                                        <p:cTn id="24" dur="500" fill="hold"/>
                                        <p:tgtEl>
                                          <p:spTgt spid="1639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8" grpId="0" animBg="1"/>
      <p:bldP spid="16389" grpId="0" animBg="1"/>
      <p:bldP spid="16390" grpId="0" animBg="1"/>
    </p:bldLst>
  </p:timing>
</p:sld>
</file>

<file path=ppt/slides/slide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434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4486275" y="3213100"/>
            <a:ext cx="4572000" cy="251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buFontTx/>
              <a:buNone/>
              <a:defRPr/>
            </a:pPr>
            <a:endParaRPr lang="en-US" b="1" dirty="0">
              <a:solidFill>
                <a:srgbClr val="FFFFFF"/>
              </a:solidFill>
              <a:effectLst>
                <a:glow rad="203200">
                  <a:srgbClr val="000000"/>
                </a:glow>
              </a:effectLst>
              <a:latin typeface="Arial"/>
            </a:endParaRPr>
          </a:p>
        </p:txBody>
      </p:sp>
      <p:sp>
        <p:nvSpPr>
          <p:cNvPr id="4" name="Title 3"/>
          <p:cNvSpPr>
            <a:spLocks noGrp="1"/>
          </p:cNvSpPr>
          <p:nvPr>
            <p:ph type="title"/>
          </p:nvPr>
        </p:nvSpPr>
        <p:spPr/>
        <p:txBody>
          <a:bodyPr/>
          <a:lstStyle/>
          <a:p>
            <a:pPr>
              <a:defRPr/>
            </a:pPr>
            <a:r>
              <a:rPr lang="en-US" b="1" dirty="0">
                <a:solidFill>
                  <a:srgbClr val="FFFFFF"/>
                </a:solidFill>
                <a:effectLst>
                  <a:glow rad="203200">
                    <a:srgbClr val="000000"/>
                  </a:glow>
                </a:effectLst>
                <a:latin typeface="Arial"/>
              </a:rPr>
              <a:t>How should we respond when God gives us </a:t>
            </a:r>
            <a:r>
              <a:rPr lang="en-US" b="1" dirty="0">
                <a:solidFill>
                  <a:srgbClr val="FFFF00"/>
                </a:solidFill>
                <a:effectLst>
                  <a:glow rad="203200">
                    <a:srgbClr val="000000"/>
                  </a:glow>
                </a:effectLst>
                <a:latin typeface="Arial"/>
              </a:rPr>
              <a:t>victory</a:t>
            </a:r>
            <a:r>
              <a:rPr lang="en-US" b="1" dirty="0">
                <a:solidFill>
                  <a:srgbClr val="FFFFFF"/>
                </a:solidFill>
                <a:effectLst>
                  <a:glow rad="203200">
                    <a:srgbClr val="000000"/>
                  </a:glow>
                </a:effectLst>
                <a:latin typeface="Arial"/>
              </a:rPr>
              <a:t>?</a:t>
            </a:r>
            <a:endParaRPr lang="en-US" dirty="0"/>
          </a:p>
        </p:txBody>
      </p:sp>
    </p:spTree>
    <p:extLst>
      <p:ext uri="{BB962C8B-B14F-4D97-AF65-F5344CB8AC3E}">
        <p14:creationId xmlns:p14="http://schemas.microsoft.com/office/powerpoint/2010/main" val="21958890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1044482"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8" y="0"/>
            <a:ext cx="9142412"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483" name="Rectangle 2"/>
          <p:cNvSpPr>
            <a:spLocks noGrp="1" noChangeArrowheads="1"/>
          </p:cNvSpPr>
          <p:nvPr>
            <p:ph type="title" idx="4294967295"/>
          </p:nvPr>
        </p:nvSpPr>
        <p:spPr>
          <a:xfrm>
            <a:off x="2627313" y="116011"/>
            <a:ext cx="6516687" cy="1440781"/>
          </a:xfrm>
        </p:spPr>
        <p:txBody>
          <a:bodyPr/>
          <a:lstStyle/>
          <a:p>
            <a:r>
              <a:rPr lang="en-US" b="1" dirty="0">
                <a:solidFill>
                  <a:schemeClr val="tx1"/>
                </a:solidFill>
                <a:latin typeface="Arial" charset="0"/>
                <a:ea typeface="ＭＳ Ｐゴシック" charset="0"/>
                <a:cs typeface="ＭＳ Ｐゴシック" charset="0"/>
              </a:rPr>
              <a:t>The Main Idea of </a:t>
            </a:r>
            <a:r>
              <a:rPr lang="ko-KR" altLang="en-US" b="1" dirty="0" err="1">
                <a:solidFill>
                  <a:schemeClr val="tx1"/>
                </a:solidFill>
                <a:latin typeface="Arial" charset="0"/>
                <a:ea typeface="ＭＳ Ｐゴシック" charset="0"/>
                <a:cs typeface="ＭＳ Ｐゴシック" charset="0"/>
              </a:rPr>
              <a:t>尼希米记</a:t>
            </a:r>
            <a:r>
              <a:rPr lang="en-US" b="1" dirty="0">
                <a:solidFill>
                  <a:schemeClr val="tx1"/>
                </a:solidFill>
                <a:latin typeface="Arial" charset="0"/>
                <a:ea typeface="ＭＳ Ｐゴシック" charset="0"/>
                <a:cs typeface="ＭＳ Ｐゴシック" charset="0"/>
              </a:rPr>
              <a:t> 6:15–7:3</a:t>
            </a:r>
          </a:p>
        </p:txBody>
      </p:sp>
      <p:sp>
        <p:nvSpPr>
          <p:cNvPr id="1044484" name="Rectangle 2"/>
          <p:cNvSpPr txBox="1">
            <a:spLocks noChangeArrowheads="1"/>
          </p:cNvSpPr>
          <p:nvPr/>
        </p:nvSpPr>
        <p:spPr bwMode="auto">
          <a:xfrm>
            <a:off x="-3175" y="3284538"/>
            <a:ext cx="3927475" cy="331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en-US" sz="6600" b="1" baseline="0">
                <a:solidFill>
                  <a:srgbClr val="800000"/>
                </a:solidFill>
                <a:latin typeface="Arial" charset="0"/>
              </a:rPr>
              <a:t>Guard</a:t>
            </a:r>
            <a:r>
              <a:rPr lang="en-US" sz="6600" b="1" baseline="0">
                <a:solidFill>
                  <a:srgbClr val="000000"/>
                </a:solidFill>
                <a:latin typeface="Arial" charset="0"/>
              </a:rPr>
              <a:t> God's work!</a:t>
            </a:r>
          </a:p>
        </p:txBody>
      </p:sp>
    </p:spTree>
    <p:extLst>
      <p:ext uri="{BB962C8B-B14F-4D97-AF65-F5344CB8AC3E}">
        <p14:creationId xmlns:p14="http://schemas.microsoft.com/office/powerpoint/2010/main" val="3437788767"/>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nchor="ctr"/>
          <a:lstStyle/>
          <a:p>
            <a:pPr algn="ctr" eaLnBrk="1" hangingPunct="1">
              <a:defRPr/>
            </a:pPr>
            <a:r>
              <a:rPr lang="en-US" sz="6000" b="1" dirty="0">
                <a:effectLst>
                  <a:outerShdw blurRad="38100" dist="38100" dir="2700000" algn="tl">
                    <a:srgbClr val="666633"/>
                  </a:outerShdw>
                </a:effectLst>
              </a:rPr>
              <a:t>Summing Up…</a:t>
            </a:r>
          </a:p>
        </p:txBody>
      </p:sp>
      <p:sp>
        <p:nvSpPr>
          <p:cNvPr id="23555" name="Rectangle 3"/>
          <p:cNvSpPr>
            <a:spLocks noGrp="1" noChangeArrowheads="1"/>
          </p:cNvSpPr>
          <p:nvPr>
            <p:ph type="body" idx="1"/>
          </p:nvPr>
        </p:nvSpPr>
        <p:spPr>
          <a:xfrm>
            <a:off x="533400" y="1828800"/>
            <a:ext cx="8153400" cy="4192588"/>
          </a:xfrm>
        </p:spPr>
        <p:txBody>
          <a:bodyPr/>
          <a:lstStyle/>
          <a:p>
            <a:pPr eaLnBrk="1" hangingPunct="1">
              <a:lnSpc>
                <a:spcPct val="80000"/>
              </a:lnSpc>
              <a:defRPr/>
            </a:pPr>
            <a:r>
              <a:rPr lang="ko-KR" altLang="en-US" sz="3200" b="1" dirty="0" err="1"/>
              <a:t>尼希米记</a:t>
            </a:r>
            <a:r>
              <a:rPr lang="en-US" sz="3200" b="1" dirty="0"/>
              <a:t> saw God use him to achieve the (humanly) impossible.</a:t>
            </a:r>
          </a:p>
          <a:p>
            <a:pPr eaLnBrk="1" hangingPunct="1">
              <a:lnSpc>
                <a:spcPct val="80000"/>
              </a:lnSpc>
              <a:defRPr/>
            </a:pPr>
            <a:endParaRPr lang="en-US" sz="3200" b="1" dirty="0"/>
          </a:p>
          <a:p>
            <a:pPr eaLnBrk="1" hangingPunct="1">
              <a:lnSpc>
                <a:spcPct val="80000"/>
              </a:lnSpc>
              <a:defRPr/>
            </a:pPr>
            <a:r>
              <a:rPr lang="en-US" sz="3200" b="1" dirty="0"/>
              <a:t>Even so, the opposition of the enemy still did not cease.</a:t>
            </a:r>
          </a:p>
          <a:p>
            <a:pPr eaLnBrk="1" hangingPunct="1">
              <a:lnSpc>
                <a:spcPct val="80000"/>
              </a:lnSpc>
              <a:defRPr/>
            </a:pPr>
            <a:endParaRPr lang="en-US" sz="3200" b="1" dirty="0"/>
          </a:p>
          <a:p>
            <a:pPr eaLnBrk="1" hangingPunct="1">
              <a:lnSpc>
                <a:spcPct val="80000"/>
              </a:lnSpc>
              <a:defRPr/>
            </a:pPr>
            <a:r>
              <a:rPr lang="en-US" sz="3200" b="1" dirty="0"/>
              <a:t>Thus, </a:t>
            </a:r>
            <a:r>
              <a:rPr lang="ko-KR" altLang="en-US" sz="3200" b="1" dirty="0" err="1"/>
              <a:t>尼希米记</a:t>
            </a:r>
            <a:r>
              <a:rPr lang="en-US" sz="3200" b="1" dirty="0"/>
              <a:t> wisely delegated work to godly leaders and took precautions to guard the work of God</a:t>
            </a:r>
            <a:r>
              <a:rPr lang="fr-FR" sz="3200" b="1" dirty="0"/>
              <a:t>'</a:t>
            </a:r>
            <a:r>
              <a:rPr lang="en-US" sz="3200" b="1" dirty="0"/>
              <a:t>s hands</a:t>
            </a:r>
          </a:p>
        </p:txBody>
      </p:sp>
    </p:spTree>
    <p:extLst>
      <p:ext uri="{BB962C8B-B14F-4D97-AF65-F5344CB8AC3E}">
        <p14:creationId xmlns:p14="http://schemas.microsoft.com/office/powerpoint/2010/main" val="412540264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500"/>
                                        <p:tgtEl>
                                          <p:spTgt spid="235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5">
                                            <p:txEl>
                                              <p:pRg st="4" end="4"/>
                                            </p:txEl>
                                          </p:spTgt>
                                        </p:tgtEl>
                                        <p:attrNameLst>
                                          <p:attrName>style.visibility</p:attrName>
                                        </p:attrNameLst>
                                      </p:cBhvr>
                                      <p:to>
                                        <p:strVal val="visible"/>
                                      </p:to>
                                    </p:set>
                                    <p:animEffect transition="in" filter="fade">
                                      <p:cBhvr>
                                        <p:cTn id="17"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46529" name="Picture 5" descr="2007-6-28%20Sunset%20in%20Pingree%20Grove%2000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2" name="Rectangle 2"/>
          <p:cNvSpPr>
            <a:spLocks noGrp="1" noChangeArrowheads="1"/>
          </p:cNvSpPr>
          <p:nvPr>
            <p:ph type="title"/>
          </p:nvPr>
        </p:nvSpPr>
        <p:spPr/>
        <p:txBody>
          <a:bodyPr anchor="ctr"/>
          <a:lstStyle/>
          <a:p>
            <a:pPr eaLnBrk="1" hangingPunct="1">
              <a:defRPr/>
            </a:pPr>
            <a:r>
              <a:rPr lang="en-US" b="1" dirty="0">
                <a:effectLst>
                  <a:glow rad="139700">
                    <a:schemeClr val="bg1"/>
                  </a:glow>
                </a:effectLst>
              </a:rPr>
              <a:t>Questions to Consider:</a:t>
            </a:r>
          </a:p>
        </p:txBody>
      </p:sp>
      <p:sp>
        <p:nvSpPr>
          <p:cNvPr id="35843" name="Rectangle 3"/>
          <p:cNvSpPr>
            <a:spLocks noGrp="1" noChangeArrowheads="1"/>
          </p:cNvSpPr>
          <p:nvPr>
            <p:ph type="body" idx="1"/>
          </p:nvPr>
        </p:nvSpPr>
        <p:spPr>
          <a:xfrm>
            <a:off x="533400" y="1828800"/>
            <a:ext cx="8153400" cy="4264025"/>
          </a:xfrm>
        </p:spPr>
        <p:txBody>
          <a:bodyPr/>
          <a:lstStyle/>
          <a:p>
            <a:pPr eaLnBrk="1" hangingPunct="1">
              <a:defRPr/>
            </a:pPr>
            <a:r>
              <a:rPr lang="en-US" sz="3200" b="1" dirty="0">
                <a:effectLst>
                  <a:glow rad="139700">
                    <a:schemeClr val="bg1"/>
                  </a:glow>
                </a:effectLst>
              </a:rPr>
              <a:t>What has God entrusted you in your life, either lately or sometime in the past which warrant guarding and taking great care of?</a:t>
            </a:r>
          </a:p>
          <a:p>
            <a:pPr eaLnBrk="1" hangingPunct="1">
              <a:defRPr/>
            </a:pPr>
            <a:endParaRPr lang="en-US" sz="3200" b="1" dirty="0">
              <a:effectLst>
                <a:glow rad="139700">
                  <a:schemeClr val="bg1"/>
                </a:glow>
              </a:effectLst>
            </a:endParaRPr>
          </a:p>
          <a:p>
            <a:pPr eaLnBrk="1" hangingPunct="1">
              <a:defRPr/>
            </a:pPr>
            <a:r>
              <a:rPr lang="en-US" sz="3200" b="1" dirty="0">
                <a:effectLst>
                  <a:glow rad="139700">
                    <a:schemeClr val="bg1"/>
                  </a:glow>
                </a:effectLst>
              </a:rPr>
              <a:t>How can you faithfully guard these as a precious stewardship from Him?</a:t>
            </a:r>
            <a:endParaRPr lang="en-US" sz="3200" dirty="0">
              <a:effectLst>
                <a:glow rad="139700">
                  <a:schemeClr val="bg1"/>
                </a:glow>
              </a:effectLst>
            </a:endParaRPr>
          </a:p>
        </p:txBody>
      </p:sp>
    </p:spTree>
    <p:extLst>
      <p:ext uri="{BB962C8B-B14F-4D97-AF65-F5344CB8AC3E}">
        <p14:creationId xmlns:p14="http://schemas.microsoft.com/office/powerpoint/2010/main" val="270752363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xEl>
                                              <p:pRg st="0" end="0"/>
                                            </p:txEl>
                                          </p:spTgt>
                                        </p:tgtEl>
                                        <p:attrNameLst>
                                          <p:attrName>style.visibility</p:attrName>
                                        </p:attrNameLst>
                                      </p:cBhvr>
                                      <p:to>
                                        <p:strVal val="visible"/>
                                      </p:to>
                                    </p:set>
                                    <p:animEffect transition="in" filter="fade">
                                      <p:cBhvr>
                                        <p:cTn id="7" dur="500"/>
                                        <p:tgtEl>
                                          <p:spTgt spid="358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843">
                                            <p:txEl>
                                              <p:pRg st="2" end="2"/>
                                            </p:txEl>
                                          </p:spTgt>
                                        </p:tgtEl>
                                        <p:attrNameLst>
                                          <p:attrName>style.visibility</p:attrName>
                                        </p:attrNameLst>
                                      </p:cBhvr>
                                      <p:to>
                                        <p:strVal val="visible"/>
                                      </p:to>
                                    </p:set>
                                    <p:animEffect transition="in" filter="fade">
                                      <p:cBhvr>
                                        <p:cTn id="12" dur="500"/>
                                        <p:tgtEl>
                                          <p:spTgt spid="358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323850" y="188913"/>
            <a:ext cx="8569325" cy="1584325"/>
          </a:xfrm>
        </p:spPr>
        <p:txBody>
          <a:bodyPr anchor="ctr"/>
          <a:lstStyle/>
          <a:p>
            <a:pPr algn="ctr" eaLnBrk="1" hangingPunct="1">
              <a:defRPr/>
            </a:pPr>
            <a:r>
              <a:rPr lang="en-US" sz="4000" b="1" dirty="0"/>
              <a:t>Concerning Crossroads</a:t>
            </a:r>
          </a:p>
        </p:txBody>
      </p:sp>
      <p:sp>
        <p:nvSpPr>
          <p:cNvPr id="37891" name="Rectangle 3"/>
          <p:cNvSpPr>
            <a:spLocks noGrp="1" noChangeArrowheads="1"/>
          </p:cNvSpPr>
          <p:nvPr>
            <p:ph type="body" idx="1"/>
          </p:nvPr>
        </p:nvSpPr>
        <p:spPr>
          <a:xfrm>
            <a:off x="250825" y="1828800"/>
            <a:ext cx="8569325" cy="4408488"/>
          </a:xfrm>
        </p:spPr>
        <p:txBody>
          <a:bodyPr/>
          <a:lstStyle/>
          <a:p>
            <a:pPr eaLnBrk="1" hangingPunct="1">
              <a:lnSpc>
                <a:spcPct val="90000"/>
              </a:lnSpc>
              <a:defRPr/>
            </a:pPr>
            <a:r>
              <a:rPr lang="en-US" sz="2400" b="1" dirty="0"/>
              <a:t>What place of ministry has God entrusted you here at Crossroads?</a:t>
            </a:r>
          </a:p>
          <a:p>
            <a:pPr eaLnBrk="1" hangingPunct="1">
              <a:lnSpc>
                <a:spcPct val="90000"/>
              </a:lnSpc>
              <a:defRPr/>
            </a:pPr>
            <a:endParaRPr lang="en-US" sz="2400" b="1" dirty="0"/>
          </a:p>
          <a:p>
            <a:pPr eaLnBrk="1" hangingPunct="1">
              <a:lnSpc>
                <a:spcPct val="90000"/>
              </a:lnSpc>
              <a:defRPr/>
            </a:pPr>
            <a:r>
              <a:rPr lang="en-US" sz="2400" b="1" dirty="0"/>
              <a:t>What are you trusting Him to do now and in the future through this ministry?</a:t>
            </a:r>
          </a:p>
          <a:p>
            <a:pPr eaLnBrk="1" hangingPunct="1">
              <a:lnSpc>
                <a:spcPct val="90000"/>
              </a:lnSpc>
              <a:defRPr/>
            </a:pPr>
            <a:endParaRPr lang="en-US" sz="2400" b="1" dirty="0"/>
          </a:p>
          <a:p>
            <a:pPr eaLnBrk="1" hangingPunct="1">
              <a:lnSpc>
                <a:spcPct val="90000"/>
              </a:lnSpc>
              <a:defRPr/>
            </a:pPr>
            <a:r>
              <a:rPr lang="en-US" sz="2400" b="1" dirty="0"/>
              <a:t>What challenges are you facing?</a:t>
            </a:r>
          </a:p>
          <a:p>
            <a:pPr eaLnBrk="1" hangingPunct="1">
              <a:lnSpc>
                <a:spcPct val="90000"/>
              </a:lnSpc>
              <a:defRPr/>
            </a:pPr>
            <a:endParaRPr lang="en-US" sz="2400" b="1" dirty="0"/>
          </a:p>
          <a:p>
            <a:pPr eaLnBrk="1" hangingPunct="1">
              <a:lnSpc>
                <a:spcPct val="90000"/>
              </a:lnSpc>
              <a:defRPr/>
            </a:pPr>
            <a:r>
              <a:rPr lang="en-US" sz="2400" b="1" dirty="0"/>
              <a:t>What steps can you take and who can you trust and recruit to come alongside to help guard and grow the stewardship God has given you?</a:t>
            </a:r>
          </a:p>
        </p:txBody>
      </p:sp>
      <p:pic>
        <p:nvPicPr>
          <p:cNvPr id="1047555" name="Picture 4" descr="Crossroads-Logo"/>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8600" y="152400"/>
            <a:ext cx="1203325" cy="15478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18822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891">
                                            <p:txEl>
                                              <p:pRg st="0" end="0"/>
                                            </p:txEl>
                                          </p:spTgt>
                                        </p:tgtEl>
                                        <p:attrNameLst>
                                          <p:attrName>style.visibility</p:attrName>
                                        </p:attrNameLst>
                                      </p:cBhvr>
                                      <p:to>
                                        <p:strVal val="visible"/>
                                      </p:to>
                                    </p:set>
                                    <p:animEffect transition="in" filter="fade">
                                      <p:cBhvr>
                                        <p:cTn id="7" dur="500"/>
                                        <p:tgtEl>
                                          <p:spTgt spid="3789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891">
                                            <p:txEl>
                                              <p:pRg st="2" end="2"/>
                                            </p:txEl>
                                          </p:spTgt>
                                        </p:tgtEl>
                                        <p:attrNameLst>
                                          <p:attrName>style.visibility</p:attrName>
                                        </p:attrNameLst>
                                      </p:cBhvr>
                                      <p:to>
                                        <p:strVal val="visible"/>
                                      </p:to>
                                    </p:set>
                                    <p:animEffect transition="in" filter="fade">
                                      <p:cBhvr>
                                        <p:cTn id="12" dur="500"/>
                                        <p:tgtEl>
                                          <p:spTgt spid="3789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891">
                                            <p:txEl>
                                              <p:pRg st="4" end="4"/>
                                            </p:txEl>
                                          </p:spTgt>
                                        </p:tgtEl>
                                        <p:attrNameLst>
                                          <p:attrName>style.visibility</p:attrName>
                                        </p:attrNameLst>
                                      </p:cBhvr>
                                      <p:to>
                                        <p:strVal val="visible"/>
                                      </p:to>
                                    </p:set>
                                    <p:animEffect transition="in" filter="fade">
                                      <p:cBhvr>
                                        <p:cTn id="17" dur="500"/>
                                        <p:tgtEl>
                                          <p:spTgt spid="37891">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7891">
                                            <p:txEl>
                                              <p:pRg st="6" end="6"/>
                                            </p:txEl>
                                          </p:spTgt>
                                        </p:tgtEl>
                                        <p:attrNameLst>
                                          <p:attrName>style.visibility</p:attrName>
                                        </p:attrNameLst>
                                      </p:cBhvr>
                                      <p:to>
                                        <p:strVal val="visible"/>
                                      </p:to>
                                    </p:set>
                                    <p:animEffect transition="in" filter="fade">
                                      <p:cBhvr>
                                        <p:cTn id="22" dur="500"/>
                                        <p:tgtEl>
                                          <p:spTgt spid="3789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defRPr/>
            </a:pPr>
            <a:r>
              <a:rPr lang="zh-CN" altLang="en-US" b="1" dirty="0">
                <a:effectLst>
                  <a:outerShdw blurRad="38100" dist="38100" dir="2700000" algn="tl">
                    <a:srgbClr val="666633"/>
                  </a:outerShdw>
                </a:effectLst>
              </a:rPr>
              <a:t>提摩太后 </a:t>
            </a:r>
            <a:r>
              <a:rPr lang="en-US" b="1" dirty="0">
                <a:effectLst>
                  <a:outerShdw blurRad="38100" dist="38100" dir="2700000" algn="tl">
                    <a:srgbClr val="666633"/>
                  </a:outerShdw>
                </a:effectLst>
              </a:rPr>
              <a:t>1:12, 14</a:t>
            </a:r>
          </a:p>
        </p:txBody>
      </p:sp>
      <p:sp>
        <p:nvSpPr>
          <p:cNvPr id="36867" name="Rectangle 3"/>
          <p:cNvSpPr>
            <a:spLocks noGrp="1" noChangeArrowheads="1"/>
          </p:cNvSpPr>
          <p:nvPr>
            <p:ph type="body" idx="1"/>
          </p:nvPr>
        </p:nvSpPr>
        <p:spPr>
          <a:xfrm>
            <a:off x="533400" y="1828800"/>
            <a:ext cx="8153400" cy="4121150"/>
          </a:xfrm>
        </p:spPr>
        <p:txBody>
          <a:bodyPr/>
          <a:lstStyle/>
          <a:p>
            <a:pPr eaLnBrk="1" hangingPunct="1">
              <a:buNone/>
              <a:defRPr/>
            </a:pPr>
            <a:r>
              <a:rPr lang="en-US" b="1" dirty="0">
                <a:effectLst>
                  <a:outerShdw blurRad="38100" dist="38100" dir="2700000" algn="tl">
                    <a:srgbClr val="666633"/>
                  </a:outerShdw>
                </a:effectLst>
              </a:rPr>
              <a:t>	“</a:t>
            </a:r>
            <a:r>
              <a:rPr lang="zh-CN" altLang="en-US" b="1" dirty="0">
                <a:effectLst>
                  <a:outerShdw blurRad="38100" dist="38100" dir="2700000" algn="tl">
                    <a:srgbClr val="666633"/>
                  </a:outerShdw>
                </a:effectLst>
              </a:rPr>
              <a:t>为了这缘故，我也受这些苦，但我不以为耻，因为我知道我所信的是谁，也深信他能保守我所交托他的（“我所交托他的”或译：“他所交托我的”），直到那日</a:t>
            </a:r>
            <a:r>
              <a:rPr lang="en-US" b="1" dirty="0">
                <a:effectLst>
                  <a:outerShdw blurRad="38100" dist="38100" dir="2700000" algn="tl">
                    <a:srgbClr val="666633"/>
                  </a:outerShdw>
                </a:effectLst>
              </a:rPr>
              <a:t>. . . . </a:t>
            </a:r>
            <a:r>
              <a:rPr lang="zh-CN" altLang="en-US" b="1" dirty="0">
                <a:effectLst>
                  <a:outerShdw blurRad="38100" dist="38100" dir="2700000" algn="tl">
                    <a:srgbClr val="666633"/>
                  </a:outerShdw>
                </a:effectLst>
              </a:rPr>
              <a:t>又要靠着那住在我们里面的圣灵，保守所交托你的善道。</a:t>
            </a:r>
            <a:r>
              <a:rPr lang="en-US" b="1" dirty="0">
                <a:effectLst>
                  <a:outerShdw blurRad="38100" dist="38100" dir="2700000" algn="tl">
                    <a:srgbClr val="666633"/>
                  </a:outerShdw>
                </a:effectLst>
              </a:rPr>
              <a:t>”</a:t>
            </a:r>
          </a:p>
        </p:txBody>
      </p:sp>
    </p:spTree>
    <p:extLst>
      <p:ext uri="{BB962C8B-B14F-4D97-AF65-F5344CB8AC3E}">
        <p14:creationId xmlns:p14="http://schemas.microsoft.com/office/powerpoint/2010/main" val="2040555620"/>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88066" name="Rectangle 1"/>
          <p:cNvSpPr>
            <a:spLocks noGrp="1" noChangeArrowheads="1"/>
          </p:cNvSpPr>
          <p:nvPr>
            <p:ph type="title" idx="4294967295"/>
          </p:nvPr>
        </p:nvSpPr>
        <p:spPr>
          <a:xfrm>
            <a:off x="1905000" y="152400"/>
            <a:ext cx="5257800" cy="838200"/>
          </a:xfrm>
          <a:solidFill>
            <a:srgbClr val="FFCCCC"/>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latin typeface="Times New Roman" charset="0"/>
                <a:cs typeface="宋体" charset="0"/>
              </a:rPr>
              <a:t>重大活动</a:t>
            </a:r>
            <a:r>
              <a:rPr lang="en-US" altLang="ja-JP">
                <a:latin typeface="Times New Roman" charset="0"/>
                <a:cs typeface="宋体" charset="0"/>
              </a:rPr>
              <a:t> </a:t>
            </a:r>
            <a:endParaRPr lang="en-US">
              <a:latin typeface="Times New Roman" charset="0"/>
              <a:cs typeface="宋体" charset="0"/>
            </a:endParaRPr>
          </a:p>
        </p:txBody>
      </p:sp>
      <p:sp>
        <p:nvSpPr>
          <p:cNvPr id="23554" name="Rectangle 2"/>
          <p:cNvSpPr>
            <a:spLocks noGrp="1" noChangeArrowheads="1"/>
          </p:cNvSpPr>
          <p:nvPr>
            <p:ph type="body" idx="4294967295"/>
          </p:nvPr>
        </p:nvSpPr>
        <p:spPr>
          <a:xfrm>
            <a:off x="611188" y="1196975"/>
            <a:ext cx="8228012" cy="5105400"/>
          </a:xfrm>
        </p:spPr>
        <p:txBody>
          <a:bodyPr/>
          <a:lstStyle/>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这个故事由以斯拉延续：以斯拉对在耶路撒冷的残存者中的属灵改革约11年后 。 </a:t>
            </a:r>
            <a:br>
              <a:rPr lang="en-US" sz="2800" b="1">
                <a:solidFill>
                  <a:srgbClr val="FFFFFF"/>
                </a:solidFill>
                <a:latin typeface="Times New Roman" charset="0"/>
                <a:cs typeface="宋体" charset="0"/>
              </a:rPr>
            </a:br>
            <a:endParaRPr lang="en-US" sz="2800" b="1">
              <a:solidFill>
                <a:srgbClr val="FFFFFF"/>
              </a:solidFill>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以斯拉帮助了新的社会建立属灵根基，尼希米则给了它物理、地理和政治稳定。 </a:t>
            </a:r>
            <a:br>
              <a:rPr lang="en-US" sz="2800" b="1">
                <a:solidFill>
                  <a:srgbClr val="FFFFFF"/>
                </a:solidFill>
                <a:latin typeface="Times New Roman" charset="0"/>
                <a:cs typeface="宋体" charset="0"/>
              </a:rPr>
            </a:br>
            <a:endParaRPr lang="en-US" sz="2800" b="1">
              <a:solidFill>
                <a:srgbClr val="FFFFFF"/>
              </a:solidFill>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尼希米对上帝的信心，让他能在52天内完成了回归罗巴伯后93年来未能做到的。</a:t>
            </a:r>
          </a:p>
          <a:p>
            <a:pPr marL="341313" indent="-341313">
              <a:lnSpc>
                <a:spcPct val="90000"/>
              </a:lnSpc>
              <a:spcBef>
                <a:spcPts val="700"/>
              </a:spcBef>
              <a:buClrTx/>
              <a:buSzTx/>
              <a:buFontTx/>
              <a:buNone/>
              <a:tabLst>
                <a:tab pos="911225" algn="l"/>
                <a:tab pos="1825625" algn="l"/>
                <a:tab pos="2740025" algn="l"/>
                <a:tab pos="3654425" algn="l"/>
                <a:tab pos="4568825" algn="l"/>
                <a:tab pos="5483225" algn="l"/>
                <a:tab pos="6397625" algn="l"/>
                <a:tab pos="7312025" algn="l"/>
                <a:tab pos="8226425" algn="l"/>
                <a:tab pos="9140825" algn="l"/>
                <a:tab pos="10055225" algn="l"/>
              </a:tabLst>
            </a:pPr>
            <a:endParaRPr lang="en-US" sz="2800">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此叙述无疑有助于让他原来的读者看到：顺服的信心可以完成上帝的旨意，尽管看来似乎是不可能的事。</a:t>
            </a:r>
          </a:p>
        </p:txBody>
      </p:sp>
      <p:sp>
        <p:nvSpPr>
          <p:cNvPr id="88068"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Tree>
    <p:extLst>
      <p:ext uri="{BB962C8B-B14F-4D97-AF65-F5344CB8AC3E}">
        <p14:creationId xmlns:p14="http://schemas.microsoft.com/office/powerpoint/2010/main" val="21996404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23554">
                                            <p:txEl>
                                              <p:pRg st="0" end="0"/>
                                            </p:txEl>
                                          </p:spTgt>
                                        </p:tgtEl>
                                        <p:attrNameLst>
                                          <p:attrName>style.visibility</p:attrName>
                                        </p:attrNameLst>
                                      </p:cBhvr>
                                      <p:to>
                                        <p:strVal val="visible"/>
                                      </p:to>
                                    </p:set>
                                    <p:anim calcmode="lin" valueType="num">
                                      <p:cBhvr>
                                        <p:cTn id="7" dur="500" fill="hold"/>
                                        <p:tgtEl>
                                          <p:spTgt spid="23554">
                                            <p:txEl>
                                              <p:pRg st="0" end="0"/>
                                            </p:txEl>
                                          </p:spTgt>
                                        </p:tgtEl>
                                        <p:attrNameLst>
                                          <p:attrName>ppt_x</p:attrName>
                                        </p:attrNameLst>
                                      </p:cBhvr>
                                      <p:tavLst>
                                        <p:tav tm="100000">
                                          <p:val>
                                            <p:strVal val="#ppt_x"/>
                                          </p:val>
                                        </p:tav>
                                        <p:tav>
                                          <p:val>
                                            <p:strVal val="#ppt_x"/>
                                          </p:val>
                                        </p:tav>
                                      </p:tavLst>
                                    </p:anim>
                                    <p:anim calcmode="lin" valueType="num">
                                      <p:cBhvr>
                                        <p:cTn id="8" dur="500" fill="hold"/>
                                        <p:tgtEl>
                                          <p:spTgt spid="23554">
                                            <p:txEl>
                                              <p:pRg st="0" end="0"/>
                                            </p:txEl>
                                          </p:spTgt>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23554">
                                            <p:txEl>
                                              <p:pRg st="1" end="1"/>
                                            </p:txEl>
                                          </p:spTgt>
                                        </p:tgtEl>
                                        <p:attrNameLst>
                                          <p:attrName>style.visibility</p:attrName>
                                        </p:attrNameLst>
                                      </p:cBhvr>
                                      <p:to>
                                        <p:strVal val="visible"/>
                                      </p:to>
                                    </p:set>
                                    <p:anim calcmode="lin" valueType="num">
                                      <p:cBhvr>
                                        <p:cTn id="13" dur="500" fill="hold"/>
                                        <p:tgtEl>
                                          <p:spTgt spid="23554">
                                            <p:txEl>
                                              <p:pRg st="1" end="1"/>
                                            </p:txEl>
                                          </p:spTgt>
                                        </p:tgtEl>
                                        <p:attrNameLst>
                                          <p:attrName>ppt_x</p:attrName>
                                        </p:attrNameLst>
                                      </p:cBhvr>
                                      <p:tavLst>
                                        <p:tav tm="100000">
                                          <p:val>
                                            <p:strVal val="#ppt_x"/>
                                          </p:val>
                                        </p:tav>
                                        <p:tav>
                                          <p:val>
                                            <p:strVal val="#ppt_x"/>
                                          </p:val>
                                        </p:tav>
                                      </p:tavLst>
                                    </p:anim>
                                    <p:anim calcmode="lin" valueType="num">
                                      <p:cBhvr>
                                        <p:cTn id="14" dur="500" fill="hold"/>
                                        <p:tgtEl>
                                          <p:spTgt spid="23554">
                                            <p:txEl>
                                              <p:pRg st="1" end="1"/>
                                            </p:txEl>
                                          </p:spTgt>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23554">
                                            <p:txEl>
                                              <p:pRg st="2" end="2"/>
                                            </p:txEl>
                                          </p:spTgt>
                                        </p:tgtEl>
                                        <p:attrNameLst>
                                          <p:attrName>style.visibility</p:attrName>
                                        </p:attrNameLst>
                                      </p:cBhvr>
                                      <p:to>
                                        <p:strVal val="visible"/>
                                      </p:to>
                                    </p:set>
                                    <p:anim calcmode="lin" valueType="num">
                                      <p:cBhvr>
                                        <p:cTn id="19" dur="500" fill="hold"/>
                                        <p:tgtEl>
                                          <p:spTgt spid="23554">
                                            <p:txEl>
                                              <p:pRg st="2" end="2"/>
                                            </p:txEl>
                                          </p:spTgt>
                                        </p:tgtEl>
                                        <p:attrNameLst>
                                          <p:attrName>ppt_x</p:attrName>
                                        </p:attrNameLst>
                                      </p:cBhvr>
                                      <p:tavLst>
                                        <p:tav tm="100000">
                                          <p:val>
                                            <p:strVal val="#ppt_x"/>
                                          </p:val>
                                        </p:tav>
                                        <p:tav>
                                          <p:val>
                                            <p:strVal val="#ppt_x"/>
                                          </p:val>
                                        </p:tav>
                                      </p:tavLst>
                                    </p:anim>
                                    <p:anim calcmode="lin" valueType="num">
                                      <p:cBhvr>
                                        <p:cTn id="20" dur="500" fill="hold"/>
                                        <p:tgtEl>
                                          <p:spTgt spid="23554">
                                            <p:txEl>
                                              <p:pRg st="2" end="2"/>
                                            </p:txEl>
                                          </p:spTgt>
                                        </p:tgtEl>
                                        <p:attrNameLst>
                                          <p:attrName>ppt_y</p:attrName>
                                        </p:attrNameLst>
                                      </p:cBhvr>
                                      <p:tavLst>
                                        <p:tav tm="100000">
                                          <p:val>
                                            <p:strVal val="0-#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additive="repl">
                                        <p:cTn id="24" dur="1" fill="hold">
                                          <p:stCondLst>
                                            <p:cond delay="0"/>
                                          </p:stCondLst>
                                        </p:cTn>
                                        <p:tgtEl>
                                          <p:spTgt spid="23554">
                                            <p:txEl>
                                              <p:pRg st="4" end="4"/>
                                            </p:txEl>
                                          </p:spTgt>
                                        </p:tgtEl>
                                        <p:attrNameLst>
                                          <p:attrName>style.visibility</p:attrName>
                                        </p:attrNameLst>
                                      </p:cBhvr>
                                      <p:to>
                                        <p:strVal val="visible"/>
                                      </p:to>
                                    </p:set>
                                    <p:anim calcmode="lin" valueType="num">
                                      <p:cBhvr>
                                        <p:cTn id="25" dur="500" fill="hold"/>
                                        <p:tgtEl>
                                          <p:spTgt spid="23554">
                                            <p:txEl>
                                              <p:pRg st="4" end="4"/>
                                            </p:txEl>
                                          </p:spTgt>
                                        </p:tgtEl>
                                        <p:attrNameLst>
                                          <p:attrName>ppt_x</p:attrName>
                                        </p:attrNameLst>
                                      </p:cBhvr>
                                      <p:tavLst>
                                        <p:tav tm="100000">
                                          <p:val>
                                            <p:strVal val="#ppt_x"/>
                                          </p:val>
                                        </p:tav>
                                        <p:tav>
                                          <p:val>
                                            <p:strVal val="#ppt_x"/>
                                          </p:val>
                                        </p:tav>
                                      </p:tavLst>
                                    </p:anim>
                                    <p:anim calcmode="lin" valueType="num">
                                      <p:cBhvr>
                                        <p:cTn id="26" dur="500" fill="hold"/>
                                        <p:tgtEl>
                                          <p:spTgt spid="23554">
                                            <p:txEl>
                                              <p:pRg st="4" end="4"/>
                                            </p:txEl>
                                          </p:spTgt>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467544" y="44624"/>
            <a:ext cx="8460431" cy="2052588"/>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We also should complete God</a:t>
            </a:r>
            <a:r>
              <a:rPr lang="mr-IN" b="1" dirty="0">
                <a:solidFill>
                  <a:schemeClr val="tx2"/>
                </a:solidFill>
                <a:effectLst>
                  <a:glow rad="127000">
                    <a:schemeClr val="bg1"/>
                  </a:glow>
                </a:effectLst>
                <a:latin typeface="Arial" charset="0"/>
                <a:ea typeface="ＭＳ Ｐゴシック" charset="0"/>
                <a:cs typeface="ＭＳ Ｐゴシック" charset="0"/>
              </a:rPr>
              <a:t>'</a:t>
            </a:r>
            <a:r>
              <a:rPr lang="en-US" b="1" dirty="0">
                <a:solidFill>
                  <a:schemeClr val="tx2"/>
                </a:solidFill>
                <a:effectLst>
                  <a:glow rad="127000">
                    <a:schemeClr val="bg1"/>
                  </a:glow>
                </a:effectLst>
                <a:latin typeface="Arial" charset="0"/>
                <a:ea typeface="ＭＳ Ｐゴシック" charset="0"/>
                <a:cs typeface="ＭＳ Ｐゴシック" charset="0"/>
              </a:rPr>
              <a:t>s restoring our lives by </a:t>
            </a:r>
            <a:br>
              <a:rPr lang="en-US" b="1" dirty="0">
                <a:solidFill>
                  <a:schemeClr val="tx2"/>
                </a:solidFill>
                <a:effectLst>
                  <a:glow rad="127000">
                    <a:schemeClr val="bg1"/>
                  </a:glow>
                </a:effectLst>
                <a:latin typeface="Arial" charset="0"/>
                <a:ea typeface="ＭＳ Ｐゴシック" charset="0"/>
                <a:cs typeface="ＭＳ Ｐゴシック" charset="0"/>
              </a:rPr>
            </a:br>
            <a:r>
              <a:rPr lang="en-US" b="1" dirty="0">
                <a:solidFill>
                  <a:srgbClr val="800000"/>
                </a:solidFill>
                <a:effectLst>
                  <a:glow rad="127000">
                    <a:schemeClr val="bg1"/>
                  </a:glow>
                </a:effectLst>
                <a:latin typeface="Arial" charset="0"/>
                <a:ea typeface="ＭＳ Ｐゴシック" charset="0"/>
                <a:cs typeface="ＭＳ Ｐゴシック" charset="0"/>
              </a:rPr>
              <a:t>serving</a:t>
            </a:r>
            <a:r>
              <a:rPr lang="en-US" b="1" dirty="0">
                <a:solidFill>
                  <a:schemeClr val="tx2"/>
                </a:solidFill>
                <a:effectLst>
                  <a:glow rad="127000">
                    <a:schemeClr val="bg1"/>
                  </a:glow>
                </a:effectLst>
                <a:latin typeface="Arial" charset="0"/>
                <a:ea typeface="ＭＳ Ｐゴシック" charset="0"/>
                <a:cs typeface="ＭＳ Ｐゴシック" charset="0"/>
              </a:rPr>
              <a:t> him.</a:t>
            </a:r>
          </a:p>
        </p:txBody>
      </p:sp>
    </p:spTree>
    <p:extLst>
      <p:ext uri="{BB962C8B-B14F-4D97-AF65-F5344CB8AC3E}">
        <p14:creationId xmlns:p14="http://schemas.microsoft.com/office/powerpoint/2010/main" val="632875065"/>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6697367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1090413928"/>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4282106233"/>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648324220"/>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descr="HeisComingBackpg5.jpg">
            <a:extLst>
              <a:ext uri="{FF2B5EF4-FFF2-40B4-BE49-F238E27FC236}">
                <a16:creationId xmlns:a16="http://schemas.microsoft.com/office/drawing/2014/main" id="{37097108-8E9A-4152-AF7F-A8E8042802A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7164288" cy="587727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remnant responded to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faithful restoration of the people under Nehemiah </a:t>
            </a:r>
            <a:r>
              <a:rPr lang="en-US" sz="4800" b="1" dirty="0">
                <a:solidFill>
                  <a:srgbClr val="FFFF00"/>
                </a:solidFill>
                <a:effectLst>
                  <a:glow rad="127000">
                    <a:schemeClr val="tx1"/>
                  </a:glow>
                </a:effectLst>
                <a:latin typeface="Arial" charset="0"/>
                <a:ea typeface="ＭＳ Ｐゴシック" charset="0"/>
                <a:cs typeface="ＭＳ Ｐゴシック" charset="0"/>
              </a:rPr>
              <a:t>diligent worship </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(Neh 8–13). </a:t>
            </a:r>
          </a:p>
        </p:txBody>
      </p:sp>
    </p:spTree>
    <p:extLst>
      <p:ext uri="{BB962C8B-B14F-4D97-AF65-F5344CB8AC3E}">
        <p14:creationId xmlns:p14="http://schemas.microsoft.com/office/powerpoint/2010/main" val="358345323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1" name="Rectangle 3"/>
          <p:cNvSpPr>
            <a:spLocks noChangeArrowheads="1"/>
          </p:cNvSpPr>
          <p:nvPr/>
        </p:nvSpPr>
        <p:spPr bwMode="auto">
          <a:xfrm>
            <a:off x="0" y="0"/>
            <a:ext cx="9144000" cy="6858000"/>
          </a:xfrm>
          <a:prstGeom prst="rect">
            <a:avLst/>
          </a:prstGeom>
          <a:solidFill>
            <a:schemeClr val="bg2"/>
          </a:solidFill>
          <a:ln w="12700" cap="sq">
            <a:solidFill>
              <a:schemeClr val="tx1"/>
            </a:solidFill>
            <a:round/>
            <a:headEnd type="none" w="sm" len="sm"/>
            <a:tailEnd type="none" w="sm" len="sm"/>
          </a:ln>
        </p:spPr>
        <p:txBody>
          <a:bodyPr wrap="none"/>
          <a:lstStyle/>
          <a:p>
            <a:pPr defTabSz="914400" eaLnBrk="1" hangingPunct="1">
              <a:buClrTx/>
              <a:buSzTx/>
              <a:buFontTx/>
              <a:buNone/>
            </a:pPr>
            <a:endParaRPr lang="en-US">
              <a:solidFill>
                <a:srgbClr val="EAE8E2"/>
              </a:solidFill>
            </a:endParaRPr>
          </a:p>
        </p:txBody>
      </p:sp>
      <p:pic>
        <p:nvPicPr>
          <p:cNvPr id="1049602" name="Picture 1" descr="ezra_reads_galler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0" y="6172200"/>
            <a:ext cx="9144000" cy="609600"/>
          </a:xfrm>
        </p:spPr>
        <p:txBody>
          <a:bodyPr/>
          <a:lstStyle/>
          <a:p>
            <a:pPr algn="ctr">
              <a:defRPr/>
            </a:pPr>
            <a:r>
              <a:rPr lang="zh-CN" altLang="en-US" sz="2800" b="1" dirty="0">
                <a:solidFill>
                  <a:srgbClr val="FFFFFF"/>
                </a:solidFill>
                <a:latin typeface="Arial" charset="0"/>
                <a:ea typeface="ＭＳ Ｐゴシック" charset="0"/>
                <a:cs typeface="Arial" charset="0"/>
              </a:rPr>
              <a:t>读法律导致复兴</a:t>
            </a:r>
            <a:r>
              <a:rPr lang="en-US" sz="2800" b="1" dirty="0">
                <a:solidFill>
                  <a:srgbClr val="FFFFFF"/>
                </a:solidFill>
                <a:latin typeface="Arial" charset="0"/>
                <a:ea typeface="ＭＳ Ｐゴシック" charset="0"/>
                <a:cs typeface="Arial" charset="0"/>
              </a:rPr>
              <a:t> (</a:t>
            </a:r>
            <a:r>
              <a:rPr lang="zh-CN" altLang="en-US" sz="2800" b="1" dirty="0">
                <a:solidFill>
                  <a:srgbClr val="FFFFFF"/>
                </a:solidFill>
                <a:latin typeface="Arial" charset="0"/>
                <a:ea typeface="ＭＳ Ｐゴシック" charset="0"/>
                <a:cs typeface="Arial" charset="0"/>
              </a:rPr>
              <a:t>尼希米</a:t>
            </a:r>
            <a:r>
              <a:rPr lang="en-US" sz="2800" b="1" dirty="0">
                <a:solidFill>
                  <a:srgbClr val="FFFFFF"/>
                </a:solidFill>
                <a:latin typeface="Arial" charset="0"/>
                <a:ea typeface="ＭＳ Ｐゴシック" charset="0"/>
                <a:cs typeface="Arial" charset="0"/>
              </a:rPr>
              <a:t> 8:8, 18; 9:3)</a:t>
            </a:r>
          </a:p>
        </p:txBody>
      </p:sp>
    </p:spTree>
    <p:extLst>
      <p:ext uri="{BB962C8B-B14F-4D97-AF65-F5344CB8AC3E}">
        <p14:creationId xmlns:p14="http://schemas.microsoft.com/office/powerpoint/2010/main" val="986821489"/>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644897038"/>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000000"/>
              </a:solidFill>
              <a:latin typeface="Arial" charset="0"/>
            </a:endParaRPr>
          </a:p>
        </p:txBody>
      </p:sp>
      <p:sp>
        <p:nvSpPr>
          <p:cNvPr id="165891" name="Rectangle 3"/>
          <p:cNvSpPr>
            <a:spLocks noGrp="1" noChangeArrowheads="1"/>
          </p:cNvSpPr>
          <p:nvPr>
            <p:ph type="title" idx="4294967295"/>
          </p:nvPr>
        </p:nvSpPr>
        <p:spPr>
          <a:xfrm>
            <a:off x="0" y="0"/>
            <a:ext cx="9144000" cy="1447800"/>
          </a:xfrm>
          <a:gradFill rotWithShape="0">
            <a:gsLst>
              <a:gs pos="0">
                <a:schemeClr val="accent2"/>
              </a:gs>
              <a:gs pos="100000">
                <a:srgbClr val="18185E"/>
              </a:gs>
            </a:gsLst>
            <a:path path="shape">
              <a:fillToRect l="50000" t="50000" r="50000" b="50000"/>
            </a:path>
          </a:gradFill>
          <a:effectLst>
            <a:outerShdw blurRad="63500" dist="35921" dir="2700000" algn="ctr" rotWithShape="0">
              <a:schemeClr val="tx1"/>
            </a:outerShdw>
          </a:effectLst>
        </p:spPr>
        <p:txBody>
          <a:bodyPr/>
          <a:lstStyle/>
          <a:p>
            <a:pPr>
              <a:defRPr/>
            </a:pPr>
            <a:r>
              <a:rPr lang="en-US" b="1" i="1" dirty="0">
                <a:effectLst>
                  <a:outerShdw blurRad="38100" dist="38100" dir="2700000" algn="tl">
                    <a:srgbClr val="000000"/>
                  </a:outerShdw>
                </a:effectLst>
                <a:latin typeface="Arial" charset="0"/>
                <a:ea typeface="ＭＳ Ｐゴシック" charset="0"/>
                <a:cs typeface="ＭＳ Ｐゴシック" charset="0"/>
              </a:rPr>
              <a:t>Community Renewal</a:t>
            </a:r>
            <a:br>
              <a:rPr lang="en-US" b="1" i="1" dirty="0">
                <a:effectLst>
                  <a:outerShdw blurRad="38100" dist="38100" dir="2700000" algn="tl">
                    <a:srgbClr val="000000"/>
                  </a:outerShdw>
                </a:effectLst>
                <a:latin typeface="Arial" charset="0"/>
                <a:ea typeface="ＭＳ Ｐゴシック" charset="0"/>
                <a:cs typeface="ＭＳ Ｐゴシック" charset="0"/>
              </a:rPr>
            </a:br>
            <a:r>
              <a:rPr lang="ko-KR" altLang="en-US" sz="3600" b="1" i="1" dirty="0" err="1">
                <a:effectLst>
                  <a:outerShdw blurRad="38100" dist="38100" dir="2700000" algn="tl">
                    <a:srgbClr val="000000"/>
                  </a:outerShdw>
                </a:effectLst>
                <a:latin typeface="Arial" charset="0"/>
                <a:ea typeface="ＭＳ Ｐゴシック" charset="0"/>
                <a:cs typeface="ＭＳ Ｐゴシック" charset="0"/>
              </a:rPr>
              <a:t>尼希米记</a:t>
            </a:r>
            <a:r>
              <a:rPr lang="en-US" sz="3600" b="1" i="1" dirty="0">
                <a:effectLst>
                  <a:outerShdw blurRad="38100" dist="38100" dir="2700000" algn="tl">
                    <a:srgbClr val="000000"/>
                  </a:outerShdw>
                </a:effectLst>
                <a:latin typeface="Arial" charset="0"/>
                <a:ea typeface="ＭＳ Ｐゴシック" charset="0"/>
                <a:cs typeface="ＭＳ Ｐゴシック" charset="0"/>
              </a:rPr>
              <a:t> 8–10</a:t>
            </a:r>
            <a:endParaRPr lang="en-US" b="1" i="1" dirty="0">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0" y="3733800"/>
            <a:ext cx="2971800" cy="3124200"/>
            <a:chOff x="0" y="2352"/>
            <a:chExt cx="1872" cy="1968"/>
          </a:xfrm>
        </p:grpSpPr>
        <p:sp>
          <p:nvSpPr>
            <p:cNvPr id="1050638" name="Rectangle 5"/>
            <p:cNvSpPr>
              <a:spLocks noChangeArrowheads="1"/>
            </p:cNvSpPr>
            <p:nvPr/>
          </p:nvSpPr>
          <p:spPr bwMode="auto">
            <a:xfrm>
              <a:off x="192" y="2352"/>
              <a:ext cx="14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ko-KR" altLang="en-US" sz="3600" dirty="0" err="1">
                  <a:solidFill>
                    <a:srgbClr val="FFFFFF"/>
                  </a:solidFill>
                  <a:latin typeface="Arial" charset="0"/>
                </a:rPr>
                <a:t>尼希米记</a:t>
              </a:r>
              <a:r>
                <a:rPr lang="en-US" sz="3600" dirty="0">
                  <a:solidFill>
                    <a:srgbClr val="FFFFFF"/>
                  </a:solidFill>
                  <a:latin typeface="Arial" charset="0"/>
                </a:rPr>
                <a:t> 8</a:t>
              </a:r>
              <a:endParaRPr lang="en-US" sz="3600" dirty="0">
                <a:solidFill>
                  <a:srgbClr val="000000"/>
                </a:solidFill>
              </a:endParaRPr>
            </a:p>
          </p:txBody>
        </p:sp>
        <p:grpSp>
          <p:nvGrpSpPr>
            <p:cNvPr id="1050639" name="Group 6"/>
            <p:cNvGrpSpPr>
              <a:grpSpLocks/>
            </p:cNvGrpSpPr>
            <p:nvPr/>
          </p:nvGrpSpPr>
          <p:grpSpPr bwMode="auto">
            <a:xfrm>
              <a:off x="0" y="3360"/>
              <a:ext cx="1872" cy="960"/>
              <a:chOff x="0" y="3360"/>
              <a:chExt cx="1872" cy="960"/>
            </a:xfrm>
          </p:grpSpPr>
          <p:sp>
            <p:nvSpPr>
              <p:cNvPr id="1050640" name="AutoShape 7" descr="Cork"/>
              <p:cNvSpPr>
                <a:spLocks noChangeArrowheads="1"/>
              </p:cNvSpPr>
              <p:nvPr/>
            </p:nvSpPr>
            <p:spPr bwMode="auto">
              <a:xfrm>
                <a:off x="48" y="3360"/>
                <a:ext cx="1824" cy="960"/>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sp>
            <p:nvSpPr>
              <p:cNvPr id="1050641" name="Rectangle 8"/>
              <p:cNvSpPr>
                <a:spLocks noChangeArrowheads="1"/>
              </p:cNvSpPr>
              <p:nvPr/>
            </p:nvSpPr>
            <p:spPr bwMode="auto">
              <a:xfrm>
                <a:off x="0" y="3408"/>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en-US" sz="3200" b="1">
                    <a:solidFill>
                      <a:srgbClr val="000000"/>
                    </a:solidFill>
                    <a:latin typeface="Arial" charset="0"/>
                  </a:rPr>
                  <a:t>CONVICTION</a:t>
                </a:r>
                <a:endParaRPr lang="en-US">
                  <a:solidFill>
                    <a:srgbClr val="000000"/>
                  </a:solidFill>
                </a:endParaRPr>
              </a:p>
            </p:txBody>
          </p:sp>
        </p:grpSp>
      </p:grpSp>
      <p:grpSp>
        <p:nvGrpSpPr>
          <p:cNvPr id="4" name="Group 9"/>
          <p:cNvGrpSpPr>
            <a:grpSpLocks/>
          </p:cNvGrpSpPr>
          <p:nvPr/>
        </p:nvGrpSpPr>
        <p:grpSpPr bwMode="auto">
          <a:xfrm>
            <a:off x="3048000" y="2514600"/>
            <a:ext cx="2971800" cy="4343400"/>
            <a:chOff x="1920" y="1584"/>
            <a:chExt cx="1872" cy="2736"/>
          </a:xfrm>
        </p:grpSpPr>
        <p:sp>
          <p:nvSpPr>
            <p:cNvPr id="1050634" name="Rectangle 10"/>
            <p:cNvSpPr>
              <a:spLocks noChangeArrowheads="1"/>
            </p:cNvSpPr>
            <p:nvPr/>
          </p:nvSpPr>
          <p:spPr bwMode="auto">
            <a:xfrm>
              <a:off x="2112" y="1584"/>
              <a:ext cx="14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ko-KR" altLang="en-US" sz="3600" dirty="0" err="1">
                  <a:solidFill>
                    <a:srgbClr val="FFFFFF"/>
                  </a:solidFill>
                  <a:latin typeface="Arial" charset="0"/>
                </a:rPr>
                <a:t>尼希米记</a:t>
              </a:r>
              <a:r>
                <a:rPr lang="en-US" sz="3600" dirty="0">
                  <a:solidFill>
                    <a:srgbClr val="FFFFFF"/>
                  </a:solidFill>
                  <a:latin typeface="Arial" charset="0"/>
                </a:rPr>
                <a:t> 9</a:t>
              </a:r>
              <a:endParaRPr lang="en-US" sz="3600" dirty="0">
                <a:solidFill>
                  <a:srgbClr val="000000"/>
                </a:solidFill>
              </a:endParaRPr>
            </a:p>
          </p:txBody>
        </p:sp>
        <p:grpSp>
          <p:nvGrpSpPr>
            <p:cNvPr id="1050635" name="Group 11"/>
            <p:cNvGrpSpPr>
              <a:grpSpLocks/>
            </p:cNvGrpSpPr>
            <p:nvPr/>
          </p:nvGrpSpPr>
          <p:grpSpPr bwMode="auto">
            <a:xfrm>
              <a:off x="1920" y="2544"/>
              <a:ext cx="1872" cy="1776"/>
              <a:chOff x="1920" y="2544"/>
              <a:chExt cx="1872" cy="1776"/>
            </a:xfrm>
          </p:grpSpPr>
          <p:sp>
            <p:nvSpPr>
              <p:cNvPr id="1050636" name="AutoShape 12" descr="Cork"/>
              <p:cNvSpPr>
                <a:spLocks noChangeArrowheads="1"/>
              </p:cNvSpPr>
              <p:nvPr/>
            </p:nvSpPr>
            <p:spPr bwMode="auto">
              <a:xfrm>
                <a:off x="1920" y="2544"/>
                <a:ext cx="1824" cy="1776"/>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sp>
            <p:nvSpPr>
              <p:cNvPr id="1050637" name="Rectangle 13"/>
              <p:cNvSpPr>
                <a:spLocks noChangeArrowheads="1"/>
              </p:cNvSpPr>
              <p:nvPr/>
            </p:nvSpPr>
            <p:spPr bwMode="auto">
              <a:xfrm>
                <a:off x="1920" y="3024"/>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en-US" sz="3200" b="1">
                    <a:solidFill>
                      <a:srgbClr val="000000"/>
                    </a:solidFill>
                    <a:latin typeface="Arial" charset="0"/>
                  </a:rPr>
                  <a:t>CONFESSION</a:t>
                </a:r>
                <a:endParaRPr lang="en-US">
                  <a:solidFill>
                    <a:srgbClr val="000000"/>
                  </a:solidFill>
                </a:endParaRPr>
              </a:p>
            </p:txBody>
          </p:sp>
        </p:grpSp>
      </p:grpSp>
      <p:grpSp>
        <p:nvGrpSpPr>
          <p:cNvPr id="6" name="Group 14"/>
          <p:cNvGrpSpPr>
            <a:grpSpLocks/>
          </p:cNvGrpSpPr>
          <p:nvPr/>
        </p:nvGrpSpPr>
        <p:grpSpPr bwMode="auto">
          <a:xfrm>
            <a:off x="6019800" y="1600200"/>
            <a:ext cx="2971800" cy="5257800"/>
            <a:chOff x="3792" y="1008"/>
            <a:chExt cx="1872" cy="3312"/>
          </a:xfrm>
        </p:grpSpPr>
        <p:sp>
          <p:nvSpPr>
            <p:cNvPr id="1050630" name="Rectangle 15"/>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ko-KR" altLang="en-US" sz="3600" dirty="0" err="1">
                  <a:solidFill>
                    <a:srgbClr val="FFFFFF"/>
                  </a:solidFill>
                  <a:latin typeface="Arial" charset="0"/>
                </a:rPr>
                <a:t>尼希米记</a:t>
              </a:r>
              <a:r>
                <a:rPr lang="en-US" sz="3600" dirty="0">
                  <a:solidFill>
                    <a:srgbClr val="FFFFFF"/>
                  </a:solidFill>
                  <a:latin typeface="Arial" charset="0"/>
                </a:rPr>
                <a:t> 10</a:t>
              </a:r>
              <a:endParaRPr lang="en-US" sz="3600" dirty="0">
                <a:solidFill>
                  <a:srgbClr val="000000"/>
                </a:solidFill>
              </a:endParaRPr>
            </a:p>
          </p:txBody>
        </p:sp>
        <p:grpSp>
          <p:nvGrpSpPr>
            <p:cNvPr id="1050631" name="Group 16"/>
            <p:cNvGrpSpPr>
              <a:grpSpLocks/>
            </p:cNvGrpSpPr>
            <p:nvPr/>
          </p:nvGrpSpPr>
          <p:grpSpPr bwMode="auto">
            <a:xfrm>
              <a:off x="3792" y="1872"/>
              <a:ext cx="1872" cy="2448"/>
              <a:chOff x="3792" y="1872"/>
              <a:chExt cx="1872" cy="2448"/>
            </a:xfrm>
          </p:grpSpPr>
          <p:sp>
            <p:nvSpPr>
              <p:cNvPr id="1050632" name="AutoShape 17" descr="Cork"/>
              <p:cNvSpPr>
                <a:spLocks noChangeArrowheads="1"/>
              </p:cNvSpPr>
              <p:nvPr/>
            </p:nvSpPr>
            <p:spPr bwMode="auto">
              <a:xfrm>
                <a:off x="3792" y="1872"/>
                <a:ext cx="1824" cy="2448"/>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sp>
            <p:nvSpPr>
              <p:cNvPr id="1050633" name="Rectangle 18"/>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en-US" sz="3200" b="1">
                    <a:solidFill>
                      <a:srgbClr val="000000"/>
                    </a:solidFill>
                    <a:latin typeface="Arial" charset="0"/>
                  </a:rPr>
                  <a:t>COVENANT</a:t>
                </a:r>
                <a:endParaRPr lang="en-US">
                  <a:solidFill>
                    <a:srgbClr val="000000"/>
                  </a:solidFill>
                </a:endParaRPr>
              </a:p>
            </p:txBody>
          </p:sp>
        </p:grpSp>
      </p:grpSp>
    </p:spTree>
    <p:extLst>
      <p:ext uri="{BB962C8B-B14F-4D97-AF65-F5344CB8AC3E}">
        <p14:creationId xmlns:p14="http://schemas.microsoft.com/office/powerpoint/2010/main" val="3035747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7903318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特征</a:t>
            </a:r>
          </a:p>
        </p:txBody>
      </p:sp>
      <p:sp>
        <p:nvSpPr>
          <p:cNvPr id="9011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4579" name="Rectangle 3"/>
          <p:cNvSpPr>
            <a:spLocks noChangeArrowheads="1"/>
          </p:cNvSpPr>
          <p:nvPr/>
        </p:nvSpPr>
        <p:spPr bwMode="auto">
          <a:xfrm>
            <a:off x="468313" y="1268413"/>
            <a:ext cx="8228012"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在我们的基督教的圣经里，虽然以斯帖编排在尼希米记以后，但是，按年代顺序排列尼希米记实际上是在以斯帖之后。因此，尼希米记为基督教旧约的历史书籍做了总结。</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或许圣经里没有任何其他书能更好地描述依赖和纪律之间，以及祈祷和规划之间的平衡了。</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尼希米记与以斯拉之间一个难以调和的是城墙。在记载开始的部分，尼希米记似乎对城墙的损坏而感惊讶。一个线索也许是墙壁已经在以斯拉领导时，阿尔塔克赛尔克斯时期，开始重建，但工作已经停止。</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尼希米记是圣经唯一主要是以第一人称记载的。</a:t>
            </a:r>
          </a:p>
        </p:txBody>
      </p:sp>
    </p:spTree>
    <p:extLst>
      <p:ext uri="{BB962C8B-B14F-4D97-AF65-F5344CB8AC3E}">
        <p14:creationId xmlns:p14="http://schemas.microsoft.com/office/powerpoint/2010/main" val="124895708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4579">
                                            <p:txEl>
                                              <p:pRg st="0" end="0"/>
                                            </p:txEl>
                                          </p:spTgt>
                                        </p:tgtEl>
                                        <p:attrNameLst>
                                          <p:attrName>style.visibility</p:attrName>
                                        </p:attrNameLst>
                                      </p:cBhvr>
                                      <p:to>
                                        <p:strVal val="visible"/>
                                      </p:to>
                                    </p:set>
                                    <p:anim calcmode="lin" valueType="num">
                                      <p:cBhvr>
                                        <p:cTn id="7" dur="500" fill="hold"/>
                                        <p:tgtEl>
                                          <p:spTgt spid="24579">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4579">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4579">
                                            <p:txEl>
                                              <p:pRg st="2" end="2"/>
                                            </p:txEl>
                                          </p:spTgt>
                                        </p:tgtEl>
                                        <p:attrNameLst>
                                          <p:attrName>style.visibility</p:attrName>
                                        </p:attrNameLst>
                                      </p:cBhvr>
                                      <p:to>
                                        <p:strVal val="visible"/>
                                      </p:to>
                                    </p:set>
                                    <p:anim calcmode="lin" valueType="num">
                                      <p:cBhvr>
                                        <p:cTn id="13" dur="500" fill="hold"/>
                                        <p:tgtEl>
                                          <p:spTgt spid="24579">
                                            <p:txEl>
                                              <p:pRg st="2" end="2"/>
                                            </p:txEl>
                                          </p:spTgt>
                                        </p:tgtEl>
                                        <p:attrNameLst>
                                          <p:attrName>ppt_x</p:attrName>
                                        </p:attrNameLst>
                                      </p:cBhvr>
                                      <p:tavLst>
                                        <p:tav tm="100000">
                                          <p:val>
                                            <p:strVal val="1+#ppt_w/2"/>
                                          </p:val>
                                        </p:tav>
                                        <p:tav>
                                          <p:val>
                                            <p:strVal val="#ppt_x"/>
                                          </p:val>
                                        </p:tav>
                                      </p:tavLst>
                                    </p:anim>
                                    <p:anim calcmode="lin" valueType="num">
                                      <p:cBhvr>
                                        <p:cTn id="14" dur="500" fill="hold"/>
                                        <p:tgtEl>
                                          <p:spTgt spid="24579">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4579">
                                            <p:txEl>
                                              <p:pRg st="4" end="4"/>
                                            </p:txEl>
                                          </p:spTgt>
                                        </p:tgtEl>
                                        <p:attrNameLst>
                                          <p:attrName>style.visibility</p:attrName>
                                        </p:attrNameLst>
                                      </p:cBhvr>
                                      <p:to>
                                        <p:strVal val="visible"/>
                                      </p:to>
                                    </p:set>
                                    <p:anim calcmode="lin" valueType="num">
                                      <p:cBhvr>
                                        <p:cTn id="19" dur="500" fill="hold"/>
                                        <p:tgtEl>
                                          <p:spTgt spid="24579">
                                            <p:txEl>
                                              <p:pRg st="4" end="4"/>
                                            </p:txEl>
                                          </p:spTgt>
                                        </p:tgtEl>
                                        <p:attrNameLst>
                                          <p:attrName>ppt_x</p:attrName>
                                        </p:attrNameLst>
                                      </p:cBhvr>
                                      <p:tavLst>
                                        <p:tav tm="100000">
                                          <p:val>
                                            <p:strVal val="1+#ppt_w/2"/>
                                          </p:val>
                                        </p:tav>
                                        <p:tav>
                                          <p:val>
                                            <p:strVal val="#ppt_x"/>
                                          </p:val>
                                        </p:tav>
                                      </p:tavLst>
                                    </p:anim>
                                    <p:anim calcmode="lin" valueType="num">
                                      <p:cBhvr>
                                        <p:cTn id="20" dur="500" fill="hold"/>
                                        <p:tgtEl>
                                          <p:spTgt spid="24579">
                                            <p:txEl>
                                              <p:pRg st="4" end="4"/>
                                            </p:txEl>
                                          </p:spTgt>
                                        </p:tgtEl>
                                        <p:attrNameLst>
                                          <p:attrName>ppt_y</p:attrName>
                                        </p:attrNameLst>
                                      </p:cBhvr>
                                      <p:tavLst>
                                        <p:tav tm="100000">
                                          <p:val>
                                            <p:strVal val="1+#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additive="repl">
                                        <p:cTn id="24" dur="1" fill="hold">
                                          <p:stCondLst>
                                            <p:cond delay="0"/>
                                          </p:stCondLst>
                                        </p:cTn>
                                        <p:tgtEl>
                                          <p:spTgt spid="24579">
                                            <p:txEl>
                                              <p:pRg st="6" end="6"/>
                                            </p:txEl>
                                          </p:spTgt>
                                        </p:tgtEl>
                                        <p:attrNameLst>
                                          <p:attrName>style.visibility</p:attrName>
                                        </p:attrNameLst>
                                      </p:cBhvr>
                                      <p:to>
                                        <p:strVal val="visible"/>
                                      </p:to>
                                    </p:set>
                                    <p:anim calcmode="lin" valueType="num">
                                      <p:cBhvr>
                                        <p:cTn id="25" dur="500" fill="hold"/>
                                        <p:tgtEl>
                                          <p:spTgt spid="24579">
                                            <p:txEl>
                                              <p:pRg st="6" end="6"/>
                                            </p:txEl>
                                          </p:spTgt>
                                        </p:tgtEl>
                                        <p:attrNameLst>
                                          <p:attrName>ppt_x</p:attrName>
                                        </p:attrNameLst>
                                      </p:cBhvr>
                                      <p:tavLst>
                                        <p:tav tm="100000">
                                          <p:val>
                                            <p:strVal val="1+#ppt_w/2"/>
                                          </p:val>
                                        </p:tav>
                                        <p:tav>
                                          <p:val>
                                            <p:strVal val="#ppt_x"/>
                                          </p:val>
                                        </p:tav>
                                      </p:tavLst>
                                    </p:anim>
                                    <p:anim calcmode="lin" valueType="num">
                                      <p:cBhvr>
                                        <p:cTn id="26" dur="500" fill="hold"/>
                                        <p:tgtEl>
                                          <p:spTgt spid="24579">
                                            <p:txEl>
                                              <p:pRg st="6" end="6"/>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defTabSz="914400">
              <a:buClrTx/>
              <a:buSzTx/>
              <a:buFontTx/>
              <a:buNone/>
              <a:defRPr/>
            </a:pPr>
            <a:r>
              <a:rPr lang="en-US" sz="4800" b="1"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911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TextBox 2"/>
          <p:cNvSpPr txBox="1">
            <a:spLocks noChangeArrowheads="1"/>
          </p:cNvSpPr>
          <p:nvPr/>
        </p:nvSpPr>
        <p:spPr bwMode="auto">
          <a:xfrm>
            <a:off x="0" y="3122613"/>
            <a:ext cx="9144000" cy="13239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pPr>
            <a:r>
              <a:rPr lang="en-US" sz="4000" b="1">
                <a:solidFill>
                  <a:srgbClr val="FFFFFF"/>
                </a:solidFill>
                <a:cs typeface="Arial" charset="0"/>
              </a:rPr>
              <a:t>How should our church renew our </a:t>
            </a:r>
            <a:r>
              <a:rPr lang="en-US" sz="4000" b="1">
                <a:solidFill>
                  <a:srgbClr val="FFFF00"/>
                </a:solidFill>
                <a:cs typeface="Arial" charset="0"/>
              </a:rPr>
              <a:t>commitment</a:t>
            </a:r>
            <a:r>
              <a:rPr lang="en-US" sz="4000" b="1">
                <a:solidFill>
                  <a:srgbClr val="FFFFFF"/>
                </a:solidFill>
                <a:cs typeface="Arial" charset="0"/>
              </a:rPr>
              <a:t> to God?</a:t>
            </a:r>
          </a:p>
        </p:txBody>
      </p:sp>
    </p:spTree>
    <p:extLst>
      <p:ext uri="{BB962C8B-B14F-4D97-AF65-F5344CB8AC3E}">
        <p14:creationId xmlns:p14="http://schemas.microsoft.com/office/powerpoint/2010/main" val="1620801930"/>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9089" name="Picture 2" descr="wedding_vows_free_s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67818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a:defRPr/>
            </a:pPr>
            <a:r>
              <a:rPr lang="en-US" sz="8000">
                <a:solidFill>
                  <a:schemeClr val="bg1"/>
                </a:solidFill>
                <a:latin typeface="Aramis Italic" charset="0"/>
              </a:rPr>
              <a:t>Commitment</a:t>
            </a:r>
            <a:endParaRPr lang="en-US"/>
          </a:p>
        </p:txBody>
      </p:sp>
      <p:pic>
        <p:nvPicPr>
          <p:cNvPr id="89091" name="Picture 4" descr="F20041~Commitment-Post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76875" y="2209800"/>
            <a:ext cx="36671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2" name="Picture 5" descr="commitment-main_Fu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200400"/>
            <a:ext cx="2741613"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0341755"/>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showMasterSp="0" show="0">
  <p:cSld>
    <p:bg>
      <p:bgPr>
        <a:solidFill>
          <a:srgbClr val="FFFF99"/>
        </a:solidFill>
        <a:effectLst/>
      </p:bgPr>
    </p:bg>
    <p:spTree>
      <p:nvGrpSpPr>
        <p:cNvPr id="1" name=""/>
        <p:cNvGrpSpPr/>
        <p:nvPr/>
      </p:nvGrpSpPr>
      <p:grpSpPr>
        <a:xfrm>
          <a:off x="0" y="0"/>
          <a:ext cx="0" cy="0"/>
          <a:chOff x="0" y="0"/>
          <a:chExt cx="0" cy="0"/>
        </a:xfrm>
      </p:grpSpPr>
      <p:pic>
        <p:nvPicPr>
          <p:cNvPr id="9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6260" name="Rectangle 4"/>
          <p:cNvSpPr>
            <a:spLocks noGrp="1" noChangeArrowheads="1"/>
          </p:cNvSpPr>
          <p:nvPr>
            <p:ph type="ctrTitle" idx="4294967295"/>
          </p:nvPr>
        </p:nvSpPr>
        <p:spPr>
          <a:xfrm>
            <a:off x="304800" y="0"/>
            <a:ext cx="3962400" cy="1447800"/>
          </a:xfrm>
        </p:spPr>
        <p:txBody>
          <a:bodyPr/>
          <a:lstStyle/>
          <a:p>
            <a:r>
              <a:rPr lang="en-US">
                <a:latin typeface="Arial" charset="0"/>
                <a:ea typeface="ＭＳ Ｐゴシック" charset="0"/>
                <a:cs typeface="ＭＳ Ｐゴシック" charset="0"/>
              </a:rPr>
              <a:t>Covenant Renewal</a:t>
            </a:r>
            <a:endParaRPr lang="en-US" sz="280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26061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10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9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a:buClrTx/>
              <a:buSzTx/>
              <a:buFontTx/>
              <a:buNone/>
            </a:pPr>
            <a:endParaRPr lang="en-US">
              <a:solidFill>
                <a:srgbClr val="000000"/>
              </a:solidFill>
              <a:latin typeface="Arial" charset="0"/>
            </a:endParaRPr>
          </a:p>
        </p:txBody>
      </p:sp>
      <p:grpSp>
        <p:nvGrpSpPr>
          <p:cNvPr id="99330" name="Group 3"/>
          <p:cNvGrpSpPr>
            <a:grpSpLocks/>
          </p:cNvGrpSpPr>
          <p:nvPr/>
        </p:nvGrpSpPr>
        <p:grpSpPr bwMode="auto">
          <a:xfrm>
            <a:off x="6019800" y="1600200"/>
            <a:ext cx="2971800" cy="5257800"/>
            <a:chOff x="3792" y="1008"/>
            <a:chExt cx="1872" cy="3312"/>
          </a:xfrm>
        </p:grpSpPr>
        <p:sp>
          <p:nvSpPr>
            <p:cNvPr id="99335" name="Rectangle 4"/>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ko-KR" altLang="en-US" sz="3600" dirty="0" err="1">
                  <a:solidFill>
                    <a:srgbClr val="FFFFFF"/>
                  </a:solidFill>
                  <a:latin typeface="Arial" charset="0"/>
                </a:rPr>
                <a:t>尼希米记</a:t>
              </a:r>
              <a:r>
                <a:rPr lang="en-US" sz="3600" dirty="0">
                  <a:solidFill>
                    <a:srgbClr val="FFFFFF"/>
                  </a:solidFill>
                  <a:latin typeface="Arial" charset="0"/>
                </a:rPr>
                <a:t> 10</a:t>
              </a:r>
              <a:endParaRPr lang="en-US" sz="3600" dirty="0">
                <a:solidFill>
                  <a:srgbClr val="000000"/>
                </a:solidFill>
              </a:endParaRPr>
            </a:p>
          </p:txBody>
        </p:sp>
        <p:grpSp>
          <p:nvGrpSpPr>
            <p:cNvPr id="99336" name="Group 5"/>
            <p:cNvGrpSpPr>
              <a:grpSpLocks/>
            </p:cNvGrpSpPr>
            <p:nvPr/>
          </p:nvGrpSpPr>
          <p:grpSpPr bwMode="auto">
            <a:xfrm>
              <a:off x="3792" y="1872"/>
              <a:ext cx="1872" cy="2448"/>
              <a:chOff x="3792" y="1872"/>
              <a:chExt cx="1872" cy="2448"/>
            </a:xfrm>
          </p:grpSpPr>
          <p:sp>
            <p:nvSpPr>
              <p:cNvPr id="99337" name="AutoShape 6" descr="Cork"/>
              <p:cNvSpPr>
                <a:spLocks noChangeArrowheads="1"/>
              </p:cNvSpPr>
              <p:nvPr/>
            </p:nvSpPr>
            <p:spPr bwMode="auto">
              <a:xfrm>
                <a:off x="3792" y="1872"/>
                <a:ext cx="1824" cy="2448"/>
              </a:xfrm>
              <a:prstGeom prst="roundRect">
                <a:avLst>
                  <a:gd name="adj" fmla="val 16667"/>
                </a:avLst>
              </a:prstGeom>
              <a:blipFill dpi="0" rotWithShape="0">
                <a:blip r:embed="rId2"/>
                <a:srcRect/>
                <a:tile tx="0" ty="0" sx="100000" sy="100000" flip="none" algn="tl"/>
              </a:blip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sp>
            <p:nvSpPr>
              <p:cNvPr id="99338" name="Rectangle 7"/>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pPr>
                <a:r>
                  <a:rPr lang="en-US" sz="3200" b="1">
                    <a:solidFill>
                      <a:srgbClr val="000000"/>
                    </a:solidFill>
                    <a:latin typeface="Arial" charset="0"/>
                  </a:rPr>
                  <a:t>COVENANT</a:t>
                </a:r>
                <a:endParaRPr lang="en-US">
                  <a:solidFill>
                    <a:srgbClr val="000000"/>
                  </a:solidFill>
                </a:endParaRPr>
              </a:p>
            </p:txBody>
          </p:sp>
        </p:grpSp>
      </p:grpSp>
      <p:sp>
        <p:nvSpPr>
          <p:cNvPr id="166920" name="AutoShape 8"/>
          <p:cNvSpPr>
            <a:spLocks noChangeArrowheads="1"/>
          </p:cNvSpPr>
          <p:nvPr/>
        </p:nvSpPr>
        <p:spPr bwMode="auto">
          <a:xfrm>
            <a:off x="0" y="4724400"/>
            <a:ext cx="6096000" cy="2133600"/>
          </a:xfrm>
          <a:prstGeom prst="rightArrowCallout">
            <a:avLst>
              <a:gd name="adj1" fmla="val 44787"/>
              <a:gd name="adj2" fmla="val 26787"/>
              <a:gd name="adj3" fmla="val 23664"/>
              <a:gd name="adj4" fmla="val 86972"/>
            </a:avLst>
          </a:prstGeom>
          <a:solidFill>
            <a:schemeClr val="accent2"/>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sp>
        <p:nvSpPr>
          <p:cNvPr id="166921" name="Rectangle 9"/>
          <p:cNvSpPr>
            <a:spLocks noGrp="1" noChangeArrowheads="1"/>
          </p:cNvSpPr>
          <p:nvPr>
            <p:ph type="title" idx="4294967295"/>
          </p:nvPr>
        </p:nvSpPr>
        <p:spPr>
          <a:xfrm>
            <a:off x="0" y="4572000"/>
            <a:ext cx="5334000" cy="2286000"/>
          </a:xfrm>
          <a:effectLst>
            <a:outerShdw blurRad="63500" dist="35921" dir="2700000" algn="ctr" rotWithShape="0">
              <a:schemeClr val="tx1">
                <a:alpha val="74998"/>
              </a:schemeClr>
            </a:outerShdw>
          </a:effectLst>
          <a:extLst>
            <a:ext uri="{909E8E84-426E-40DD-AFC4-6F175D3DCCD1}">
              <a14:hiddenFill xmlns:a14="http://schemas.microsoft.com/office/drawing/2010/main">
                <a:gradFill rotWithShape="0">
                  <a:gsLst>
                    <a:gs pos="0">
                      <a:schemeClr val="accent2"/>
                    </a:gs>
                    <a:gs pos="100000">
                      <a:schemeClr val="accent2">
                        <a:gamma/>
                        <a:shade val="46275"/>
                        <a:invGamma/>
                      </a:schemeClr>
                    </a:gs>
                  </a:gsLst>
                  <a:path path="shape">
                    <a:fillToRect l="50000" t="50000" r="50000" b="50000"/>
                  </a:path>
                </a:gradFill>
              </a14:hiddenFill>
            </a:ext>
          </a:extLst>
        </p:spPr>
        <p:txBody>
          <a:bodyPr/>
          <a:lstStyle/>
          <a:p>
            <a:pPr>
              <a:defRPr/>
            </a:pPr>
            <a:r>
              <a:rPr lang="en-US" sz="4000" b="1" i="1">
                <a:solidFill>
                  <a:schemeClr val="bg1"/>
                </a:solidFill>
                <a:latin typeface="Arial" charset="0"/>
              </a:rPr>
              <a:t>I. </a:t>
            </a:r>
            <a:r>
              <a:rPr lang="en-US" sz="4000" b="1" i="1">
                <a:solidFill>
                  <a:srgbClr val="FFFF00"/>
                </a:solidFill>
                <a:latin typeface="Arial" charset="0"/>
              </a:rPr>
              <a:t>Leaders</a:t>
            </a:r>
            <a:r>
              <a:rPr lang="en-US" sz="4000" b="1" i="1">
                <a:solidFill>
                  <a:schemeClr val="bg1"/>
                </a:solidFill>
                <a:latin typeface="Arial" charset="0"/>
              </a:rPr>
              <a:t> must </a:t>
            </a:r>
            <a:r>
              <a:rPr lang="en-US" sz="4000" b="1" i="1">
                <a:solidFill>
                  <a:srgbClr val="FFFF00"/>
                </a:solidFill>
                <a:latin typeface="Arial" charset="0"/>
              </a:rPr>
              <a:t>lead</a:t>
            </a:r>
            <a:r>
              <a:rPr lang="en-US" sz="4000" b="1" i="1">
                <a:solidFill>
                  <a:schemeClr val="bg1"/>
                </a:solidFill>
                <a:latin typeface="Arial" charset="0"/>
              </a:rPr>
              <a:t> in commitment to God (9:38–10:27).</a:t>
            </a:r>
            <a:endParaRPr lang="en-US" sz="4000" b="1" i="1"/>
          </a:p>
        </p:txBody>
      </p:sp>
      <p:sp>
        <p:nvSpPr>
          <p:cNvPr id="166922" name="Rectangle 10"/>
          <p:cNvSpPr>
            <a:spLocks noChangeArrowheads="1"/>
          </p:cNvSpPr>
          <p:nvPr/>
        </p:nvSpPr>
        <p:spPr bwMode="auto">
          <a:xfrm>
            <a:off x="0" y="0"/>
            <a:ext cx="9144000" cy="1447800"/>
          </a:xfrm>
          <a:prstGeom prst="rect">
            <a:avLst/>
          </a:prstGeom>
          <a:gradFill rotWithShape="0">
            <a:gsLst>
              <a:gs pos="0">
                <a:schemeClr val="accent2"/>
              </a:gs>
              <a:gs pos="100000">
                <a:schemeClr val="accent2">
                  <a:gamma/>
                  <a:shade val="46275"/>
                  <a:invGamma/>
                </a:schemeClr>
              </a:gs>
            </a:gsLst>
            <a:path path="shape">
              <a:fillToRect l="50000" t="50000" r="50000" b="50000"/>
            </a:path>
          </a:gradFill>
          <a:ln>
            <a:noFill/>
          </a:ln>
          <a:effectLst>
            <a:outerShdw blurRad="63500" dist="35921" dir="2700000" algn="ctr" rotWithShape="0">
              <a:schemeClr val="tx1">
                <a:alpha val="74998"/>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4400">
              <a:buClrTx/>
              <a:buSzTx/>
              <a:buFontTx/>
              <a:buNone/>
              <a:defRPr/>
            </a:pPr>
            <a:r>
              <a:rPr lang="en-US" sz="4400" b="1" i="1" dirty="0">
                <a:solidFill>
                  <a:srgbClr val="FFFFFF"/>
                </a:solidFill>
                <a:effectLst>
                  <a:outerShdw blurRad="38100" dist="38100" dir="2700000" algn="tl">
                    <a:srgbClr val="000000"/>
                  </a:outerShdw>
                </a:effectLst>
                <a:latin typeface="Arial" charset="0"/>
              </a:rPr>
              <a:t>Community Renewal</a:t>
            </a:r>
            <a:br>
              <a:rPr lang="en-US" sz="4400" b="1" i="1" dirty="0">
                <a:solidFill>
                  <a:srgbClr val="FFFFFF"/>
                </a:solidFill>
                <a:effectLst>
                  <a:outerShdw blurRad="38100" dist="38100" dir="2700000" algn="tl">
                    <a:srgbClr val="000000"/>
                  </a:outerShdw>
                </a:effectLst>
                <a:latin typeface="Arial" charset="0"/>
              </a:rPr>
            </a:br>
            <a:r>
              <a:rPr lang="ko-KR" altLang="en-US" sz="3600" b="1" i="1" dirty="0" err="1">
                <a:solidFill>
                  <a:srgbClr val="FFFFFF"/>
                </a:solidFill>
                <a:effectLst>
                  <a:outerShdw blurRad="38100" dist="38100" dir="2700000" algn="tl">
                    <a:srgbClr val="000000"/>
                  </a:outerShdw>
                </a:effectLst>
                <a:latin typeface="Arial" charset="0"/>
              </a:rPr>
              <a:t>尼希米记</a:t>
            </a:r>
            <a:r>
              <a:rPr lang="en-US" sz="3600" b="1" i="1" dirty="0">
                <a:solidFill>
                  <a:srgbClr val="FFFFFF"/>
                </a:solidFill>
                <a:effectLst>
                  <a:outerShdw blurRad="38100" dist="38100" dir="2700000" algn="tl">
                    <a:srgbClr val="000000"/>
                  </a:outerShdw>
                </a:effectLst>
                <a:latin typeface="Arial" charset="0"/>
              </a:rPr>
              <a:t> 8–10</a:t>
            </a:r>
            <a:endParaRPr lang="en-US" sz="4400" b="1" i="1" dirty="0">
              <a:solidFill>
                <a:srgbClr val="000000"/>
              </a:solidFill>
            </a:endParaRPr>
          </a:p>
        </p:txBody>
      </p:sp>
      <p:sp>
        <p:nvSpPr>
          <p:cNvPr id="166923" name="Text Box 11"/>
          <p:cNvSpPr txBox="1">
            <a:spLocks noChangeArrowheads="1"/>
          </p:cNvSpPr>
          <p:nvPr/>
        </p:nvSpPr>
        <p:spPr bwMode="auto">
          <a:xfrm>
            <a:off x="6172200" y="5486400"/>
            <a:ext cx="2555875" cy="7016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pPr>
            <a:r>
              <a:rPr lang="en-US" sz="4000" b="1">
                <a:solidFill>
                  <a:srgbClr val="000000"/>
                </a:solidFill>
              </a:rPr>
              <a:t>I. Leaders</a:t>
            </a:r>
          </a:p>
        </p:txBody>
      </p:sp>
    </p:spTree>
    <p:extLst>
      <p:ext uri="{BB962C8B-B14F-4D97-AF65-F5344CB8AC3E}">
        <p14:creationId xmlns:p14="http://schemas.microsoft.com/office/powerpoint/2010/main" val="14723341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6920"/>
                                        </p:tgtEl>
                                        <p:attrNameLst>
                                          <p:attrName>style.visibility</p:attrName>
                                        </p:attrNameLst>
                                      </p:cBhvr>
                                      <p:to>
                                        <p:strVal val="visible"/>
                                      </p:to>
                                    </p:set>
                                    <p:animEffect transition="in" filter="wipe(left)">
                                      <p:cBhvr>
                                        <p:cTn id="7" dur="500"/>
                                        <p:tgtEl>
                                          <p:spTgt spid="1669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6921"/>
                                        </p:tgtEl>
                                        <p:attrNameLst>
                                          <p:attrName>style.visibility</p:attrName>
                                        </p:attrNameLst>
                                      </p:cBhvr>
                                      <p:to>
                                        <p:strVal val="visible"/>
                                      </p:to>
                                    </p:set>
                                    <p:animEffect transition="in" filter="wipe(left)">
                                      <p:cBhvr>
                                        <p:cTn id="11" dur="500"/>
                                        <p:tgtEl>
                                          <p:spTgt spid="1669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6923"/>
                                        </p:tgtEl>
                                        <p:attrNameLst>
                                          <p:attrName>style.visibility</p:attrName>
                                        </p:attrNameLst>
                                      </p:cBhvr>
                                      <p:to>
                                        <p:strVal val="visible"/>
                                      </p:to>
                                    </p:set>
                                    <p:animEffect transition="in" filter="wipe(left)">
                                      <p:cBhvr>
                                        <p:cTn id="15" dur="500"/>
                                        <p:tgtEl>
                                          <p:spTgt spid="166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0" grpId="0" animBg="1"/>
      <p:bldP spid="166921" grpId="0"/>
      <p:bldP spid="166923" grpId="0"/>
    </p:bldLst>
  </p:timing>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37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a:buClrTx/>
              <a:buSzTx/>
              <a:buFontTx/>
              <a:buNone/>
            </a:pPr>
            <a:endParaRPr lang="en-US">
              <a:solidFill>
                <a:srgbClr val="000000"/>
              </a:solidFill>
              <a:latin typeface="Arial" charset="0"/>
            </a:endParaRPr>
          </a:p>
        </p:txBody>
      </p:sp>
      <p:sp>
        <p:nvSpPr>
          <p:cNvPr id="101378" name="Rectangle 3"/>
          <p:cNvSpPr>
            <a:spLocks noGrp="1" noChangeArrowheads="1"/>
          </p:cNvSpPr>
          <p:nvPr>
            <p:ph type="title" idx="4294967295"/>
          </p:nvPr>
        </p:nvSpPr>
        <p:spPr>
          <a:xfrm>
            <a:off x="2667000" y="609600"/>
            <a:ext cx="5334000" cy="1600200"/>
          </a:xfrm>
        </p:spPr>
        <p:txBody>
          <a:bodyPr/>
          <a:lstStyle/>
          <a:p>
            <a:r>
              <a:rPr lang="en-US">
                <a:solidFill>
                  <a:schemeClr val="bg1"/>
                </a:solidFill>
                <a:latin typeface="Arial" charset="0"/>
                <a:ea typeface="ＭＳ Ｐゴシック" charset="0"/>
                <a:cs typeface="ＭＳ Ｐゴシック" charset="0"/>
              </a:rPr>
              <a:t>Signers of the Covenant</a:t>
            </a:r>
            <a:endParaRPr lang="en-US">
              <a:latin typeface="Times New Roman" charset="0"/>
              <a:ea typeface="ＭＳ Ｐゴシック" charset="0"/>
              <a:cs typeface="ＭＳ Ｐゴシック" charset="0"/>
            </a:endParaRPr>
          </a:p>
        </p:txBody>
      </p:sp>
      <p:sp>
        <p:nvSpPr>
          <p:cNvPr id="168964" name="Rectangle 4"/>
          <p:cNvSpPr>
            <a:spLocks noChangeArrowheads="1"/>
          </p:cNvSpPr>
          <p:nvPr/>
        </p:nvSpPr>
        <p:spPr bwMode="auto">
          <a:xfrm>
            <a:off x="1066800" y="2895600"/>
            <a:ext cx="7848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buFontTx/>
              <a:buNone/>
            </a:pPr>
            <a:r>
              <a:rPr lang="en-US" sz="3200" dirty="0">
                <a:solidFill>
                  <a:srgbClr val="FFFFFF"/>
                </a:solidFill>
                <a:latin typeface="Arial" charset="0"/>
              </a:rPr>
              <a:t>• </a:t>
            </a:r>
            <a:r>
              <a:rPr lang="en-US" sz="3200" u="sng" dirty="0">
                <a:solidFill>
                  <a:srgbClr val="FFFFFF"/>
                </a:solidFill>
                <a:latin typeface="Arial" charset="0"/>
              </a:rPr>
              <a:t>Civil</a:t>
            </a:r>
            <a:r>
              <a:rPr lang="en-US" sz="3200" dirty="0">
                <a:solidFill>
                  <a:srgbClr val="FFFFFF"/>
                </a:solidFill>
                <a:latin typeface="Arial" charset="0"/>
              </a:rPr>
              <a:t>: </a:t>
            </a:r>
            <a:r>
              <a:rPr lang="ko-KR" altLang="en-US" sz="3200" dirty="0" err="1">
                <a:solidFill>
                  <a:srgbClr val="FFFFFF"/>
                </a:solidFill>
                <a:latin typeface="Arial" charset="0"/>
              </a:rPr>
              <a:t>尼希米记</a:t>
            </a:r>
            <a:r>
              <a:rPr lang="en-US" sz="3200" dirty="0">
                <a:solidFill>
                  <a:srgbClr val="FFFFFF"/>
                </a:solidFill>
                <a:latin typeface="Arial" charset="0"/>
              </a:rPr>
              <a:t> &amp; Zedekiah (1b)</a:t>
            </a:r>
            <a:endParaRPr lang="en-US" sz="3200" dirty="0">
              <a:solidFill>
                <a:srgbClr val="000000"/>
              </a:solidFill>
            </a:endParaRPr>
          </a:p>
        </p:txBody>
      </p:sp>
      <p:pic>
        <p:nvPicPr>
          <p:cNvPr id="101380" name="Picture 5" descr="Dotted-lin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0" y="304800"/>
            <a:ext cx="2241550" cy="222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6" name="Rectangle 6"/>
          <p:cNvSpPr>
            <a:spLocks noChangeArrowheads="1"/>
          </p:cNvSpPr>
          <p:nvPr/>
        </p:nvSpPr>
        <p:spPr bwMode="auto">
          <a:xfrm>
            <a:off x="1981200" y="3784600"/>
            <a:ext cx="6096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buFontTx/>
              <a:buNone/>
            </a:pPr>
            <a:r>
              <a:rPr lang="en-US" sz="3200">
                <a:solidFill>
                  <a:srgbClr val="FFFF00"/>
                </a:solidFill>
                <a:latin typeface="Arial" charset="0"/>
              </a:rPr>
              <a:t>• </a:t>
            </a:r>
            <a:r>
              <a:rPr lang="en-US" sz="3200" u="sng">
                <a:solidFill>
                  <a:srgbClr val="FFFF00"/>
                </a:solidFill>
                <a:latin typeface="Arial" charset="0"/>
              </a:rPr>
              <a:t>Religious</a:t>
            </a:r>
            <a:r>
              <a:rPr lang="en-US" sz="3200">
                <a:solidFill>
                  <a:srgbClr val="FFFF00"/>
                </a:solidFill>
                <a:latin typeface="Arial" charset="0"/>
              </a:rPr>
              <a:t>: Priests (2-8)</a:t>
            </a:r>
            <a:endParaRPr lang="en-US" sz="3200">
              <a:solidFill>
                <a:srgbClr val="FFFF00"/>
              </a:solidFill>
            </a:endParaRPr>
          </a:p>
        </p:txBody>
      </p:sp>
      <p:sp>
        <p:nvSpPr>
          <p:cNvPr id="168967" name="Rectangle 7"/>
          <p:cNvSpPr>
            <a:spLocks noChangeArrowheads="1"/>
          </p:cNvSpPr>
          <p:nvPr/>
        </p:nvSpPr>
        <p:spPr bwMode="auto">
          <a:xfrm>
            <a:off x="1981200" y="4673600"/>
            <a:ext cx="6096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buFontTx/>
              <a:buNone/>
            </a:pPr>
            <a:r>
              <a:rPr lang="en-US" sz="3200">
                <a:solidFill>
                  <a:srgbClr val="FFFF00"/>
                </a:solidFill>
                <a:latin typeface="Arial" charset="0"/>
              </a:rPr>
              <a:t>• </a:t>
            </a:r>
            <a:r>
              <a:rPr lang="en-US" sz="3200" u="sng">
                <a:solidFill>
                  <a:srgbClr val="FFFF00"/>
                </a:solidFill>
                <a:latin typeface="Arial" charset="0"/>
              </a:rPr>
              <a:t>Religious</a:t>
            </a:r>
            <a:r>
              <a:rPr lang="en-US" sz="3200">
                <a:solidFill>
                  <a:srgbClr val="FFFF00"/>
                </a:solidFill>
                <a:latin typeface="Arial" charset="0"/>
              </a:rPr>
              <a:t>: Levites (9-13)</a:t>
            </a:r>
          </a:p>
        </p:txBody>
      </p:sp>
      <p:sp>
        <p:nvSpPr>
          <p:cNvPr id="168968" name="Rectangle 8"/>
          <p:cNvSpPr>
            <a:spLocks noChangeArrowheads="1"/>
          </p:cNvSpPr>
          <p:nvPr/>
        </p:nvSpPr>
        <p:spPr bwMode="auto">
          <a:xfrm>
            <a:off x="1066800" y="5562600"/>
            <a:ext cx="7848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buFontTx/>
              <a:buNone/>
            </a:pPr>
            <a:r>
              <a:rPr lang="en-US" sz="3200">
                <a:solidFill>
                  <a:srgbClr val="FFFFFF"/>
                </a:solidFill>
                <a:latin typeface="Arial" charset="0"/>
              </a:rPr>
              <a:t>• </a:t>
            </a:r>
            <a:r>
              <a:rPr lang="en-US" sz="3200" u="sng">
                <a:solidFill>
                  <a:srgbClr val="FFFFFF"/>
                </a:solidFill>
                <a:latin typeface="Arial" charset="0"/>
              </a:rPr>
              <a:t>Civil</a:t>
            </a:r>
            <a:r>
              <a:rPr lang="en-US" sz="3200">
                <a:solidFill>
                  <a:srgbClr val="FFFFFF"/>
                </a:solidFill>
                <a:latin typeface="Arial" charset="0"/>
              </a:rPr>
              <a:t>: Other leaders of the tribes (14-27)</a:t>
            </a:r>
            <a:endParaRPr lang="en-US" sz="3200">
              <a:solidFill>
                <a:srgbClr val="000000"/>
              </a:solidFill>
            </a:endParaRPr>
          </a:p>
        </p:txBody>
      </p:sp>
    </p:spTree>
    <p:extLst>
      <p:ext uri="{BB962C8B-B14F-4D97-AF65-F5344CB8AC3E}">
        <p14:creationId xmlns:p14="http://schemas.microsoft.com/office/powerpoint/2010/main" val="35915519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8964">
                                            <p:txEl>
                                              <p:pRg st="0" end="0"/>
                                            </p:txEl>
                                          </p:spTgt>
                                        </p:tgtEl>
                                        <p:attrNameLst>
                                          <p:attrName>style.visibility</p:attrName>
                                        </p:attrNameLst>
                                      </p:cBhvr>
                                      <p:to>
                                        <p:strVal val="visible"/>
                                      </p:to>
                                    </p:set>
                                    <p:animEffect transition="in" filter="wipe(left)">
                                      <p:cBhvr>
                                        <p:cTn id="7" dur="500"/>
                                        <p:tgtEl>
                                          <p:spTgt spid="16896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8966">
                                            <p:txEl>
                                              <p:pRg st="0" end="0"/>
                                            </p:txEl>
                                          </p:spTgt>
                                        </p:tgtEl>
                                        <p:attrNameLst>
                                          <p:attrName>style.visibility</p:attrName>
                                        </p:attrNameLst>
                                      </p:cBhvr>
                                      <p:to>
                                        <p:strVal val="visible"/>
                                      </p:to>
                                    </p:set>
                                    <p:animEffect transition="in" filter="wipe(left)">
                                      <p:cBhvr>
                                        <p:cTn id="12" dur="500"/>
                                        <p:tgtEl>
                                          <p:spTgt spid="16896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8967">
                                            <p:txEl>
                                              <p:pRg st="0" end="0"/>
                                            </p:txEl>
                                          </p:spTgt>
                                        </p:tgtEl>
                                        <p:attrNameLst>
                                          <p:attrName>style.visibility</p:attrName>
                                        </p:attrNameLst>
                                      </p:cBhvr>
                                      <p:to>
                                        <p:strVal val="visible"/>
                                      </p:to>
                                    </p:set>
                                    <p:animEffect transition="in" filter="wipe(left)">
                                      <p:cBhvr>
                                        <p:cTn id="17" dur="500"/>
                                        <p:tgtEl>
                                          <p:spTgt spid="168967">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8968">
                                            <p:txEl>
                                              <p:pRg st="0" end="0"/>
                                            </p:txEl>
                                          </p:spTgt>
                                        </p:tgtEl>
                                        <p:attrNameLst>
                                          <p:attrName>style.visibility</p:attrName>
                                        </p:attrNameLst>
                                      </p:cBhvr>
                                      <p:to>
                                        <p:strVal val="visible"/>
                                      </p:to>
                                    </p:set>
                                    <p:animEffect transition="in" filter="wipe(left)">
                                      <p:cBhvr>
                                        <p:cTn id="22" dur="500"/>
                                        <p:tgtEl>
                                          <p:spTgt spid="1689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4" grpId="0" build="p" autoUpdateAnimBg="0"/>
      <p:bldP spid="168966" grpId="0" build="p" autoUpdateAnimBg="0"/>
      <p:bldP spid="168967" grpId="0" build="p" autoUpdateAnimBg="0"/>
      <p:bldP spid="168968" grpId="0" build="p"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333399">
                    <a:lumMod val="75000"/>
                  </a:srgbClr>
                </a:solidFill>
                <a:effectLst>
                  <a:glow rad="101600">
                    <a:srgbClr val="333399">
                      <a:lumMod val="60000"/>
                      <a:lumOff val="40000"/>
                      <a:alpha val="60000"/>
                    </a:srgbClr>
                  </a:glow>
                </a:effectLst>
                <a:uLnTx/>
                <a:uFillTx/>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我们的教会应当如何</a:t>
            </a:r>
            <a:r>
              <a:rPr lang="zh-CN" altLang="en-US" sz="4000" b="1" dirty="0">
                <a:solidFill>
                  <a:srgbClr val="FFFFFF"/>
                </a:solidFill>
                <a:cs typeface="Arial" charset="0"/>
              </a:rPr>
              <a:t>更新</a:t>
            </a:r>
            <a:endParaRPr lang="en-SG" altLang="zh-CN" sz="4000" b="1" dirty="0">
              <a:solidFill>
                <a:srgbClr val="FFFFFF"/>
              </a:solidFill>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cs typeface="Arial" charset="0"/>
              </a:rPr>
              <a:t>我们对神的委身</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而跟随者必须跟从</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领袖必须</a:t>
              </a:r>
              <a:endParaRPr kumimoji="1" lang="en-SG" altLang="zh-CN" sz="5400" b="1" i="0" u="none" strike="noStrike" kern="1200" cap="none" spc="0" normalizeH="0" baseline="0" noProof="0" dirty="0">
                <a:ln>
                  <a:noFill/>
                </a:ln>
                <a:solidFill>
                  <a:srgbClr val="000000"/>
                </a:solidFill>
                <a:effectLst/>
                <a:uLnTx/>
                <a:uFillTx/>
                <a:latin typeface="Helvetica" charset="0"/>
                <a:ea typeface="Osaka" charset="0"/>
                <a:cs typeface="Osaka"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领导</a:t>
              </a: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pic>
          <p:nvPicPr>
            <p:cNvPr id="142347" name="Picture 6"/>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4592923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362229755"/>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9025" name="Picture 4" descr="42 Jer OT"/>
          <p:cNvPicPr>
            <a:picLocks noGrp="1" noChangeAspect="1" noChangeArrowheads="1"/>
          </p:cNvPicPr>
          <p:nvPr>
            <p:ph idx="4294967295"/>
          </p:nvPr>
        </p:nvPicPr>
        <p:blipFill>
          <a:blip r:embed="rId4" cstate="screen">
            <a:extLst>
              <a:ext uri="{28A0092B-C50C-407E-A947-70E740481C1C}">
                <a14:useLocalDpi xmlns:a14="http://schemas.microsoft.com/office/drawing/2010/main"/>
              </a:ext>
            </a:extLst>
          </a:blip>
          <a:srcRect/>
          <a:stretch>
            <a:fillRect/>
          </a:stretch>
        </p:blipFill>
        <p:spPr>
          <a:xfrm>
            <a:off x="3048000" y="0"/>
            <a:ext cx="6103938" cy="6858000"/>
          </a:xfrm>
          <a:noFill/>
        </p:spPr>
      </p:pic>
      <p:sp>
        <p:nvSpPr>
          <p:cNvPr id="114695" name="Rectangle 7"/>
          <p:cNvSpPr>
            <a:spLocks noGrp="1" noRot="1" noChangeArrowheads="1"/>
          </p:cNvSpPr>
          <p:nvPr>
            <p:ph type="title" idx="4294967295"/>
          </p:nvPr>
        </p:nvSpPr>
        <p:spPr>
          <a:xfrm>
            <a:off x="0" y="0"/>
            <a:ext cx="9144000" cy="762000"/>
          </a:xfrm>
          <a:solidFill>
            <a:schemeClr val="bg2"/>
          </a:solidFill>
        </p:spPr>
        <p:txBody>
          <a:bodyPr/>
          <a:lstStyle/>
          <a:p>
            <a:pPr eaLnBrk="1" hangingPunct="1">
              <a:defRPr/>
            </a:pPr>
            <a:r>
              <a:rPr lang="ko-KR" altLang="en-US" dirty="0" err="1">
                <a:effectLst>
                  <a:outerShdw blurRad="38100" dist="38100" dir="2700000" algn="tl">
                    <a:srgbClr val="000000"/>
                  </a:outerShdw>
                </a:effectLst>
              </a:rPr>
              <a:t>尼希米记</a:t>
            </a:r>
            <a:r>
              <a:rPr lang="en-US" dirty="0">
                <a:effectLst>
                  <a:outerShdw blurRad="38100" dist="38100" dir="2700000" algn="tl">
                    <a:srgbClr val="000000"/>
                  </a:outerShdw>
                </a:effectLst>
              </a:rPr>
              <a:t> 11:1–12:26 Names…</a:t>
            </a:r>
          </a:p>
        </p:txBody>
      </p:sp>
      <p:sp>
        <p:nvSpPr>
          <p:cNvPr id="96260" name="Freeform 4"/>
          <p:cNvSpPr>
            <a:spLocks/>
          </p:cNvSpPr>
          <p:nvPr/>
        </p:nvSpPr>
        <p:spPr bwMode="auto">
          <a:xfrm>
            <a:off x="3046413" y="2322513"/>
            <a:ext cx="4532312" cy="4532312"/>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663300"/>
                </a:solidFill>
              </a14:hiddenFill>
            </a:ext>
          </a:extLst>
        </p:spPr>
        <p:txBody>
          <a:bodyPr wrap="none" anchor="ctr">
            <a:spAutoFit/>
          </a:bodyPr>
          <a:lstStyle/>
          <a:p>
            <a:pPr defTabSz="914400">
              <a:buClrTx/>
              <a:buSzTx/>
              <a:buFontTx/>
              <a:buNone/>
              <a:defRPr/>
            </a:pPr>
            <a:endParaRPr lang="en-US">
              <a:solidFill>
                <a:srgbClr val="FFFFFF"/>
              </a:solidFill>
              <a:latin typeface="Arial" charset="0"/>
            </a:endParaRPr>
          </a:p>
        </p:txBody>
      </p:sp>
      <p:sp>
        <p:nvSpPr>
          <p:cNvPr id="96264" name="Text Box 7"/>
          <p:cNvSpPr txBox="1">
            <a:spLocks noChangeArrowheads="1"/>
          </p:cNvSpPr>
          <p:nvPr/>
        </p:nvSpPr>
        <p:spPr bwMode="auto">
          <a:xfrm>
            <a:off x="228600" y="914400"/>
            <a:ext cx="8686800" cy="5584825"/>
          </a:xfrm>
          <a:prstGeom prst="rect">
            <a:avLst/>
          </a:prstGeom>
          <a:solidFill>
            <a:srgbClr val="00004E"/>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pPr>
            <a:r>
              <a:rPr lang="en-US" sz="1800">
                <a:solidFill>
                  <a:srgbClr val="FFFFFF"/>
                </a:solidFill>
                <a:latin typeface="Times New Roman" charset="0"/>
              </a:rPr>
              <a:t>From the tribe of Judah:Athaiah son of Uzziah, son of Zechariah, son of Amariah, son of Shephatiah, son of Mahalalel, of the family of Perez.</a:t>
            </a:r>
            <a:r>
              <a:rPr lang="en-US" sz="1800" b="1">
                <a:solidFill>
                  <a:srgbClr val="FFFFFF"/>
                </a:solidFill>
                <a:latin typeface="Times New Roman" charset="0"/>
              </a:rPr>
              <a:t>5</a:t>
            </a:r>
            <a:r>
              <a:rPr lang="en-US" sz="1800">
                <a:solidFill>
                  <a:srgbClr val="FFFFFF"/>
                </a:solidFill>
                <a:latin typeface="Times New Roman" charset="0"/>
              </a:rPr>
              <a:t>Also Maaseiah son of Baruch, son of Col-hozeh, son of Hazaiah, son of Adaiah, son of Joiarib, son of Zechariah, of the family of Shelah.</a:t>
            </a:r>
            <a:r>
              <a:rPr lang="en-US" sz="1800" b="1">
                <a:solidFill>
                  <a:srgbClr val="FFFFFF"/>
                </a:solidFill>
                <a:latin typeface="Times New Roman" charset="0"/>
              </a:rPr>
              <a:t>6</a:t>
            </a:r>
            <a:r>
              <a:rPr lang="en-US" sz="1800">
                <a:solidFill>
                  <a:srgbClr val="FFFFFF"/>
                </a:solidFill>
                <a:latin typeface="Times New Roman" charset="0"/>
              </a:rPr>
              <a:t> There were 468 descendants of Perez who lived in Jerusalem</a:t>
            </a:r>
            <a:r>
              <a:rPr lang="en-US" sz="1800">
                <a:solidFill>
                  <a:srgbClr val="FFFFFF"/>
                </a:solidFill>
              </a:rPr>
              <a:t>—</a:t>
            </a:r>
            <a:r>
              <a:rPr lang="en-US" sz="1800">
                <a:solidFill>
                  <a:srgbClr val="FFFFFF"/>
                </a:solidFill>
                <a:latin typeface="Times New Roman" charset="0"/>
              </a:rPr>
              <a:t>all outstanding men.</a:t>
            </a:r>
            <a:r>
              <a:rPr lang="en-US" sz="1800" b="1">
                <a:solidFill>
                  <a:srgbClr val="FFFFFF"/>
                </a:solidFill>
                <a:latin typeface="Times New Roman" charset="0"/>
              </a:rPr>
              <a:t>7</a:t>
            </a:r>
            <a:r>
              <a:rPr lang="en-US" sz="1800">
                <a:solidFill>
                  <a:srgbClr val="FFFFFF"/>
                </a:solidFill>
                <a:latin typeface="Times New Roman" charset="0"/>
              </a:rPr>
              <a:t> From the tribe of Benjamin:Sallu son of Meshullam, son of Joed, son of Pedaiah, son of Kolaiah, son of Maaseiah, son of Ithiel, son of Jeshaiah.</a:t>
            </a:r>
            <a:r>
              <a:rPr lang="en-US" sz="1800" b="1">
                <a:solidFill>
                  <a:srgbClr val="FFFFFF"/>
                </a:solidFill>
                <a:latin typeface="Times New Roman" charset="0"/>
              </a:rPr>
              <a:t>8</a:t>
            </a:r>
            <a:r>
              <a:rPr lang="en-US" sz="1800">
                <a:solidFill>
                  <a:srgbClr val="FFFFFF"/>
                </a:solidFill>
                <a:latin typeface="Times New Roman" charset="0"/>
              </a:rPr>
              <a:t>	After him were Gabbai and Sallai and a total of 928 relatives.</a:t>
            </a:r>
            <a:r>
              <a:rPr lang="en-US" sz="1800" b="1">
                <a:solidFill>
                  <a:srgbClr val="FFFFFF"/>
                </a:solidFill>
                <a:latin typeface="Times New Roman" charset="0"/>
              </a:rPr>
              <a:t>9</a:t>
            </a:r>
            <a:r>
              <a:rPr lang="en-US" sz="1800">
                <a:solidFill>
                  <a:srgbClr val="FFFFFF"/>
                </a:solidFill>
                <a:latin typeface="Times New Roman" charset="0"/>
              </a:rPr>
              <a:t> Their chief officer was Joel son of Zicri, who was assisted by Judah son of Hassenuah, second-in-command over the city.</a:t>
            </a:r>
            <a:r>
              <a:rPr lang="en-US" sz="1800" b="1">
                <a:solidFill>
                  <a:srgbClr val="FFFFFF"/>
                </a:solidFill>
                <a:latin typeface="Times New Roman" charset="0"/>
              </a:rPr>
              <a:t>10</a:t>
            </a:r>
            <a:r>
              <a:rPr lang="en-US" sz="1800">
                <a:solidFill>
                  <a:srgbClr val="FFFFFF"/>
                </a:solidFill>
                <a:latin typeface="Times New Roman" charset="0"/>
              </a:rPr>
              <a:t>From the priests:Jedaiah son of Joiarib; Jakin;</a:t>
            </a:r>
            <a:r>
              <a:rPr lang="en-US" sz="1800" b="1">
                <a:solidFill>
                  <a:srgbClr val="FFFFFF"/>
                </a:solidFill>
                <a:latin typeface="Times New Roman" charset="0"/>
              </a:rPr>
              <a:t>11</a:t>
            </a:r>
            <a:r>
              <a:rPr lang="en-US" sz="1800">
                <a:solidFill>
                  <a:srgbClr val="FFFFFF"/>
                </a:solidFill>
                <a:latin typeface="Times New Roman" charset="0"/>
              </a:rPr>
              <a:t>	and Seraiah son of Hilkiah, son of Meshullam, son of Zadok, son of Meraioth, son of Ahitub, the supervisor of the Temple of God.</a:t>
            </a:r>
            <a:r>
              <a:rPr lang="en-US" sz="1800" b="1">
                <a:solidFill>
                  <a:srgbClr val="FFFFFF"/>
                </a:solidFill>
                <a:latin typeface="Times New Roman" charset="0"/>
              </a:rPr>
              <a:t>12</a:t>
            </a:r>
            <a:r>
              <a:rPr lang="en-US" sz="1800">
                <a:solidFill>
                  <a:srgbClr val="FFFFFF"/>
                </a:solidFill>
                <a:latin typeface="Times New Roman" charset="0"/>
              </a:rPr>
              <a:t>	Also 822 of their associates, who worked at the Temple. Also Adaiah son of Jeroham, son of Pelaliah, son of Amzi, son of Zechariah, son of Pashhur, son of Malkijah,</a:t>
            </a:r>
            <a:r>
              <a:rPr lang="en-US" sz="1800" b="1">
                <a:solidFill>
                  <a:srgbClr val="FFFFFF"/>
                </a:solidFill>
                <a:latin typeface="Times New Roman" charset="0"/>
              </a:rPr>
              <a:t>13</a:t>
            </a:r>
            <a:r>
              <a:rPr lang="en-US" sz="1800">
                <a:solidFill>
                  <a:srgbClr val="FFFFFF"/>
                </a:solidFill>
                <a:latin typeface="Times New Roman" charset="0"/>
              </a:rPr>
              <a:t>	along with 242 of his associates, who were heads of their families. Also Amashsai son of Azarel, son of Ahzai, son of Meshillemoth, son of Immer,</a:t>
            </a:r>
            <a:r>
              <a:rPr lang="en-US" sz="1800" b="1">
                <a:solidFill>
                  <a:srgbClr val="FFFFFF"/>
                </a:solidFill>
                <a:latin typeface="Times New Roman" charset="0"/>
              </a:rPr>
              <a:t>14</a:t>
            </a:r>
            <a:r>
              <a:rPr lang="en-US" sz="1800">
                <a:solidFill>
                  <a:srgbClr val="FFFFFF"/>
                </a:solidFill>
                <a:latin typeface="Times New Roman" charset="0"/>
              </a:rPr>
              <a:t> and 128 of his outstanding associates. Their chief officer was Zabdiel son of Haggedolim.</a:t>
            </a:r>
            <a:r>
              <a:rPr lang="en-US" sz="1800" b="1">
                <a:solidFill>
                  <a:srgbClr val="FFFFFF"/>
                </a:solidFill>
                <a:latin typeface="Times New Roman" charset="0"/>
              </a:rPr>
              <a:t>15</a:t>
            </a:r>
            <a:r>
              <a:rPr lang="en-US" sz="1800">
                <a:solidFill>
                  <a:srgbClr val="FFFFFF"/>
                </a:solidFill>
                <a:latin typeface="Times New Roman" charset="0"/>
              </a:rPr>
              <a:t>	From the Levites:Shemaiah son of Hasshub, son of Azrikam, son of Hashabiah, son of Bunni.</a:t>
            </a:r>
            <a:r>
              <a:rPr lang="en-US" sz="1800" b="1">
                <a:solidFill>
                  <a:srgbClr val="FFFFFF"/>
                </a:solidFill>
                <a:latin typeface="Times New Roman" charset="0"/>
              </a:rPr>
              <a:t>16</a:t>
            </a:r>
            <a:r>
              <a:rPr lang="en-US" sz="1800">
                <a:solidFill>
                  <a:srgbClr val="FFFFFF"/>
                </a:solidFill>
                <a:latin typeface="Times New Roman" charset="0"/>
              </a:rPr>
              <a:t> Also Shabbethai and Jozabad, who were in charge of the work outside the Temple of God.</a:t>
            </a:r>
            <a:r>
              <a:rPr lang="en-US" sz="1800" b="1">
                <a:solidFill>
                  <a:srgbClr val="FFFFFF"/>
                </a:solidFill>
                <a:latin typeface="Times New Roman" charset="0"/>
              </a:rPr>
              <a:t>17</a:t>
            </a:r>
            <a:r>
              <a:rPr lang="en-US" sz="1800">
                <a:solidFill>
                  <a:srgbClr val="FFFFFF"/>
                </a:solidFill>
                <a:latin typeface="Times New Roman" charset="0"/>
              </a:rPr>
              <a:t> Also Mattaniah son of Mica, son of Zabdi, a descendant of Asaph, who led in thanksgiving and prayer. Also Bakbukiah, who was Mattaniah</a:t>
            </a:r>
            <a:r>
              <a:rPr lang="fr-FR" altLang="ja-JP" sz="1800">
                <a:solidFill>
                  <a:srgbClr val="FFFFFF"/>
                </a:solidFill>
              </a:rPr>
              <a:t>'</a:t>
            </a:r>
            <a:r>
              <a:rPr lang="en-US" sz="1800">
                <a:solidFill>
                  <a:srgbClr val="FFFFFF"/>
                </a:solidFill>
                <a:latin typeface="Times New Roman" charset="0"/>
              </a:rPr>
              <a:t>s assistant, and Abda son of Shammua, son of Galal, son of Jeduthun.</a:t>
            </a:r>
            <a:r>
              <a:rPr lang="en-US" sz="1800" b="1">
                <a:solidFill>
                  <a:srgbClr val="FFFFFF"/>
                </a:solidFill>
                <a:latin typeface="Times New Roman" charset="0"/>
              </a:rPr>
              <a:t>18</a:t>
            </a:r>
            <a:r>
              <a:rPr lang="en-US" sz="1800">
                <a:solidFill>
                  <a:srgbClr val="FFFFFF"/>
                </a:solidFill>
                <a:latin typeface="Times New Roman" charset="0"/>
              </a:rPr>
              <a:t> In all, there were 284 Levites in the holy city.</a:t>
            </a:r>
            <a:endParaRPr lang="en-US" sz="2800">
              <a:solidFill>
                <a:srgbClr val="FFFF00"/>
              </a:solidFill>
            </a:endParaRPr>
          </a:p>
        </p:txBody>
      </p:sp>
      <p:graphicFrame>
        <p:nvGraphicFramePr>
          <p:cNvPr id="96267" name="Object 11"/>
          <p:cNvGraphicFramePr>
            <a:graphicFrameLocks/>
          </p:cNvGraphicFramePr>
          <p:nvPr/>
        </p:nvGraphicFramePr>
        <p:xfrm>
          <a:off x="914400" y="685800"/>
          <a:ext cx="5743575" cy="4095750"/>
        </p:xfrm>
        <a:graphic>
          <a:graphicData uri="http://schemas.openxmlformats.org/presentationml/2006/ole">
            <mc:AlternateContent xmlns:mc="http://schemas.openxmlformats.org/markup-compatibility/2006">
              <mc:Choice xmlns:v="urn:schemas-microsoft-com:vml" Requires="v">
                <p:oleObj spid="_x0000_s2092" name="Microsoft ClipArt Gallery" r:id="rId5" imgW="3949700" imgH="2755900" progId="MS_ClipArt_Gallery">
                  <p:embed/>
                </p:oleObj>
              </mc:Choice>
              <mc:Fallback>
                <p:oleObj name="Microsoft ClipArt Gallery" r:id="rId5" imgW="3949700" imgH="2755900" progId="MS_ClipArt_Gallery">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4400" y="685800"/>
                        <a:ext cx="5743575" cy="4095750"/>
                      </a:xfrm>
                      <a:prstGeom prst="rect">
                        <a:avLst/>
                      </a:prstGeom>
                      <a:noFill/>
                      <a:ln>
                        <a:noFill/>
                      </a:ln>
                      <a:effectLst>
                        <a:outerShdw blurRad="63500" dist="144802" dir="2272499" algn="ctr" rotWithShape="0">
                          <a:schemeClr val="bg2">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96266" name="Text Box 10"/>
          <p:cNvSpPr txBox="1">
            <a:spLocks noChangeArrowheads="1"/>
          </p:cNvSpPr>
          <p:nvPr/>
        </p:nvSpPr>
        <p:spPr bwMode="auto">
          <a:xfrm rot="-670786">
            <a:off x="469900" y="2662238"/>
            <a:ext cx="8489950" cy="2559050"/>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pPr>
            <a:r>
              <a:rPr lang="en-US" sz="5400">
                <a:solidFill>
                  <a:srgbClr val="FFFFFF"/>
                </a:solidFill>
              </a:rPr>
              <a:t>Three ways that we can make our commitment to God </a:t>
            </a:r>
            <a:r>
              <a:rPr lang="en-US" sz="5400">
                <a:solidFill>
                  <a:srgbClr val="FFFF00"/>
                </a:solidFill>
              </a:rPr>
              <a:t>practical</a:t>
            </a:r>
            <a:r>
              <a:rPr lang="en-US" sz="5400">
                <a:solidFill>
                  <a:srgbClr val="FFFFFF"/>
                </a:solidFill>
              </a:rPr>
              <a:t> …</a:t>
            </a:r>
          </a:p>
        </p:txBody>
      </p:sp>
    </p:spTree>
    <p:extLst>
      <p:ext uri="{BB962C8B-B14F-4D97-AF65-F5344CB8AC3E}">
        <p14:creationId xmlns:p14="http://schemas.microsoft.com/office/powerpoint/2010/main" val="33298655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ntr" presetSubtype="16" fill="hold" nodeType="clickEffect">
                                  <p:stCondLst>
                                    <p:cond delay="0"/>
                                  </p:stCondLst>
                                  <p:childTnLst>
                                    <p:set>
                                      <p:cBhvr>
                                        <p:cTn id="10" dur="1" fill="hold">
                                          <p:stCondLst>
                                            <p:cond delay="0"/>
                                          </p:stCondLst>
                                        </p:cTn>
                                        <p:tgtEl>
                                          <p:spTgt spid="96267"/>
                                        </p:tgtEl>
                                        <p:attrNameLst>
                                          <p:attrName>style.visibility</p:attrName>
                                        </p:attrNameLst>
                                      </p:cBhvr>
                                      <p:to>
                                        <p:strVal val="visible"/>
                                      </p:to>
                                    </p:set>
                                    <p:animEffect transition="in" filter="circle(in)">
                                      <p:cBhvr>
                                        <p:cTn id="11" dur="2000"/>
                                        <p:tgtEl>
                                          <p:spTgt spid="962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6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P spid="9626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8800" y="0"/>
            <a:ext cx="10061575"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824413" y="76200"/>
            <a:ext cx="4319587" cy="762000"/>
          </a:xfrm>
          <a:solidFill>
            <a:srgbClr val="990000"/>
          </a:solidFill>
        </p:spPr>
        <p:txBody>
          <a:bodyPr anchor="ctr"/>
          <a:lstStyle/>
          <a:p>
            <a:pPr algn="ctr">
              <a:defRPr/>
            </a:pPr>
            <a:r>
              <a:rPr lang="ja-JP" altLang="en-US" sz="4000" b="1" dirty="0">
                <a:solidFill>
                  <a:schemeClr val="tx1"/>
                </a:solidFill>
                <a:effectLst>
                  <a:outerShdw blurRad="38100" dist="38100" dir="2700000" algn="tl">
                    <a:srgbClr val="666633"/>
                  </a:outerShdw>
                </a:effectLst>
                <a:latin typeface="Arial"/>
                <a:cs typeface="Arial"/>
              </a:rPr>
              <a:t>“</a:t>
            </a:r>
            <a:r>
              <a:rPr lang="zh-CN" altLang="en-US" sz="4000" b="1" dirty="0">
                <a:solidFill>
                  <a:schemeClr val="tx1"/>
                </a:solidFill>
                <a:effectLst>
                  <a:outerShdw blurRad="38100" dist="38100" dir="2700000" algn="tl">
                    <a:srgbClr val="666633"/>
                  </a:outerShdw>
                </a:effectLst>
                <a:latin typeface="Arial"/>
                <a:cs typeface="Arial"/>
              </a:rPr>
              <a:t>圣城</a:t>
            </a:r>
            <a:r>
              <a:rPr lang="ja-JP" altLang="en-US" sz="4000" b="1" dirty="0">
                <a:solidFill>
                  <a:schemeClr val="tx1"/>
                </a:solidFill>
                <a:effectLst>
                  <a:outerShdw blurRad="38100" dist="38100" dir="2700000" algn="tl">
                    <a:srgbClr val="666633"/>
                  </a:outerShdw>
                </a:effectLst>
                <a:latin typeface="Arial"/>
                <a:cs typeface="Arial"/>
              </a:rPr>
              <a:t>”</a:t>
            </a:r>
            <a:endParaRPr lang="en-US" sz="4000" b="1" dirty="0">
              <a:solidFill>
                <a:schemeClr val="tx1"/>
              </a:solidFill>
              <a:effectLst>
                <a:outerShdw blurRad="38100" dist="38100" dir="2700000" algn="tl">
                  <a:srgbClr val="666633"/>
                </a:outerShdw>
              </a:effectLst>
              <a:latin typeface="Arial"/>
              <a:cs typeface="Arial"/>
            </a:endParaRPr>
          </a:p>
        </p:txBody>
      </p:sp>
    </p:spTree>
    <p:extLst>
      <p:ext uri="{BB962C8B-B14F-4D97-AF65-F5344CB8AC3E}">
        <p14:creationId xmlns:p14="http://schemas.microsoft.com/office/powerpoint/2010/main" val="2461065336"/>
      </p:ext>
    </p:extLst>
  </p:cSld>
  <p:clrMapOvr>
    <a:masterClrMapping/>
  </p:clrMapOvr>
  <p:transition>
    <p:fade/>
  </p:transition>
</p:sld>
</file>

<file path=ppt/slides/slide379.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98306" name="Rectangle 2"/>
          <p:cNvSpPr>
            <a:spLocks noChangeArrowheads="1"/>
          </p:cNvSpPr>
          <p:nvPr/>
        </p:nvSpPr>
        <p:spPr bwMode="auto">
          <a:xfrm>
            <a:off x="0" y="0"/>
            <a:ext cx="9144000" cy="6858000"/>
          </a:xfrm>
          <a:prstGeom prst="rect">
            <a:avLst/>
          </a:prstGeom>
          <a:solidFill>
            <a:schemeClr val="bg2"/>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w="9525">
                <a:solidFill>
                  <a:schemeClr val="accent1"/>
                </a:solidFill>
                <a:miter lim="800000"/>
                <a:headEnd/>
                <a:tailEnd/>
              </a14:hiddenLine>
            </a:ext>
          </a:extLst>
        </p:spPr>
        <p:txBody>
          <a:bodyPr wrap="none" anchor="ctr">
            <a:spAutoFit/>
          </a:bodyPr>
          <a:lstStyle/>
          <a:p>
            <a:pPr defTabSz="914400">
              <a:buClrTx/>
              <a:buSzTx/>
              <a:buFontTx/>
              <a:buNone/>
              <a:defRPr/>
            </a:pPr>
            <a:endParaRPr lang="en-US">
              <a:solidFill>
                <a:srgbClr val="FFFFFF"/>
              </a:solidFill>
              <a:latin typeface="Arial" charset="0"/>
            </a:endParaRPr>
          </a:p>
        </p:txBody>
      </p:sp>
      <p:sp>
        <p:nvSpPr>
          <p:cNvPr id="108553" name="Rectangle 9"/>
          <p:cNvSpPr>
            <a:spLocks noChangeArrowheads="1"/>
          </p:cNvSpPr>
          <p:nvPr/>
        </p:nvSpPr>
        <p:spPr bwMode="auto">
          <a:xfrm>
            <a:off x="0" y="3108325"/>
            <a:ext cx="184150" cy="641350"/>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pic>
        <p:nvPicPr>
          <p:cNvPr id="136196" name="Picture 6" descr="image00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6645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1" name="Rectangle 7"/>
          <p:cNvSpPr>
            <a:spLocks noGrp="1" noChangeArrowheads="1"/>
          </p:cNvSpPr>
          <p:nvPr>
            <p:ph type="ctrTitle" idx="4294967295"/>
          </p:nvPr>
        </p:nvSpPr>
        <p:spPr>
          <a:xfrm>
            <a:off x="5148064" y="0"/>
            <a:ext cx="3995936" cy="4221088"/>
          </a:xfrm>
          <a:ln>
            <a:miter lim="800000"/>
            <a:headEnd/>
            <a:tailEnd/>
          </a:ln>
        </p:spPr>
        <p:txBody>
          <a:bodyPr/>
          <a:lstStyle/>
          <a:p>
            <a:pPr eaLnBrk="1" hangingPunct="1">
              <a:defRPr/>
            </a:pPr>
            <a:r>
              <a:rPr lang="en-US" sz="4000" dirty="0">
                <a:solidFill>
                  <a:schemeClr val="tx1"/>
                </a:solidFill>
                <a:effectLst>
                  <a:glow rad="215900">
                    <a:schemeClr val="bg2"/>
                  </a:glow>
                </a:effectLst>
                <a:latin typeface="Arial" charset="0"/>
              </a:rPr>
              <a:t>Discipleship often includes doing things we don</a:t>
            </a:r>
            <a:r>
              <a:rPr lang="fr-FR" altLang="ja-JP" sz="4000" dirty="0">
                <a:solidFill>
                  <a:schemeClr val="tx1"/>
                </a:solidFill>
                <a:effectLst>
                  <a:glow rad="215900">
                    <a:schemeClr val="bg2"/>
                  </a:glow>
                </a:effectLst>
                <a:latin typeface="Arial" charset="0"/>
              </a:rPr>
              <a:t>'</a:t>
            </a:r>
            <a:r>
              <a:rPr lang="en-US" sz="4000" dirty="0">
                <a:solidFill>
                  <a:schemeClr val="tx1"/>
                </a:solidFill>
                <a:effectLst>
                  <a:glow rad="215900">
                    <a:schemeClr val="bg2"/>
                  </a:glow>
                </a:effectLst>
                <a:latin typeface="Arial" charset="0"/>
              </a:rPr>
              <a:t>t like to do.</a:t>
            </a:r>
            <a:endParaRPr lang="en-US" sz="4800" dirty="0">
              <a:solidFill>
                <a:schemeClr val="tx1"/>
              </a:solidFill>
              <a:effectLst>
                <a:glow rad="215900">
                  <a:schemeClr val="bg2"/>
                </a:glow>
              </a:effectLst>
              <a:latin typeface="Times New Roman" charset="0"/>
            </a:endParaRPr>
          </a:p>
        </p:txBody>
      </p:sp>
    </p:spTree>
    <p:extLst>
      <p:ext uri="{BB962C8B-B14F-4D97-AF65-F5344CB8AC3E}">
        <p14:creationId xmlns:p14="http://schemas.microsoft.com/office/powerpoint/2010/main" val="393410237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92162"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论点</a:t>
            </a:r>
          </a:p>
        </p:txBody>
      </p:sp>
      <p:sp>
        <p:nvSpPr>
          <p:cNvPr id="9216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5603" name="Rectangle 3"/>
          <p:cNvSpPr>
            <a:spLocks noChangeArrowheads="1"/>
          </p:cNvSpPr>
          <p:nvPr/>
        </p:nvSpPr>
        <p:spPr bwMode="auto">
          <a:xfrm>
            <a:off x="528638" y="1371600"/>
            <a:ext cx="814705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尼希米延续了以斯拉的叙述。由于他们原本是同一本书，他们具有相同的主题：在土地上恢复上帝的人。这是为了鼓励残余的人服从誓约，尤其是真诚的敬拜寺庙。</a:t>
            </a:r>
          </a:p>
          <a:p>
            <a:pPr marL="457200" marR="0" lvl="0" indent="-457200" algn="l" defTabSz="457200" rtl="0" eaLnBrk="0" fontAlgn="base" latinLnBrk="0" hangingPunct="0">
              <a:lnSpc>
                <a:spcPct val="90000"/>
              </a:lnSpc>
              <a:spcBef>
                <a:spcPts val="250"/>
              </a:spcBef>
              <a:spcAft>
                <a:spcPct val="0"/>
              </a:spcAft>
              <a:buClrTx/>
              <a:buSzTx/>
              <a:buFontTx/>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在尼希米记里，尼希米是在第三次及最后一次的回返，重建墙壁的（ 第1-7章） 。其后是恢复人民（第8-13章） 。</a:t>
            </a:r>
          </a:p>
          <a:p>
            <a:pPr marL="457200" marR="0" lvl="0" indent="-457200" algn="l" defTabSz="457200" rtl="0" eaLnBrk="0" fontAlgn="base" latinLnBrk="0" hangingPunct="0">
              <a:lnSpc>
                <a:spcPct val="90000"/>
              </a:lnSpc>
              <a:spcBef>
                <a:spcPts val="250"/>
              </a:spcBef>
              <a:spcAft>
                <a:spcPct val="0"/>
              </a:spcAft>
              <a:buClrTx/>
              <a:buSzTx/>
              <a:buFontTx/>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这本书还包括了一些对领导原则（第1-7章） 、属灵原则（第8-10章） 、以及道德和社会原则（第11-13章）非常发人深省的指导。</a:t>
            </a:r>
          </a:p>
        </p:txBody>
      </p:sp>
    </p:spTree>
    <p:extLst>
      <p:ext uri="{BB962C8B-B14F-4D97-AF65-F5344CB8AC3E}">
        <p14:creationId xmlns:p14="http://schemas.microsoft.com/office/powerpoint/2010/main" val="153758598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5603">
                                            <p:txEl>
                                              <p:pRg st="0" end="0"/>
                                            </p:txEl>
                                          </p:spTgt>
                                        </p:tgtEl>
                                        <p:attrNameLst>
                                          <p:attrName>style.visibility</p:attrName>
                                        </p:attrNameLst>
                                      </p:cBhvr>
                                      <p:to>
                                        <p:strVal val="visible"/>
                                      </p:to>
                                    </p:set>
                                    <p:anim calcmode="lin" valueType="num">
                                      <p:cBhvr>
                                        <p:cTn id="7" dur="500" fill="hold"/>
                                        <p:tgtEl>
                                          <p:spTgt spid="25603">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5603">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5603">
                                            <p:txEl>
                                              <p:pRg st="2" end="2"/>
                                            </p:txEl>
                                          </p:spTgt>
                                        </p:tgtEl>
                                        <p:attrNameLst>
                                          <p:attrName>style.visibility</p:attrName>
                                        </p:attrNameLst>
                                      </p:cBhvr>
                                      <p:to>
                                        <p:strVal val="visible"/>
                                      </p:to>
                                    </p:set>
                                    <p:anim calcmode="lin" valueType="num">
                                      <p:cBhvr>
                                        <p:cTn id="13" dur="500" fill="hold"/>
                                        <p:tgtEl>
                                          <p:spTgt spid="25603">
                                            <p:txEl>
                                              <p:pRg st="2" end="2"/>
                                            </p:txEl>
                                          </p:spTgt>
                                        </p:tgtEl>
                                        <p:attrNameLst>
                                          <p:attrName>ppt_x</p:attrName>
                                        </p:attrNameLst>
                                      </p:cBhvr>
                                      <p:tavLst>
                                        <p:tav tm="100000">
                                          <p:val>
                                            <p:strVal val="1+#ppt_w/2"/>
                                          </p:val>
                                        </p:tav>
                                        <p:tav>
                                          <p:val>
                                            <p:strVal val="#ppt_x"/>
                                          </p:val>
                                        </p:tav>
                                      </p:tavLst>
                                    </p:anim>
                                    <p:anim calcmode="lin" valueType="num">
                                      <p:cBhvr>
                                        <p:cTn id="14" dur="500" fill="hold"/>
                                        <p:tgtEl>
                                          <p:spTgt spid="25603">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5603">
                                            <p:txEl>
                                              <p:pRg st="4" end="4"/>
                                            </p:txEl>
                                          </p:spTgt>
                                        </p:tgtEl>
                                        <p:attrNameLst>
                                          <p:attrName>style.visibility</p:attrName>
                                        </p:attrNameLst>
                                      </p:cBhvr>
                                      <p:to>
                                        <p:strVal val="visible"/>
                                      </p:to>
                                    </p:set>
                                    <p:anim calcmode="lin" valueType="num">
                                      <p:cBhvr>
                                        <p:cTn id="19" dur="500" fill="hold"/>
                                        <p:tgtEl>
                                          <p:spTgt spid="25603">
                                            <p:txEl>
                                              <p:pRg st="4" end="4"/>
                                            </p:txEl>
                                          </p:spTgt>
                                        </p:tgtEl>
                                        <p:attrNameLst>
                                          <p:attrName>ppt_x</p:attrName>
                                        </p:attrNameLst>
                                      </p:cBhvr>
                                      <p:tavLst>
                                        <p:tav tm="100000">
                                          <p:val>
                                            <p:strVal val="1+#ppt_w/2"/>
                                          </p:val>
                                        </p:tav>
                                        <p:tav>
                                          <p:val>
                                            <p:strVal val="#ppt_x"/>
                                          </p:val>
                                        </p:tav>
                                      </p:tavLst>
                                    </p:anim>
                                    <p:anim calcmode="lin" valueType="num">
                                      <p:cBhvr>
                                        <p:cTn id="20" dur="500" fill="hold"/>
                                        <p:tgtEl>
                                          <p:spTgt spid="25603">
                                            <p:txEl>
                                              <p:pRg st="4" end="4"/>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9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pic>
      <p:sp>
        <p:nvSpPr>
          <p:cNvPr id="142338" name="Rectangle 3"/>
          <p:cNvSpPr>
            <a:spLocks noGrp="1" noChangeArrowheads="1"/>
          </p:cNvSpPr>
          <p:nvPr>
            <p:ph type="title" idx="4294967295"/>
          </p:nvPr>
        </p:nvSpPr>
        <p:spPr>
          <a:xfrm>
            <a:off x="0" y="5791200"/>
            <a:ext cx="9144000" cy="1066800"/>
          </a:xfrm>
          <a:solidFill>
            <a:srgbClr val="000000"/>
          </a:solidFill>
        </p:spPr>
        <p:txBody>
          <a:bodyPr/>
          <a:lstStyle/>
          <a:p>
            <a:pPr algn="ctr"/>
            <a:r>
              <a:rPr lang="en-US" sz="3200">
                <a:solidFill>
                  <a:srgbClr val="FFFFFF"/>
                </a:solidFill>
                <a:latin typeface="Arial" charset="0"/>
                <a:ea typeface="ＭＳ Ｐゴシック" charset="0"/>
              </a:rPr>
              <a:t>II.	 Most of us make our commitment practical by doing the </a:t>
            </a:r>
            <a:r>
              <a:rPr lang="en-US" sz="3200">
                <a:solidFill>
                  <a:srgbClr val="FFFF00"/>
                </a:solidFill>
                <a:latin typeface="Arial" charset="0"/>
                <a:ea typeface="ＭＳ Ｐゴシック" charset="0"/>
              </a:rPr>
              <a:t>normal</a:t>
            </a:r>
            <a:r>
              <a:rPr lang="en-US" sz="3200">
                <a:solidFill>
                  <a:srgbClr val="FFFFFF"/>
                </a:solidFill>
                <a:latin typeface="Arial" charset="0"/>
                <a:ea typeface="ＭＳ Ｐゴシック" charset="0"/>
              </a:rPr>
              <a:t> (11:25-36).</a:t>
            </a:r>
          </a:p>
        </p:txBody>
      </p:sp>
      <p:sp>
        <p:nvSpPr>
          <p:cNvPr id="70662" name="Text Box 6"/>
          <p:cNvSpPr txBox="1">
            <a:spLocks noChangeArrowheads="1"/>
          </p:cNvSpPr>
          <p:nvPr/>
        </p:nvSpPr>
        <p:spPr bwMode="auto">
          <a:xfrm>
            <a:off x="0" y="3962400"/>
            <a:ext cx="9144000" cy="822325"/>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pPr>
            <a:r>
              <a:rPr lang="ja-JP" altLang="en-US">
                <a:solidFill>
                  <a:srgbClr val="FFFFFF"/>
                </a:solidFill>
              </a:rPr>
              <a:t>“</a:t>
            </a:r>
            <a:r>
              <a:rPr lang="en-US" altLang="ja-JP">
                <a:solidFill>
                  <a:srgbClr val="FFFFFF"/>
                </a:solidFill>
              </a:rPr>
              <a:t>As for the surrounding villages with their open fields, some of the people of </a:t>
            </a:r>
            <a:r>
              <a:rPr lang="en-US" altLang="ja-JP">
                <a:solidFill>
                  <a:srgbClr val="FFFF00"/>
                </a:solidFill>
              </a:rPr>
              <a:t>Judah</a:t>
            </a:r>
            <a:r>
              <a:rPr lang="en-US" altLang="ja-JP">
                <a:solidFill>
                  <a:srgbClr val="FFFFFF"/>
                </a:solidFill>
              </a:rPr>
              <a:t> lived in Kiriath-arba…</a:t>
            </a:r>
            <a:r>
              <a:rPr lang="ja-JP" altLang="en-US">
                <a:solidFill>
                  <a:srgbClr val="FFFFFF"/>
                </a:solidFill>
              </a:rPr>
              <a:t>”</a:t>
            </a:r>
            <a:r>
              <a:rPr lang="en-US" altLang="ja-JP">
                <a:solidFill>
                  <a:srgbClr val="FFFFFF"/>
                </a:solidFill>
              </a:rPr>
              <a:t> (11:25 </a:t>
            </a:r>
            <a:r>
              <a:rPr lang="en-US" altLang="ja-JP" sz="1800">
                <a:solidFill>
                  <a:srgbClr val="FFFFFF"/>
                </a:solidFill>
              </a:rPr>
              <a:t>NLT</a:t>
            </a:r>
            <a:r>
              <a:rPr lang="en-US" altLang="ja-JP">
                <a:solidFill>
                  <a:srgbClr val="FFFFFF"/>
                </a:solidFill>
              </a:rPr>
              <a:t>).</a:t>
            </a:r>
            <a:endParaRPr lang="en-US">
              <a:solidFill>
                <a:srgbClr val="FFFFFF"/>
              </a:solidFill>
            </a:endParaRPr>
          </a:p>
        </p:txBody>
      </p:sp>
      <p:pic>
        <p:nvPicPr>
          <p:cNvPr id="70675" name="Picture 19"/>
          <p:cNvPicPr>
            <a:picLocks noChangeAspect="1" noChangeArrowheads="1"/>
          </p:cNvPicPr>
          <p:nvPr/>
        </p:nvPicPr>
        <p:blipFill>
          <a:blip r:embed="rId4" cstate="screen">
            <a:extLst>
              <a:ext uri="{28A0092B-C50C-407E-A947-70E740481C1C}">
                <a14:useLocalDpi xmlns:a14="http://schemas.microsoft.com/office/drawing/2010/main"/>
              </a:ext>
            </a:extLst>
          </a:blip>
          <a:srcRect t="-4993"/>
          <a:stretch>
            <a:fillRect/>
          </a:stretch>
        </p:blipFill>
        <p:spPr bwMode="auto">
          <a:xfrm>
            <a:off x="533400" y="0"/>
            <a:ext cx="1295400" cy="120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pic>
      <p:sp>
        <p:nvSpPr>
          <p:cNvPr id="70674" name="Text Box 18"/>
          <p:cNvSpPr txBox="1">
            <a:spLocks noChangeArrowheads="1"/>
          </p:cNvSpPr>
          <p:nvPr/>
        </p:nvSpPr>
        <p:spPr bwMode="auto">
          <a:xfrm>
            <a:off x="0" y="0"/>
            <a:ext cx="9144000" cy="822325"/>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pPr>
            <a:r>
              <a:rPr lang="ja-JP" altLang="en-US">
                <a:solidFill>
                  <a:srgbClr val="FFFFFF"/>
                </a:solidFill>
              </a:rPr>
              <a:t>“</a:t>
            </a:r>
            <a:r>
              <a:rPr lang="en-US" altLang="ja-JP">
                <a:solidFill>
                  <a:srgbClr val="FFFFFF"/>
                </a:solidFill>
              </a:rPr>
              <a:t>Some of the people of </a:t>
            </a:r>
            <a:r>
              <a:rPr lang="en-US" altLang="ja-JP">
                <a:solidFill>
                  <a:srgbClr val="FFFF00"/>
                </a:solidFill>
              </a:rPr>
              <a:t>Benjamin</a:t>
            </a:r>
            <a:r>
              <a:rPr lang="en-US" altLang="ja-JP">
                <a:solidFill>
                  <a:srgbClr val="FFFFFF"/>
                </a:solidFill>
              </a:rPr>
              <a:t> lived at Geba, Micmash…</a:t>
            </a:r>
            <a:r>
              <a:rPr lang="ja-JP" altLang="en-US">
                <a:solidFill>
                  <a:srgbClr val="FFFFFF"/>
                </a:solidFill>
              </a:rPr>
              <a:t>”</a:t>
            </a:r>
            <a:r>
              <a:rPr lang="en-US" altLang="ja-JP">
                <a:solidFill>
                  <a:srgbClr val="FFFFFF"/>
                </a:solidFill>
              </a:rPr>
              <a:t> (11:31 </a:t>
            </a:r>
            <a:r>
              <a:rPr lang="en-US" altLang="ja-JP" sz="1800">
                <a:solidFill>
                  <a:srgbClr val="FFFFFF"/>
                </a:solidFill>
              </a:rPr>
              <a:t>NLT</a:t>
            </a:r>
            <a:r>
              <a:rPr lang="en-US" altLang="ja-JP">
                <a:solidFill>
                  <a:srgbClr val="FFFFFF"/>
                </a:solidFill>
              </a:rPr>
              <a:t>).</a:t>
            </a:r>
            <a:endParaRPr lang="en-US">
              <a:solidFill>
                <a:srgbClr val="FFFFFF"/>
              </a:solidFill>
            </a:endParaRPr>
          </a:p>
        </p:txBody>
      </p:sp>
    </p:spTree>
    <p:extLst>
      <p:ext uri="{BB962C8B-B14F-4D97-AF65-F5344CB8AC3E}">
        <p14:creationId xmlns:p14="http://schemas.microsoft.com/office/powerpoint/2010/main" val="334525907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6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2" grpId="0" animBg="1" autoUpdateAnimBg="0"/>
      <p:bldP spid="70674"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2971800" y="76200"/>
            <a:ext cx="6172200" cy="2971800"/>
          </a:xfrm>
          <a:solidFill>
            <a:srgbClr val="000000"/>
          </a:solidFill>
        </p:spPr>
        <p:txBody>
          <a:bodyPr/>
          <a:lstStyle/>
          <a:p>
            <a:pPr marL="1052513" indent="-1052513" eaLnBrk="1" hangingPunct="1">
              <a:defRPr/>
            </a:pPr>
            <a:r>
              <a:rPr kumimoji="1" lang="en-US" sz="3600" dirty="0">
                <a:solidFill>
                  <a:schemeClr val="tx1"/>
                </a:solidFill>
                <a:latin typeface="Arial Black" charset="0"/>
              </a:rPr>
              <a:t>III.	All of us make our commitment practical by following God</a:t>
            </a:r>
            <a:r>
              <a:rPr kumimoji="1" lang="fr-FR" altLang="ja-JP" sz="3600" dirty="0">
                <a:solidFill>
                  <a:schemeClr val="tx1"/>
                </a:solidFill>
                <a:latin typeface="Arial Black" charset="0"/>
              </a:rPr>
              <a:t>'</a:t>
            </a:r>
            <a:r>
              <a:rPr kumimoji="1" lang="en-US" sz="3600" dirty="0">
                <a:solidFill>
                  <a:schemeClr val="tx1"/>
                </a:solidFill>
                <a:latin typeface="Arial Black" charset="0"/>
              </a:rPr>
              <a:t>s </a:t>
            </a:r>
            <a:r>
              <a:rPr kumimoji="1" lang="en-US" sz="3600" dirty="0">
                <a:solidFill>
                  <a:srgbClr val="FFFF00"/>
                </a:solidFill>
                <a:latin typeface="Arial Black" charset="0"/>
              </a:rPr>
              <a:t>leaders</a:t>
            </a:r>
            <a:r>
              <a:rPr kumimoji="1" lang="en-US" sz="3600" dirty="0">
                <a:solidFill>
                  <a:schemeClr val="tx1"/>
                </a:solidFill>
                <a:latin typeface="Arial Black" charset="0"/>
              </a:rPr>
              <a:t> (12:1-26).</a:t>
            </a:r>
            <a:endParaRPr lang="en-US" u="sng" dirty="0">
              <a:solidFill>
                <a:schemeClr val="tx1"/>
              </a:solidFill>
              <a:latin typeface="Times New Roman" charset="0"/>
            </a:endParaRPr>
          </a:p>
        </p:txBody>
      </p:sp>
      <p:pic>
        <p:nvPicPr>
          <p:cNvPr id="148483" name="Picture 4"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4"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52600" y="0"/>
            <a:ext cx="1066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71688348"/>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156674" name="Picture 9" descr="commitment_pl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47725"/>
            <a:ext cx="9144000" cy="601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title"/>
          </p:nvPr>
        </p:nvSpPr>
        <p:spPr>
          <a:xfrm>
            <a:off x="723900" y="381000"/>
            <a:ext cx="7696200" cy="762000"/>
          </a:xfrm>
          <a:solidFill>
            <a:srgbClr val="094707"/>
          </a:solidFill>
          <a:extLst>
            <a:ext uri="{91240B29-F687-4F45-9708-019B960494DF}">
              <a14:hiddenLine xmlns:a14="http://schemas.microsoft.com/office/drawing/2010/main" w="9525">
                <a:solidFill>
                  <a:srgbClr val="FFFF00"/>
                </a:solidFill>
                <a:miter lim="800000"/>
                <a:headEnd/>
                <a:tailEnd/>
              </a14:hiddenLine>
            </a:ext>
          </a:extLst>
        </p:spPr>
        <p:txBody>
          <a:bodyPr/>
          <a:lstStyle/>
          <a:p>
            <a:pPr eaLnBrk="1" hangingPunct="1">
              <a:defRPr/>
            </a:pPr>
            <a:r>
              <a:rPr kumimoji="1" lang="en-US" sz="3600" dirty="0">
                <a:solidFill>
                  <a:schemeClr val="tx1"/>
                </a:solidFill>
                <a:latin typeface="Arial Black" charset="0"/>
              </a:rPr>
              <a:t>Key Idea of </a:t>
            </a:r>
            <a:r>
              <a:rPr kumimoji="1" lang="ko-KR" altLang="en-US" sz="3600" dirty="0" err="1">
                <a:solidFill>
                  <a:schemeClr val="tx1"/>
                </a:solidFill>
                <a:latin typeface="Arial Black" charset="0"/>
              </a:rPr>
              <a:t>尼希米记</a:t>
            </a:r>
            <a:r>
              <a:rPr kumimoji="1" lang="en-US" sz="3600" dirty="0">
                <a:solidFill>
                  <a:schemeClr val="tx1"/>
                </a:solidFill>
                <a:latin typeface="Arial Black" charset="0"/>
              </a:rPr>
              <a:t> 11</a:t>
            </a:r>
            <a:endParaRPr kumimoji="1" lang="en-US" dirty="0">
              <a:solidFill>
                <a:schemeClr val="tx1"/>
              </a:solidFill>
            </a:endParaRPr>
          </a:p>
        </p:txBody>
      </p:sp>
      <p:sp>
        <p:nvSpPr>
          <p:cNvPr id="12292" name="Rectangle 4"/>
          <p:cNvSpPr>
            <a:spLocks noChangeArrowheads="1"/>
          </p:cNvSpPr>
          <p:nvPr/>
        </p:nvSpPr>
        <p:spPr bwMode="auto">
          <a:xfrm>
            <a:off x="762000" y="2209800"/>
            <a:ext cx="7543800" cy="17526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chemeClr val="tx1"/>
                </a:solidFill>
                <a:miter lim="800000"/>
                <a:headEnd/>
                <a:tailEnd/>
              </a14:hiddenLine>
            </a:ext>
          </a:extLst>
        </p:spPr>
        <p:txBody>
          <a:bodyPr anchor="b"/>
          <a:lstStyle/>
          <a:p>
            <a:pPr algn="ctr" defTabSz="914400" eaLnBrk="1" hangingPunct="1">
              <a:buClrTx/>
              <a:buSzTx/>
              <a:buFontTx/>
              <a:buNone/>
              <a:defRPr/>
            </a:pPr>
            <a:r>
              <a:rPr lang="en-US" sz="3600" b="1" dirty="0">
                <a:solidFill>
                  <a:srgbClr val="EAE8E2"/>
                </a:solidFill>
                <a:effectLst>
                  <a:outerShdw blurRad="50800" dist="88900" dir="2700000" algn="tl" rotWithShape="0">
                    <a:srgbClr val="000000"/>
                  </a:outerShdw>
                </a:effectLst>
                <a:latin typeface="Arial Black" charset="0"/>
              </a:rPr>
              <a:t>Make your commitment to God practical by following His </a:t>
            </a:r>
            <a:r>
              <a:rPr lang="en-US" sz="3600" b="1" dirty="0">
                <a:solidFill>
                  <a:srgbClr val="FFFF00"/>
                </a:solidFill>
                <a:effectLst>
                  <a:outerShdw blurRad="50800" dist="88900" dir="2700000" algn="tl" rotWithShape="0">
                    <a:srgbClr val="000000"/>
                  </a:outerShdw>
                </a:effectLst>
                <a:latin typeface="Arial Black" charset="0"/>
              </a:rPr>
              <a:t>individual</a:t>
            </a:r>
            <a:r>
              <a:rPr lang="en-US" sz="3600" b="1" dirty="0">
                <a:solidFill>
                  <a:srgbClr val="EAE8E2"/>
                </a:solidFill>
                <a:effectLst>
                  <a:outerShdw blurRad="50800" dist="88900" dir="2700000" algn="tl" rotWithShape="0">
                    <a:srgbClr val="000000"/>
                  </a:outerShdw>
                </a:effectLst>
                <a:latin typeface="Arial Black" charset="0"/>
              </a:rPr>
              <a:t> plan for you</a:t>
            </a:r>
            <a:r>
              <a:rPr lang="en-US" sz="4400" dirty="0">
                <a:solidFill>
                  <a:srgbClr val="EAE8E2"/>
                </a:solidFill>
                <a:effectLst>
                  <a:outerShdw blurRad="50800" dist="88900" dir="2700000" algn="tl" rotWithShape="0">
                    <a:srgbClr val="000000"/>
                  </a:outerShdw>
                </a:effectLst>
              </a:rPr>
              <a:t>!</a:t>
            </a:r>
          </a:p>
        </p:txBody>
      </p:sp>
    </p:spTree>
    <p:extLst>
      <p:ext uri="{BB962C8B-B14F-4D97-AF65-F5344CB8AC3E}">
        <p14:creationId xmlns:p14="http://schemas.microsoft.com/office/powerpoint/2010/main" val="1901316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180832519"/>
      </p:ext>
    </p:extLst>
  </p:cSld>
  <p:clrMapOvr>
    <a:overrideClrMapping bg1="lt1" tx1="dk1" bg2="lt2" tx2="dk2" accent1="accent1" accent2="accent2" accent3="accent3" accent4="accent4" accent5="accent5" accent6="accent6" hlink="hlink" folHlink="folHlink"/>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重建人与</a:t>
              </a:r>
              <a:r>
                <a:rPr kumimoji="0" lang="zh-CN" alt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城</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墙</a:t>
              </a: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城</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1—7</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8—13</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归回</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重建</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改革</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波斯</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祷告</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耶路撒冷 审查</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分配工作</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反对 /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完</a:t>
              </a:r>
              <a:r>
                <a:rPr kumimoji="0" lang="zh-CN" alt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工</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有组织的</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信念</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忏悔</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盟约</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安置与</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奉献</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rPr>
                <a:t>安息日</a:t>
              </a: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与</a:t>
              </a:r>
              <a:br>
                <a:rPr kumimoji="0" lang="en-US" altLang="ja-JP"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b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通婚改革</a:t>
              </a:r>
              <a:r>
                <a:rPr kumimoji="0" lang="en-US" altLang="ja-JP"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13</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marL="0" marR="0" lvl="0" indent="0" algn="l"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-----52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天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(6:15)----</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445-433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公元前425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420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7" name="Oval 77">
            <a:extLst>
              <a:ext uri="{FF2B5EF4-FFF2-40B4-BE49-F238E27FC236}">
                <a16:creationId xmlns:a16="http://schemas.microsoft.com/office/drawing/2014/main" id="{FF42C7F3-F54A-4A19-9F55-34D242E4FD9A}"/>
              </a:ext>
            </a:extLst>
          </p:cNvPr>
          <p:cNvSpPr>
            <a:spLocks noChangeArrowheads="1"/>
          </p:cNvSpPr>
          <p:nvPr/>
        </p:nvSpPr>
        <p:spPr bwMode="auto">
          <a:xfrm>
            <a:off x="7239000" y="4800600"/>
            <a:ext cx="990600" cy="15240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a:buClrTx/>
              <a:buSzTx/>
              <a:buFontTx/>
              <a:buNone/>
            </a:pPr>
            <a:endParaRPr lang="en-US">
              <a:solidFill>
                <a:srgbClr val="FF0000"/>
              </a:solidFill>
              <a:latin typeface="Arial" charset="0"/>
            </a:endParaRPr>
          </a:p>
        </p:txBody>
      </p:sp>
    </p:spTree>
    <p:extLst>
      <p:ext uri="{BB962C8B-B14F-4D97-AF65-F5344CB8AC3E}">
        <p14:creationId xmlns:p14="http://schemas.microsoft.com/office/powerpoint/2010/main" val="1572174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showMasterSp="0"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ko-KR" altLang="en-US" sz="4800" dirty="0" err="1">
                <a:latin typeface="Garamond" charset="0"/>
                <a:cs typeface="Arial" charset="0"/>
              </a:rPr>
              <a:t>尼希米记</a:t>
            </a:r>
            <a:r>
              <a:rPr lang="en-US" sz="4800" dirty="0">
                <a:latin typeface="Garamond" charset="0"/>
                <a:cs typeface="Arial" charset="0"/>
              </a:rPr>
              <a:t> 12:27-47</a:t>
            </a:r>
          </a:p>
        </p:txBody>
      </p:sp>
      <p:sp>
        <p:nvSpPr>
          <p:cNvPr id="7" name="Subtitle 6"/>
          <p:cNvSpPr>
            <a:spLocks noGrp="1"/>
          </p:cNvSpPr>
          <p:nvPr>
            <p:ph type="subTitle" sz="quarter" idx="1"/>
          </p:nvPr>
        </p:nvSpPr>
        <p:spPr>
          <a:xfrm>
            <a:off x="2057400" y="1600200"/>
            <a:ext cx="6248400" cy="4419600"/>
          </a:xfrm>
        </p:spPr>
        <p:txBody>
          <a:bodyPr anchor="ctr"/>
          <a:lstStyle/>
          <a:p>
            <a:pPr marL="514350" indent="-514350" algn="l">
              <a:buFont typeface="Wingdings" charset="0"/>
              <a:buNone/>
            </a:pPr>
            <a:r>
              <a:rPr lang="en-US" sz="4800" b="1">
                <a:latin typeface="Garamond" charset="0"/>
                <a:cs typeface="Arial" charset="0"/>
              </a:rPr>
              <a:t>The Sound of Music</a:t>
            </a:r>
          </a:p>
          <a:p>
            <a:pPr marL="514350" indent="-514350" algn="l">
              <a:buFont typeface="Wingdings" charset="0"/>
              <a:buNone/>
            </a:pPr>
            <a:endParaRPr lang="en-US" sz="4800" b="1">
              <a:latin typeface="Garamond" charset="0"/>
              <a:cs typeface="Arial" charset="0"/>
            </a:endParaRPr>
          </a:p>
          <a:p>
            <a:pPr marL="514350" indent="-514350">
              <a:buFont typeface="Wingdings" charset="0"/>
              <a:buNone/>
            </a:pPr>
            <a:r>
              <a:rPr lang="en-US" sz="4800" b="1">
                <a:latin typeface="Garamond" charset="0"/>
                <a:cs typeface="Arial" charset="0"/>
              </a:rPr>
              <a:t>The Sound of</a:t>
            </a:r>
          </a:p>
          <a:p>
            <a:pPr marL="514350" indent="-514350">
              <a:buFont typeface="Wingdings" charset="0"/>
              <a:buNone/>
            </a:pPr>
            <a:r>
              <a:rPr lang="en-US" sz="4800" b="1">
                <a:latin typeface="Garamond" charset="0"/>
                <a:cs typeface="Arial" charset="0"/>
              </a:rPr>
              <a:t>Rejoicing</a:t>
            </a:r>
            <a:endParaRPr lang="en-US" sz="4400" b="1">
              <a:latin typeface="Garamond" charset="0"/>
              <a:cs typeface="Arial" charset="0"/>
            </a:endParaRPr>
          </a:p>
        </p:txBody>
      </p:sp>
      <p:cxnSp>
        <p:nvCxnSpPr>
          <p:cNvPr id="9" name="Straight Connector 8"/>
          <p:cNvCxnSpPr/>
          <p:nvPr/>
        </p:nvCxnSpPr>
        <p:spPr>
          <a:xfrm>
            <a:off x="1828800" y="2590800"/>
            <a:ext cx="6096000" cy="1588"/>
          </a:xfrm>
          <a:prstGeom prst="line">
            <a:avLst/>
          </a:prstGeom>
          <a:ln w="698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16483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wipe(up)">
                                      <p:cBhvr>
                                        <p:cTn id="12" dur="500"/>
                                        <p:tgtEl>
                                          <p:spTgt spid="7">
                                            <p:txEl>
                                              <p:pRg st="2" end="2"/>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Effect transition="in" filter="wipe(up)">
                                      <p:cBhvr>
                                        <p:cTn id="15"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showMasterSp="0"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ko-KR" altLang="en-US" sz="4800" dirty="0" err="1">
                <a:latin typeface="Garamond" charset="0"/>
                <a:cs typeface="Arial" charset="0"/>
              </a:rPr>
              <a:t>尼希米记</a:t>
            </a:r>
            <a:r>
              <a:rPr lang="en-US" sz="4800" dirty="0">
                <a:latin typeface="Garamond" charset="0"/>
                <a:cs typeface="Arial" charset="0"/>
              </a:rPr>
              <a:t> 12:27-47</a:t>
            </a:r>
          </a:p>
        </p:txBody>
      </p:sp>
      <p:sp>
        <p:nvSpPr>
          <p:cNvPr id="7" name="Subtitle 6"/>
          <p:cNvSpPr>
            <a:spLocks noGrp="1"/>
          </p:cNvSpPr>
          <p:nvPr>
            <p:ph type="subTitle" sz="quarter" idx="1"/>
          </p:nvPr>
        </p:nvSpPr>
        <p:spPr>
          <a:xfrm>
            <a:off x="2057400" y="1600200"/>
            <a:ext cx="6248400" cy="4419600"/>
          </a:xfrm>
        </p:spPr>
        <p:txBody>
          <a:bodyPr anchor="ctr"/>
          <a:lstStyle/>
          <a:p>
            <a:pPr marL="514350" indent="-514350" algn="l">
              <a:buFont typeface="Wingdings" charset="0"/>
              <a:buNone/>
            </a:pPr>
            <a:r>
              <a:rPr lang="en-US" sz="4400" b="1">
                <a:latin typeface="Garamond" charset="0"/>
                <a:cs typeface="Arial" charset="0"/>
              </a:rPr>
              <a:t>1.	The Great Procession</a:t>
            </a:r>
          </a:p>
          <a:p>
            <a:pPr marL="514350" indent="-514350" algn="l">
              <a:buFont typeface="Wingdings" charset="0"/>
              <a:buNone/>
            </a:pPr>
            <a:endParaRPr lang="en-US" sz="4400" b="1">
              <a:latin typeface="Garamond" charset="0"/>
              <a:cs typeface="Arial" charset="0"/>
            </a:endParaRPr>
          </a:p>
          <a:p>
            <a:pPr marL="514350" indent="-514350" algn="l">
              <a:buFont typeface="Wingdings" charset="0"/>
              <a:buNone/>
            </a:pPr>
            <a:r>
              <a:rPr lang="en-US" sz="4400" b="1">
                <a:latin typeface="Garamond" charset="0"/>
                <a:cs typeface="Arial" charset="0"/>
              </a:rPr>
              <a:t>2.	The Great Offering</a:t>
            </a:r>
          </a:p>
        </p:txBody>
      </p:sp>
    </p:spTree>
    <p:extLst>
      <p:ext uri="{BB962C8B-B14F-4D97-AF65-F5344CB8AC3E}">
        <p14:creationId xmlns:p14="http://schemas.microsoft.com/office/powerpoint/2010/main" val="346966280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609600"/>
            <a:ext cx="7772400" cy="854075"/>
          </a:xfrm>
        </p:spPr>
        <p:txBody>
          <a:bodyPr/>
          <a:lstStyle/>
          <a:p>
            <a:r>
              <a:rPr lang="zh-CN" altLang="en-US" sz="4800" dirty="0">
                <a:latin typeface="Garamond" charset="0"/>
                <a:cs typeface="Arial" charset="0"/>
              </a:rPr>
              <a:t>尼希米 </a:t>
            </a:r>
            <a:r>
              <a:rPr lang="en-US" sz="4800" dirty="0">
                <a:latin typeface="Garamond" charset="0"/>
                <a:cs typeface="Arial" charset="0"/>
              </a:rPr>
              <a:t>12:31 </a:t>
            </a:r>
            <a:r>
              <a:rPr lang="en-US" altLang="zh-CN" sz="4800" dirty="0">
                <a:latin typeface="Garamond" charset="0"/>
                <a:cs typeface="Arial" charset="0"/>
              </a:rPr>
              <a:t>CNVS</a:t>
            </a:r>
            <a:endParaRPr lang="en-US" sz="4800" dirty="0">
              <a:latin typeface="Garamond" charset="0"/>
              <a:cs typeface="Arial" charset="0"/>
            </a:endParaRPr>
          </a:p>
        </p:txBody>
      </p:sp>
      <p:sp>
        <p:nvSpPr>
          <p:cNvPr id="7" name="Subtitle 6"/>
          <p:cNvSpPr>
            <a:spLocks noGrp="1"/>
          </p:cNvSpPr>
          <p:nvPr>
            <p:ph type="subTitle" sz="quarter" idx="1"/>
          </p:nvPr>
        </p:nvSpPr>
        <p:spPr>
          <a:xfrm>
            <a:off x="533400" y="2209800"/>
            <a:ext cx="8458200" cy="4419600"/>
          </a:xfrm>
        </p:spPr>
        <p:txBody>
          <a:bodyPr anchor="ctr"/>
          <a:lstStyle/>
          <a:p>
            <a:r>
              <a:rPr lang="zh-CN" altLang="en-US" sz="4000" b="1" dirty="0">
                <a:latin typeface="Garamond" charset="0"/>
                <a:cs typeface="Arial" charset="0"/>
              </a:rPr>
              <a:t>我带领犹大的领袖上了城墙，组织了两大队颂赞的人，一队在城墙右边，向着粪门前进。</a:t>
            </a:r>
            <a:endParaRPr lang="en-US" sz="4000" dirty="0">
              <a:latin typeface="Garamond" charset="0"/>
              <a:cs typeface="Arial" charset="0"/>
            </a:endParaRPr>
          </a:p>
        </p:txBody>
      </p:sp>
    </p:spTree>
    <p:extLst>
      <p:ext uri="{BB962C8B-B14F-4D97-AF65-F5344CB8AC3E}">
        <p14:creationId xmlns:p14="http://schemas.microsoft.com/office/powerpoint/2010/main" val="171157908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1266" name="Freeform 2"/>
          <p:cNvSpPr>
            <a:spLocks noChangeArrowheads="1"/>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320">
            <a:solidFill>
              <a:srgbClr val="00FFFF"/>
            </a:solidFill>
            <a:prstDash val="dash"/>
            <a:round/>
            <a:headEnd/>
            <a:tailEnd/>
          </a:ln>
          <a:effectLst>
            <a:outerShdw blurRad="63500" dist="17819" dir="2700000" algn="ctr" rotWithShape="0">
              <a:srgbClr val="FFFFFF"/>
            </a:outerShdw>
          </a:effectLst>
        </p:spPr>
        <p:txBody>
          <a:bodyPr wrap="none" anchor="ctr"/>
          <a:lstStyle/>
          <a:p>
            <a:endParaRPr lang="en-US">
              <a:solidFill>
                <a:srgbClr val="FFFFFF"/>
              </a:solidFill>
              <a:ea typeface="Osaka" charset="0"/>
              <a:cs typeface="Osaka" charset="0"/>
            </a:endParaRPr>
          </a:p>
        </p:txBody>
      </p:sp>
      <p:sp>
        <p:nvSpPr>
          <p:cNvPr id="11267" name="Rectangle 3"/>
          <p:cNvSpPr>
            <a:spLocks noChangeArrowheads="1"/>
          </p:cNvSpPr>
          <p:nvPr/>
        </p:nvSpPr>
        <p:spPr bwMode="auto">
          <a:xfrm rot="-540000">
            <a:off x="5049838" y="1749425"/>
            <a:ext cx="1066800" cy="1676400"/>
          </a:xfrm>
          <a:prstGeom prst="rect">
            <a:avLst/>
          </a:prstGeom>
          <a:noFill/>
          <a:ln w="7632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68" name="Freeform 4"/>
          <p:cNvSpPr>
            <a:spLocks noChangeArrowheads="1"/>
          </p:cNvSpPr>
          <p:nvPr/>
        </p:nvSpPr>
        <p:spPr bwMode="auto">
          <a:xfrm>
            <a:off x="4800600" y="2209800"/>
            <a:ext cx="1131888" cy="3521075"/>
          </a:xfrm>
          <a:custGeom>
            <a:avLst/>
            <a:gdLst>
              <a:gd name="T0" fmla="*/ 120 w 713"/>
              <a:gd name="T1" fmla="*/ 2208 h 2218"/>
              <a:gd name="T2" fmla="*/ 88 w 713"/>
              <a:gd name="T3" fmla="*/ 2168 h 2218"/>
              <a:gd name="T4" fmla="*/ 40 w 713"/>
              <a:gd name="T5" fmla="*/ 2072 h 2218"/>
              <a:gd name="T6" fmla="*/ 16 w 713"/>
              <a:gd name="T7" fmla="*/ 1928 h 2218"/>
              <a:gd name="T8" fmla="*/ 0 w 713"/>
              <a:gd name="T9" fmla="*/ 1880 h 2218"/>
              <a:gd name="T10" fmla="*/ 24 w 713"/>
              <a:gd name="T11" fmla="*/ 1776 h 2218"/>
              <a:gd name="T12" fmla="*/ 40 w 713"/>
              <a:gd name="T13" fmla="*/ 1728 h 2218"/>
              <a:gd name="T14" fmla="*/ 48 w 713"/>
              <a:gd name="T15" fmla="*/ 1704 h 2218"/>
              <a:gd name="T16" fmla="*/ 152 w 713"/>
              <a:gd name="T17" fmla="*/ 1416 h 2218"/>
              <a:gd name="T18" fmla="*/ 216 w 713"/>
              <a:gd name="T19" fmla="*/ 1344 h 2218"/>
              <a:gd name="T20" fmla="*/ 312 w 713"/>
              <a:gd name="T21" fmla="*/ 1200 h 2218"/>
              <a:gd name="T22" fmla="*/ 360 w 713"/>
              <a:gd name="T23" fmla="*/ 1040 h 2218"/>
              <a:gd name="T24" fmla="*/ 336 w 713"/>
              <a:gd name="T25" fmla="*/ 840 h 2218"/>
              <a:gd name="T26" fmla="*/ 376 w 713"/>
              <a:gd name="T27" fmla="*/ 704 h 2218"/>
              <a:gd name="T28" fmla="*/ 400 w 713"/>
              <a:gd name="T29" fmla="*/ 632 h 2218"/>
              <a:gd name="T30" fmla="*/ 408 w 713"/>
              <a:gd name="T31" fmla="*/ 608 h 2218"/>
              <a:gd name="T32" fmla="*/ 352 w 713"/>
              <a:gd name="T33" fmla="*/ 512 h 2218"/>
              <a:gd name="T34" fmla="*/ 336 w 713"/>
              <a:gd name="T35" fmla="*/ 488 h 2218"/>
              <a:gd name="T36" fmla="*/ 312 w 713"/>
              <a:gd name="T37" fmla="*/ 472 h 2218"/>
              <a:gd name="T38" fmla="*/ 280 w 713"/>
              <a:gd name="T39" fmla="*/ 424 h 2218"/>
              <a:gd name="T40" fmla="*/ 264 w 713"/>
              <a:gd name="T41" fmla="*/ 400 h 2218"/>
              <a:gd name="T42" fmla="*/ 248 w 713"/>
              <a:gd name="T43" fmla="*/ 352 h 2218"/>
              <a:gd name="T44" fmla="*/ 216 w 713"/>
              <a:gd name="T45" fmla="*/ 296 h 2218"/>
              <a:gd name="T46" fmla="*/ 200 w 713"/>
              <a:gd name="T47" fmla="*/ 112 h 2218"/>
              <a:gd name="T48" fmla="*/ 224 w 713"/>
              <a:gd name="T49" fmla="*/ 56 h 2218"/>
              <a:gd name="T50" fmla="*/ 344 w 713"/>
              <a:gd name="T51" fmla="*/ 16 h 2218"/>
              <a:gd name="T52" fmla="*/ 392 w 713"/>
              <a:gd name="T53" fmla="*/ 0 h 2218"/>
              <a:gd name="T54" fmla="*/ 592 w 713"/>
              <a:gd name="T55" fmla="*/ 8 h 2218"/>
              <a:gd name="T56" fmla="*/ 656 w 713"/>
              <a:gd name="T57" fmla="*/ 96 h 2218"/>
              <a:gd name="T58" fmla="*/ 712 w 713"/>
              <a:gd name="T59" fmla="*/ 360 h 2218"/>
              <a:gd name="T60" fmla="*/ 696 w 713"/>
              <a:gd name="T61" fmla="*/ 488 h 2218"/>
              <a:gd name="T62" fmla="*/ 632 w 713"/>
              <a:gd name="T63" fmla="*/ 632 h 2218"/>
              <a:gd name="T64" fmla="*/ 608 w 713"/>
              <a:gd name="T65" fmla="*/ 760 h 2218"/>
              <a:gd name="T66" fmla="*/ 544 w 713"/>
              <a:gd name="T67" fmla="*/ 824 h 2218"/>
              <a:gd name="T68" fmla="*/ 512 w 713"/>
              <a:gd name="T69" fmla="*/ 872 h 2218"/>
              <a:gd name="T70" fmla="*/ 488 w 713"/>
              <a:gd name="T71" fmla="*/ 944 h 2218"/>
              <a:gd name="T72" fmla="*/ 440 w 713"/>
              <a:gd name="T73" fmla="*/ 1160 h 2218"/>
              <a:gd name="T74" fmla="*/ 448 w 713"/>
              <a:gd name="T75" fmla="*/ 1264 h 2218"/>
              <a:gd name="T76" fmla="*/ 496 w 713"/>
              <a:gd name="T77" fmla="*/ 1296 h 2218"/>
              <a:gd name="T78" fmla="*/ 536 w 713"/>
              <a:gd name="T79" fmla="*/ 1368 h 2218"/>
              <a:gd name="T80" fmla="*/ 456 w 713"/>
              <a:gd name="T81" fmla="*/ 1592 h 2218"/>
              <a:gd name="T82" fmla="*/ 408 w 713"/>
              <a:gd name="T83" fmla="*/ 1760 h 2218"/>
              <a:gd name="T84" fmla="*/ 344 w 713"/>
              <a:gd name="T85" fmla="*/ 1880 h 2218"/>
              <a:gd name="T86" fmla="*/ 192 w 713"/>
              <a:gd name="T87" fmla="*/ 2136 h 2218"/>
              <a:gd name="T88" fmla="*/ 152 w 713"/>
              <a:gd name="T89" fmla="*/ 2176 h 2218"/>
              <a:gd name="T90" fmla="*/ 112 w 713"/>
              <a:gd name="T91" fmla="*/ 2216 h 2218"/>
              <a:gd name="T92" fmla="*/ 120 w 713"/>
              <a:gd name="T93" fmla="*/ 2208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320">
            <a:solidFill>
              <a:srgbClr val="FFFFFF"/>
            </a:solidFill>
            <a:round/>
            <a:headEnd/>
            <a:tailEnd/>
          </a:ln>
        </p:spPr>
        <p:txBody>
          <a:bodyPr wrap="none" anchor="ctr"/>
          <a:lstStyle/>
          <a:p>
            <a:endParaRPr lang="en-US">
              <a:solidFill>
                <a:srgbClr val="FFFFFF"/>
              </a:solidFill>
              <a:ea typeface="Osaka" charset="0"/>
              <a:cs typeface="Osaka" charset="0"/>
            </a:endParaRPr>
          </a:p>
        </p:txBody>
      </p:sp>
      <p:sp>
        <p:nvSpPr>
          <p:cNvPr id="11269" name="Oval 5"/>
          <p:cNvSpPr>
            <a:spLocks noChangeArrowheads="1"/>
          </p:cNvSpPr>
          <p:nvPr/>
        </p:nvSpPr>
        <p:spPr bwMode="auto">
          <a:xfrm>
            <a:off x="5257800" y="2362200"/>
            <a:ext cx="381000" cy="381000"/>
          </a:xfrm>
          <a:prstGeom prst="ellipse">
            <a:avLst/>
          </a:prstGeom>
          <a:solidFill>
            <a:srgbClr val="FFFF00"/>
          </a:solidFill>
          <a:ln w="9360">
            <a:solidFill>
              <a:srgbClr val="FFFFFF"/>
            </a:solidFill>
            <a:miter lim="800000"/>
            <a:headEnd/>
            <a:tailEnd/>
          </a:ln>
        </p:spPr>
        <p:txBody>
          <a:bodyPr wrap="none" anchor="ctr"/>
          <a:lstStyle/>
          <a:p>
            <a:endParaRPr lang="en-US">
              <a:solidFill>
                <a:srgbClr val="FFFFFF"/>
              </a:solidFill>
              <a:ea typeface="Osaka" charset="0"/>
              <a:cs typeface="Osaka" charset="0"/>
            </a:endParaRPr>
          </a:p>
        </p:txBody>
      </p:sp>
      <p:sp>
        <p:nvSpPr>
          <p:cNvPr id="63495" name="Text Box 6"/>
          <p:cNvSpPr txBox="1">
            <a:spLocks noChangeArrowheads="1"/>
          </p:cNvSpPr>
          <p:nvPr/>
        </p:nvSpPr>
        <p:spPr bwMode="auto">
          <a:xfrm>
            <a:off x="7315200" y="1676400"/>
            <a:ext cx="1752600"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250"/>
              </a:spcBef>
            </a:pPr>
            <a:r>
              <a:rPr lang="en-US" sz="3600" b="1">
                <a:solidFill>
                  <a:srgbClr val="FFFFFF"/>
                </a:solidFill>
                <a:latin typeface="Arial" charset="0"/>
                <a:cs typeface="宋体" charset="0"/>
              </a:rPr>
              <a:t>橄榄山</a:t>
            </a:r>
          </a:p>
        </p:txBody>
      </p:sp>
      <p:sp>
        <p:nvSpPr>
          <p:cNvPr id="11271" name="Text Box 7"/>
          <p:cNvSpPr txBox="1">
            <a:spLocks noChangeArrowheads="1"/>
          </p:cNvSpPr>
          <p:nvPr/>
        </p:nvSpPr>
        <p:spPr bwMode="auto">
          <a:xfrm>
            <a:off x="0" y="220663"/>
            <a:ext cx="4343400" cy="1312862"/>
          </a:xfrm>
          <a:prstGeom prst="rect">
            <a:avLst/>
          </a:prstGeom>
          <a:solidFill>
            <a:srgbClr val="000000"/>
          </a:solidFill>
          <a:ln w="9525">
            <a:noFill/>
            <a:round/>
            <a:headEnd/>
            <a:tailEnd/>
          </a:ln>
          <a:effectLst>
            <a:outerShdw blurRad="63500" dist="36147" dir="2700000" algn="ctr" rotWithShape="0">
              <a:srgbClr val="000000"/>
            </a:outerShdw>
          </a:effec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eaLnBrk="1" hangingPunct="1"/>
            <a:r>
              <a:rPr lang="en-US" sz="4000" b="1">
                <a:solidFill>
                  <a:srgbClr val="FFFFFF"/>
                </a:solidFill>
                <a:latin typeface="Arial" charset="0"/>
                <a:cs typeface="宋体" charset="0"/>
              </a:rPr>
              <a:t>围墙简介</a:t>
            </a:r>
            <a:br>
              <a:rPr lang="en-US" sz="4000" b="1">
                <a:solidFill>
                  <a:srgbClr val="FFFFFF"/>
                </a:solidFill>
                <a:latin typeface="Arial" charset="0"/>
                <a:cs typeface="宋体" charset="0"/>
              </a:rPr>
            </a:br>
            <a:r>
              <a:rPr lang="en-US" sz="4000" b="1">
                <a:solidFill>
                  <a:srgbClr val="FFFFFF"/>
                </a:solidFill>
                <a:latin typeface="Arial" charset="0"/>
                <a:ea typeface="Osaka" charset="0"/>
                <a:cs typeface="Osaka" charset="0"/>
              </a:rPr>
              <a:t>(</a:t>
            </a:r>
            <a:r>
              <a:rPr lang="en-US" sz="4000" b="1">
                <a:solidFill>
                  <a:srgbClr val="FFFFFF"/>
                </a:solidFill>
                <a:latin typeface="Arial" charset="0"/>
                <a:cs typeface="宋体" charset="0"/>
              </a:rPr>
              <a:t>尼</a:t>
            </a:r>
            <a:r>
              <a:rPr lang="en-US" altLang="ja-JP" sz="4000" b="1">
                <a:solidFill>
                  <a:srgbClr val="FFFFFF"/>
                </a:solidFill>
                <a:latin typeface="Arial" charset="0"/>
                <a:ea typeface="Osaka" charset="0"/>
                <a:cs typeface="Osaka" charset="0"/>
              </a:rPr>
              <a:t>2–3</a:t>
            </a:r>
            <a:r>
              <a:rPr lang="en-US" sz="4000" b="1">
                <a:solidFill>
                  <a:srgbClr val="FFFFFF"/>
                </a:solidFill>
                <a:latin typeface="Arial" charset="0"/>
                <a:cs typeface="宋体" charset="0"/>
              </a:rPr>
              <a:t>；</a:t>
            </a:r>
            <a:r>
              <a:rPr lang="en-US" altLang="ja-JP" sz="4000" b="1">
                <a:solidFill>
                  <a:srgbClr val="FFFFFF"/>
                </a:solidFill>
                <a:latin typeface="Arial" charset="0"/>
                <a:ea typeface="Osaka" charset="0"/>
                <a:cs typeface="Osaka" charset="0"/>
              </a:rPr>
              <a:t>12)</a:t>
            </a:r>
            <a:endParaRPr lang="en-US" sz="4000" b="1">
              <a:solidFill>
                <a:srgbClr val="FFFFFF"/>
              </a:solidFill>
              <a:latin typeface="Arial" charset="0"/>
              <a:ea typeface="Osaka" charset="0"/>
              <a:cs typeface="Osaka" charset="0"/>
            </a:endParaRPr>
          </a:p>
        </p:txBody>
      </p:sp>
      <p:sp>
        <p:nvSpPr>
          <p:cNvPr id="11272" name="Freeform 8"/>
          <p:cNvSpPr>
            <a:spLocks noChangeArrowheads="1"/>
          </p:cNvSpPr>
          <p:nvPr/>
        </p:nvSpPr>
        <p:spPr bwMode="auto">
          <a:xfrm>
            <a:off x="4806950" y="4111625"/>
            <a:ext cx="1049338" cy="1571625"/>
          </a:xfrm>
          <a:custGeom>
            <a:avLst/>
            <a:gdLst>
              <a:gd name="T0" fmla="*/ 168 w 661"/>
              <a:gd name="T1" fmla="*/ 6 h 990"/>
              <a:gd name="T2" fmla="*/ 236 w 661"/>
              <a:gd name="T3" fmla="*/ 18 h 990"/>
              <a:gd name="T4" fmla="*/ 252 w 661"/>
              <a:gd name="T5" fmla="*/ 54 h 990"/>
              <a:gd name="T6" fmla="*/ 228 w 661"/>
              <a:gd name="T7" fmla="*/ 102 h 990"/>
              <a:gd name="T8" fmla="*/ 196 w 661"/>
              <a:gd name="T9" fmla="*/ 146 h 990"/>
              <a:gd name="T10" fmla="*/ 176 w 661"/>
              <a:gd name="T11" fmla="*/ 174 h 990"/>
              <a:gd name="T12" fmla="*/ 132 w 661"/>
              <a:gd name="T13" fmla="*/ 218 h 990"/>
              <a:gd name="T14" fmla="*/ 112 w 661"/>
              <a:gd name="T15" fmla="*/ 242 h 990"/>
              <a:gd name="T16" fmla="*/ 84 w 661"/>
              <a:gd name="T17" fmla="*/ 290 h 990"/>
              <a:gd name="T18" fmla="*/ 68 w 661"/>
              <a:gd name="T19" fmla="*/ 326 h 990"/>
              <a:gd name="T20" fmla="*/ 36 w 661"/>
              <a:gd name="T21" fmla="*/ 458 h 990"/>
              <a:gd name="T22" fmla="*/ 12 w 661"/>
              <a:gd name="T23" fmla="*/ 578 h 990"/>
              <a:gd name="T24" fmla="*/ 24 w 661"/>
              <a:gd name="T25" fmla="*/ 794 h 990"/>
              <a:gd name="T26" fmla="*/ 44 w 661"/>
              <a:gd name="T27" fmla="*/ 862 h 990"/>
              <a:gd name="T28" fmla="*/ 68 w 661"/>
              <a:gd name="T29" fmla="*/ 898 h 990"/>
              <a:gd name="T30" fmla="*/ 116 w 661"/>
              <a:gd name="T31" fmla="*/ 990 h 990"/>
              <a:gd name="T32" fmla="*/ 180 w 661"/>
              <a:gd name="T33" fmla="*/ 966 h 990"/>
              <a:gd name="T34" fmla="*/ 200 w 661"/>
              <a:gd name="T35" fmla="*/ 926 h 990"/>
              <a:gd name="T36" fmla="*/ 232 w 661"/>
              <a:gd name="T37" fmla="*/ 894 h 990"/>
              <a:gd name="T38" fmla="*/ 292 w 661"/>
              <a:gd name="T39" fmla="*/ 778 h 990"/>
              <a:gd name="T40" fmla="*/ 312 w 661"/>
              <a:gd name="T41" fmla="*/ 738 h 990"/>
              <a:gd name="T42" fmla="*/ 320 w 661"/>
              <a:gd name="T43" fmla="*/ 726 h 990"/>
              <a:gd name="T44" fmla="*/ 348 w 661"/>
              <a:gd name="T45" fmla="*/ 674 h 990"/>
              <a:gd name="T46" fmla="*/ 364 w 661"/>
              <a:gd name="T47" fmla="*/ 606 h 990"/>
              <a:gd name="T48" fmla="*/ 376 w 661"/>
              <a:gd name="T49" fmla="*/ 570 h 990"/>
              <a:gd name="T50" fmla="*/ 452 w 661"/>
              <a:gd name="T51" fmla="*/ 546 h 990"/>
              <a:gd name="T52" fmla="*/ 532 w 661"/>
              <a:gd name="T53" fmla="*/ 514 h 990"/>
              <a:gd name="T54" fmla="*/ 564 w 661"/>
              <a:gd name="T55" fmla="*/ 466 h 990"/>
              <a:gd name="T56" fmla="*/ 584 w 661"/>
              <a:gd name="T57" fmla="*/ 402 h 990"/>
              <a:gd name="T58" fmla="*/ 616 w 661"/>
              <a:gd name="T59" fmla="*/ 362 h 990"/>
              <a:gd name="T60" fmla="*/ 636 w 661"/>
              <a:gd name="T61" fmla="*/ 326 h 990"/>
              <a:gd name="T62" fmla="*/ 660 w 661"/>
              <a:gd name="T63" fmla="*/ 218 h 990"/>
              <a:gd name="T64" fmla="*/ 640 w 661"/>
              <a:gd name="T65" fmla="*/ 158 h 990"/>
              <a:gd name="T66" fmla="*/ 624 w 661"/>
              <a:gd name="T67" fmla="*/ 106 h 990"/>
              <a:gd name="T68" fmla="*/ 440 w 661"/>
              <a:gd name="T69" fmla="*/ 50 h 990"/>
              <a:gd name="T70" fmla="*/ 280 w 661"/>
              <a:gd name="T71" fmla="*/ 38 h 990"/>
              <a:gd name="T72" fmla="*/ 168 w 661"/>
              <a:gd name="T73" fmla="*/ 6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320">
            <a:solidFill>
              <a:srgbClr val="96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73" name="Text Box 9"/>
          <p:cNvSpPr txBox="1">
            <a:spLocks noChangeArrowheads="1"/>
          </p:cNvSpPr>
          <p:nvPr/>
        </p:nvSpPr>
        <p:spPr bwMode="auto">
          <a:xfrm>
            <a:off x="5867400" y="2057400"/>
            <a:ext cx="116681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羊门</a:t>
            </a:r>
          </a:p>
        </p:txBody>
      </p:sp>
      <p:sp>
        <p:nvSpPr>
          <p:cNvPr id="11274" name="Text Box 10"/>
          <p:cNvSpPr txBox="1">
            <a:spLocks noChangeArrowheads="1"/>
          </p:cNvSpPr>
          <p:nvPr/>
        </p:nvSpPr>
        <p:spPr bwMode="auto">
          <a:xfrm>
            <a:off x="5105400" y="1676400"/>
            <a:ext cx="112236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哈米亚楼</a:t>
            </a:r>
          </a:p>
        </p:txBody>
      </p:sp>
      <p:sp>
        <p:nvSpPr>
          <p:cNvPr id="11275" name="Text Box 11"/>
          <p:cNvSpPr txBox="1">
            <a:spLocks noChangeArrowheads="1"/>
          </p:cNvSpPr>
          <p:nvPr/>
        </p:nvSpPr>
        <p:spPr bwMode="auto">
          <a:xfrm>
            <a:off x="3962400" y="16764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哈楠业楼</a:t>
            </a:r>
          </a:p>
        </p:txBody>
      </p:sp>
      <p:sp>
        <p:nvSpPr>
          <p:cNvPr id="11276" name="Text Box 12"/>
          <p:cNvSpPr txBox="1">
            <a:spLocks noChangeArrowheads="1"/>
          </p:cNvSpPr>
          <p:nvPr/>
        </p:nvSpPr>
        <p:spPr bwMode="auto">
          <a:xfrm>
            <a:off x="4038600" y="22860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鱼门</a:t>
            </a:r>
          </a:p>
        </p:txBody>
      </p:sp>
      <p:sp>
        <p:nvSpPr>
          <p:cNvPr id="11277" name="Text Box 13"/>
          <p:cNvSpPr txBox="1">
            <a:spLocks noChangeArrowheads="1"/>
          </p:cNvSpPr>
          <p:nvPr/>
        </p:nvSpPr>
        <p:spPr bwMode="auto">
          <a:xfrm>
            <a:off x="3810000" y="26670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古门</a:t>
            </a:r>
          </a:p>
        </p:txBody>
      </p:sp>
      <p:sp>
        <p:nvSpPr>
          <p:cNvPr id="11278" name="Text Box 14"/>
          <p:cNvSpPr txBox="1">
            <a:spLocks noChangeArrowheads="1"/>
          </p:cNvSpPr>
          <p:nvPr/>
        </p:nvSpPr>
        <p:spPr bwMode="auto">
          <a:xfrm>
            <a:off x="3962400" y="3276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宽墙</a:t>
            </a:r>
          </a:p>
        </p:txBody>
      </p:sp>
      <p:sp>
        <p:nvSpPr>
          <p:cNvPr id="11279" name="Text Box 15"/>
          <p:cNvSpPr txBox="1">
            <a:spLocks noChangeArrowheads="1"/>
          </p:cNvSpPr>
          <p:nvPr/>
        </p:nvSpPr>
        <p:spPr bwMode="auto">
          <a:xfrm>
            <a:off x="3886200" y="3657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炉楼</a:t>
            </a:r>
          </a:p>
        </p:txBody>
      </p:sp>
      <p:sp>
        <p:nvSpPr>
          <p:cNvPr id="11280" name="Text Box 16"/>
          <p:cNvSpPr txBox="1">
            <a:spLocks noChangeArrowheads="1"/>
          </p:cNvSpPr>
          <p:nvPr/>
        </p:nvSpPr>
        <p:spPr bwMode="auto">
          <a:xfrm>
            <a:off x="3810000" y="4267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谷门</a:t>
            </a:r>
          </a:p>
        </p:txBody>
      </p:sp>
      <p:sp>
        <p:nvSpPr>
          <p:cNvPr id="11281" name="Text Box 17"/>
          <p:cNvSpPr txBox="1">
            <a:spLocks noChangeArrowheads="1"/>
          </p:cNvSpPr>
          <p:nvPr/>
        </p:nvSpPr>
        <p:spPr bwMode="auto">
          <a:xfrm>
            <a:off x="3429000" y="5181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粪门</a:t>
            </a:r>
          </a:p>
        </p:txBody>
      </p:sp>
      <p:sp>
        <p:nvSpPr>
          <p:cNvPr id="11282" name="Text Box 18"/>
          <p:cNvSpPr txBox="1">
            <a:spLocks noChangeArrowheads="1"/>
          </p:cNvSpPr>
          <p:nvPr/>
        </p:nvSpPr>
        <p:spPr bwMode="auto">
          <a:xfrm>
            <a:off x="3124200" y="57150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西罗亚池</a:t>
            </a:r>
          </a:p>
        </p:txBody>
      </p:sp>
      <p:sp>
        <p:nvSpPr>
          <p:cNvPr id="11283" name="Text Box 19"/>
          <p:cNvSpPr txBox="1">
            <a:spLocks noChangeArrowheads="1"/>
          </p:cNvSpPr>
          <p:nvPr/>
        </p:nvSpPr>
        <p:spPr bwMode="auto">
          <a:xfrm>
            <a:off x="4800600" y="56388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泉门</a:t>
            </a:r>
          </a:p>
        </p:txBody>
      </p:sp>
      <p:sp>
        <p:nvSpPr>
          <p:cNvPr id="11284" name="Text Box 20"/>
          <p:cNvSpPr txBox="1">
            <a:spLocks noChangeArrowheads="1"/>
          </p:cNvSpPr>
          <p:nvPr/>
        </p:nvSpPr>
        <p:spPr bwMode="auto">
          <a:xfrm>
            <a:off x="5334000" y="50292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城墙弯角</a:t>
            </a:r>
          </a:p>
        </p:txBody>
      </p:sp>
      <p:sp>
        <p:nvSpPr>
          <p:cNvPr id="11285" name="Text Box 21"/>
          <p:cNvSpPr txBox="1">
            <a:spLocks noChangeArrowheads="1"/>
          </p:cNvSpPr>
          <p:nvPr/>
        </p:nvSpPr>
        <p:spPr bwMode="auto">
          <a:xfrm>
            <a:off x="5486400" y="44958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水门</a:t>
            </a:r>
          </a:p>
        </p:txBody>
      </p:sp>
      <p:sp>
        <p:nvSpPr>
          <p:cNvPr id="11286" name="Text Box 22"/>
          <p:cNvSpPr txBox="1">
            <a:spLocks noChangeArrowheads="1"/>
          </p:cNvSpPr>
          <p:nvPr/>
        </p:nvSpPr>
        <p:spPr bwMode="auto">
          <a:xfrm>
            <a:off x="5562600" y="3810000"/>
            <a:ext cx="2362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凸出的大楼</a:t>
            </a:r>
          </a:p>
        </p:txBody>
      </p:sp>
      <p:sp>
        <p:nvSpPr>
          <p:cNvPr id="11287" name="Text Box 23"/>
          <p:cNvSpPr txBox="1">
            <a:spLocks noChangeArrowheads="1"/>
          </p:cNvSpPr>
          <p:nvPr/>
        </p:nvSpPr>
        <p:spPr bwMode="auto">
          <a:xfrm>
            <a:off x="5562600" y="34671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俄斐勒的墙</a:t>
            </a:r>
          </a:p>
        </p:txBody>
      </p:sp>
      <p:sp>
        <p:nvSpPr>
          <p:cNvPr id="11288" name="Text Box 24"/>
          <p:cNvSpPr txBox="1">
            <a:spLocks noChangeArrowheads="1"/>
          </p:cNvSpPr>
          <p:nvPr/>
        </p:nvSpPr>
        <p:spPr bwMode="auto">
          <a:xfrm>
            <a:off x="5791200" y="3124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马门</a:t>
            </a:r>
          </a:p>
        </p:txBody>
      </p:sp>
      <p:sp>
        <p:nvSpPr>
          <p:cNvPr id="11289" name="Text Box 25"/>
          <p:cNvSpPr txBox="1">
            <a:spLocks noChangeArrowheads="1"/>
          </p:cNvSpPr>
          <p:nvPr/>
        </p:nvSpPr>
        <p:spPr bwMode="auto">
          <a:xfrm>
            <a:off x="5867400" y="27813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东门</a:t>
            </a:r>
          </a:p>
        </p:txBody>
      </p:sp>
      <p:sp>
        <p:nvSpPr>
          <p:cNvPr id="11290" name="Text Box 26"/>
          <p:cNvSpPr txBox="1">
            <a:spLocks noChangeArrowheads="1"/>
          </p:cNvSpPr>
          <p:nvPr/>
        </p:nvSpPr>
        <p:spPr bwMode="auto">
          <a:xfrm>
            <a:off x="5867400" y="24384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检查门</a:t>
            </a:r>
          </a:p>
        </p:txBody>
      </p:sp>
      <p:sp>
        <p:nvSpPr>
          <p:cNvPr id="11291" name="Text Box 27"/>
          <p:cNvSpPr txBox="1">
            <a:spLocks noChangeArrowheads="1"/>
          </p:cNvSpPr>
          <p:nvPr/>
        </p:nvSpPr>
        <p:spPr bwMode="auto">
          <a:xfrm>
            <a:off x="7900988" y="76200"/>
            <a:ext cx="1166812" cy="460375"/>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b="1">
                <a:solidFill>
                  <a:srgbClr val="FFFFFF"/>
                </a:solidFill>
                <a:latin typeface="Arial" charset="0"/>
              </a:rPr>
              <a:t>304</a:t>
            </a:r>
          </a:p>
        </p:txBody>
      </p:sp>
      <p:sp>
        <p:nvSpPr>
          <p:cNvPr id="63517" name="Line 28"/>
          <p:cNvSpPr>
            <a:spLocks noChangeShapeType="1"/>
          </p:cNvSpPr>
          <p:nvPr/>
        </p:nvSpPr>
        <p:spPr bwMode="auto">
          <a:xfrm>
            <a:off x="152400" y="4876800"/>
            <a:ext cx="515938" cy="1588"/>
          </a:xfrm>
          <a:prstGeom prst="line">
            <a:avLst/>
          </a:prstGeom>
          <a:noFill/>
          <a:ln w="76320">
            <a:solidFill>
              <a:srgbClr val="960000"/>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3" name="Text Box 29"/>
          <p:cNvSpPr txBox="1">
            <a:spLocks noChangeArrowheads="1"/>
          </p:cNvSpPr>
          <p:nvPr/>
        </p:nvSpPr>
        <p:spPr bwMode="auto">
          <a:xfrm>
            <a:off x="533400" y="46926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检测 </a:t>
            </a:r>
            <a:r>
              <a:rPr lang="en-US" sz="1600" b="1">
                <a:solidFill>
                  <a:srgbClr val="FFFFFF"/>
                </a:solidFill>
                <a:latin typeface="Arial" charset="0"/>
              </a:rPr>
              <a:t>(</a:t>
            </a:r>
            <a:r>
              <a:rPr lang="en-US" sz="1600" b="1">
                <a:solidFill>
                  <a:srgbClr val="FFFFFF"/>
                </a:solidFill>
                <a:latin typeface="Arial" charset="0"/>
                <a:cs typeface="宋体" charset="0"/>
              </a:rPr>
              <a:t>尼 </a:t>
            </a:r>
            <a:r>
              <a:rPr lang="en-US" sz="1600" b="1">
                <a:solidFill>
                  <a:srgbClr val="FFFFFF"/>
                </a:solidFill>
                <a:latin typeface="Arial" charset="0"/>
              </a:rPr>
              <a:t>2)</a:t>
            </a:r>
          </a:p>
        </p:txBody>
      </p:sp>
      <p:sp>
        <p:nvSpPr>
          <p:cNvPr id="63519" name="Line 30"/>
          <p:cNvSpPr>
            <a:spLocks noChangeShapeType="1"/>
          </p:cNvSpPr>
          <p:nvPr/>
        </p:nvSpPr>
        <p:spPr bwMode="auto">
          <a:xfrm>
            <a:off x="152400" y="5181600"/>
            <a:ext cx="515938" cy="1588"/>
          </a:xfrm>
          <a:prstGeom prst="line">
            <a:avLst/>
          </a:prstGeom>
          <a:noFill/>
          <a:ln w="7632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5" name="Text Box 31"/>
          <p:cNvSpPr txBox="1">
            <a:spLocks noChangeArrowheads="1"/>
          </p:cNvSpPr>
          <p:nvPr/>
        </p:nvSpPr>
        <p:spPr bwMode="auto">
          <a:xfrm>
            <a:off x="533400" y="49974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围墙的建造 </a:t>
            </a:r>
            <a:r>
              <a:rPr lang="en-US" sz="1600" b="1">
                <a:solidFill>
                  <a:srgbClr val="FFFFFF"/>
                </a:solidFill>
                <a:latin typeface="Arial" charset="0"/>
              </a:rPr>
              <a:t>(</a:t>
            </a:r>
            <a:r>
              <a:rPr lang="en-US" sz="1600" b="1">
                <a:solidFill>
                  <a:srgbClr val="FFFFFF"/>
                </a:solidFill>
                <a:latin typeface="Arial" charset="0"/>
                <a:cs typeface="宋体" charset="0"/>
              </a:rPr>
              <a:t>尼 </a:t>
            </a:r>
            <a:r>
              <a:rPr lang="en-US" sz="1600" b="1">
                <a:solidFill>
                  <a:srgbClr val="FFFFFF"/>
                </a:solidFill>
                <a:latin typeface="Arial" charset="0"/>
              </a:rPr>
              <a:t>3)</a:t>
            </a:r>
          </a:p>
        </p:txBody>
      </p:sp>
      <p:sp>
        <p:nvSpPr>
          <p:cNvPr id="63521" name="Line 32"/>
          <p:cNvSpPr>
            <a:spLocks noChangeShapeType="1"/>
          </p:cNvSpPr>
          <p:nvPr/>
        </p:nvSpPr>
        <p:spPr bwMode="auto">
          <a:xfrm>
            <a:off x="152400" y="5486400"/>
            <a:ext cx="515938" cy="1588"/>
          </a:xfrm>
          <a:prstGeom prst="line">
            <a:avLst/>
          </a:prstGeom>
          <a:noFill/>
          <a:ln w="76320">
            <a:solidFill>
              <a:srgbClr val="FFFF00"/>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7" name="Text Box 33"/>
          <p:cNvSpPr txBox="1">
            <a:spLocks noChangeArrowheads="1"/>
          </p:cNvSpPr>
          <p:nvPr/>
        </p:nvSpPr>
        <p:spPr bwMode="auto">
          <a:xfrm>
            <a:off x="533400" y="53022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游行 </a:t>
            </a:r>
            <a:r>
              <a:rPr lang="en-US" sz="1600" b="1">
                <a:solidFill>
                  <a:srgbClr val="FFFFFF"/>
                </a:solidFill>
                <a:latin typeface="Arial" charset="0"/>
              </a:rPr>
              <a:t>(</a:t>
            </a:r>
            <a:r>
              <a:rPr lang="en-US" sz="1600" b="1">
                <a:solidFill>
                  <a:srgbClr val="FFFFFF"/>
                </a:solidFill>
                <a:latin typeface="Arial" charset="0"/>
                <a:cs typeface="宋体" charset="0"/>
              </a:rPr>
              <a:t>尼</a:t>
            </a:r>
            <a:r>
              <a:rPr lang="en-US" altLang="ja-JP" sz="1600" b="1">
                <a:solidFill>
                  <a:srgbClr val="FFFFFF"/>
                </a:solidFill>
                <a:latin typeface="Arial" charset="0"/>
              </a:rPr>
              <a:t>12:27-43)</a:t>
            </a:r>
            <a:endParaRPr lang="en-US" sz="1600" b="1">
              <a:solidFill>
                <a:srgbClr val="FFFFFF"/>
              </a:solidFill>
              <a:latin typeface="Arial" charset="0"/>
            </a:endParaRPr>
          </a:p>
        </p:txBody>
      </p:sp>
      <p:sp>
        <p:nvSpPr>
          <p:cNvPr id="11298" name="Freeform 34"/>
          <p:cNvSpPr>
            <a:spLocks noChangeArrowheads="1"/>
          </p:cNvSpPr>
          <p:nvPr/>
        </p:nvSpPr>
        <p:spPr bwMode="auto">
          <a:xfrm>
            <a:off x="4800600" y="4106863"/>
            <a:ext cx="439738" cy="1666875"/>
          </a:xfrm>
          <a:custGeom>
            <a:avLst/>
            <a:gdLst>
              <a:gd name="T0" fmla="*/ 176 w 277"/>
              <a:gd name="T1" fmla="*/ 0 h 1050"/>
              <a:gd name="T2" fmla="*/ 240 w 277"/>
              <a:gd name="T3" fmla="*/ 16 h 1050"/>
              <a:gd name="T4" fmla="*/ 267 w 277"/>
              <a:gd name="T5" fmla="*/ 48 h 1050"/>
              <a:gd name="T6" fmla="*/ 277 w 277"/>
              <a:gd name="T7" fmla="*/ 80 h 1050"/>
              <a:gd name="T8" fmla="*/ 208 w 277"/>
              <a:gd name="T9" fmla="*/ 144 h 1050"/>
              <a:gd name="T10" fmla="*/ 128 w 277"/>
              <a:gd name="T11" fmla="*/ 245 h 1050"/>
              <a:gd name="T12" fmla="*/ 107 w 277"/>
              <a:gd name="T13" fmla="*/ 277 h 1050"/>
              <a:gd name="T14" fmla="*/ 85 w 277"/>
              <a:gd name="T15" fmla="*/ 330 h 1050"/>
              <a:gd name="T16" fmla="*/ 53 w 277"/>
              <a:gd name="T17" fmla="*/ 421 h 1050"/>
              <a:gd name="T18" fmla="*/ 43 w 277"/>
              <a:gd name="T19" fmla="*/ 512 h 1050"/>
              <a:gd name="T20" fmla="*/ 27 w 277"/>
              <a:gd name="T21" fmla="*/ 560 h 1050"/>
              <a:gd name="T22" fmla="*/ 0 w 277"/>
              <a:gd name="T23" fmla="*/ 688 h 1050"/>
              <a:gd name="T24" fmla="*/ 43 w 277"/>
              <a:gd name="T25" fmla="*/ 789 h 1050"/>
              <a:gd name="T26" fmla="*/ 75 w 277"/>
              <a:gd name="T27" fmla="*/ 949 h 1050"/>
              <a:gd name="T28" fmla="*/ 80 w 277"/>
              <a:gd name="T29" fmla="*/ 965 h 1050"/>
              <a:gd name="T30" fmla="*/ 91 w 277"/>
              <a:gd name="T31" fmla="*/ 981 h 1050"/>
              <a:gd name="T32" fmla="*/ 117 w 277"/>
              <a:gd name="T33" fmla="*/ 1050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99" name="Freeform 35"/>
          <p:cNvSpPr>
            <a:spLocks noChangeArrowheads="1"/>
          </p:cNvSpPr>
          <p:nvPr/>
        </p:nvSpPr>
        <p:spPr bwMode="auto">
          <a:xfrm>
            <a:off x="4978400" y="2743200"/>
            <a:ext cx="950913" cy="3055938"/>
          </a:xfrm>
          <a:custGeom>
            <a:avLst/>
            <a:gdLst>
              <a:gd name="T0" fmla="*/ 0 w 599"/>
              <a:gd name="T1" fmla="*/ 1925 h 1925"/>
              <a:gd name="T2" fmla="*/ 53 w 599"/>
              <a:gd name="T3" fmla="*/ 1856 h 1925"/>
              <a:gd name="T4" fmla="*/ 128 w 599"/>
              <a:gd name="T5" fmla="*/ 1755 h 1925"/>
              <a:gd name="T6" fmla="*/ 133 w 599"/>
              <a:gd name="T7" fmla="*/ 1701 h 1925"/>
              <a:gd name="T8" fmla="*/ 176 w 599"/>
              <a:gd name="T9" fmla="*/ 1648 h 1925"/>
              <a:gd name="T10" fmla="*/ 208 w 599"/>
              <a:gd name="T11" fmla="*/ 1552 h 1925"/>
              <a:gd name="T12" fmla="*/ 245 w 599"/>
              <a:gd name="T13" fmla="*/ 1504 h 1925"/>
              <a:gd name="T14" fmla="*/ 293 w 599"/>
              <a:gd name="T15" fmla="*/ 1403 h 1925"/>
              <a:gd name="T16" fmla="*/ 309 w 599"/>
              <a:gd name="T17" fmla="*/ 1333 h 1925"/>
              <a:gd name="T18" fmla="*/ 368 w 599"/>
              <a:gd name="T19" fmla="*/ 1184 h 1925"/>
              <a:gd name="T20" fmla="*/ 389 w 599"/>
              <a:gd name="T21" fmla="*/ 1120 h 1925"/>
              <a:gd name="T22" fmla="*/ 411 w 599"/>
              <a:gd name="T23" fmla="*/ 1088 h 1925"/>
              <a:gd name="T24" fmla="*/ 400 w 599"/>
              <a:gd name="T25" fmla="*/ 1013 h 1925"/>
              <a:gd name="T26" fmla="*/ 363 w 599"/>
              <a:gd name="T27" fmla="*/ 971 h 1925"/>
              <a:gd name="T28" fmla="*/ 336 w 599"/>
              <a:gd name="T29" fmla="*/ 901 h 1925"/>
              <a:gd name="T30" fmla="*/ 352 w 599"/>
              <a:gd name="T31" fmla="*/ 693 h 1925"/>
              <a:gd name="T32" fmla="*/ 411 w 599"/>
              <a:gd name="T33" fmla="*/ 528 h 1925"/>
              <a:gd name="T34" fmla="*/ 475 w 599"/>
              <a:gd name="T35" fmla="*/ 453 h 1925"/>
              <a:gd name="T36" fmla="*/ 491 w 599"/>
              <a:gd name="T37" fmla="*/ 437 h 1925"/>
              <a:gd name="T38" fmla="*/ 539 w 599"/>
              <a:gd name="T39" fmla="*/ 240 h 1925"/>
              <a:gd name="T40" fmla="*/ 592 w 599"/>
              <a:gd name="T41" fmla="*/ 96 h 1925"/>
              <a:gd name="T42" fmla="*/ 597 w 599"/>
              <a:gd name="T43" fmla="*/ 43 h 1925"/>
              <a:gd name="T44" fmla="*/ 469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300" name="Freeform 36"/>
          <p:cNvSpPr>
            <a:spLocks noChangeArrowheads="1"/>
          </p:cNvSpPr>
          <p:nvPr/>
        </p:nvSpPr>
        <p:spPr bwMode="auto">
          <a:xfrm>
            <a:off x="5091113" y="2311400"/>
            <a:ext cx="346075" cy="1722438"/>
          </a:xfrm>
          <a:custGeom>
            <a:avLst/>
            <a:gdLst>
              <a:gd name="T0" fmla="*/ 30 w 218"/>
              <a:gd name="T1" fmla="*/ 1061 h 1085"/>
              <a:gd name="T2" fmla="*/ 100 w 218"/>
              <a:gd name="T3" fmla="*/ 1077 h 1085"/>
              <a:gd name="T4" fmla="*/ 158 w 218"/>
              <a:gd name="T5" fmla="*/ 1061 h 1085"/>
              <a:gd name="T6" fmla="*/ 153 w 218"/>
              <a:gd name="T7" fmla="*/ 1013 h 1085"/>
              <a:gd name="T8" fmla="*/ 164 w 218"/>
              <a:gd name="T9" fmla="*/ 944 h 1085"/>
              <a:gd name="T10" fmla="*/ 174 w 218"/>
              <a:gd name="T11" fmla="*/ 912 h 1085"/>
              <a:gd name="T12" fmla="*/ 158 w 218"/>
              <a:gd name="T13" fmla="*/ 816 h 1085"/>
              <a:gd name="T14" fmla="*/ 180 w 218"/>
              <a:gd name="T15" fmla="*/ 688 h 1085"/>
              <a:gd name="T16" fmla="*/ 196 w 218"/>
              <a:gd name="T17" fmla="*/ 629 h 1085"/>
              <a:gd name="T18" fmla="*/ 206 w 218"/>
              <a:gd name="T19" fmla="*/ 597 h 1085"/>
              <a:gd name="T20" fmla="*/ 174 w 218"/>
              <a:gd name="T21" fmla="*/ 464 h 1085"/>
              <a:gd name="T22" fmla="*/ 126 w 218"/>
              <a:gd name="T23" fmla="*/ 405 h 1085"/>
              <a:gd name="T24" fmla="*/ 105 w 218"/>
              <a:gd name="T25" fmla="*/ 373 h 1085"/>
              <a:gd name="T26" fmla="*/ 94 w 218"/>
              <a:gd name="T27" fmla="*/ 357 h 1085"/>
              <a:gd name="T28" fmla="*/ 57 w 218"/>
              <a:gd name="T29" fmla="*/ 261 h 1085"/>
              <a:gd name="T30" fmla="*/ 25 w 218"/>
              <a:gd name="T31" fmla="*/ 219 h 1085"/>
              <a:gd name="T32" fmla="*/ 20 w 218"/>
              <a:gd name="T33" fmla="*/ 11 h 1085"/>
              <a:gd name="T34" fmla="*/ 36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301" name="Freeform 37"/>
          <p:cNvSpPr>
            <a:spLocks noChangeArrowheads="1"/>
          </p:cNvSpPr>
          <p:nvPr/>
        </p:nvSpPr>
        <p:spPr bwMode="auto">
          <a:xfrm>
            <a:off x="5122863" y="2201863"/>
            <a:ext cx="787400" cy="458787"/>
          </a:xfrm>
          <a:custGeom>
            <a:avLst/>
            <a:gdLst>
              <a:gd name="T0" fmla="*/ 0 w 496"/>
              <a:gd name="T1" fmla="*/ 80 h 289"/>
              <a:gd name="T2" fmla="*/ 149 w 496"/>
              <a:gd name="T3" fmla="*/ 21 h 289"/>
              <a:gd name="T4" fmla="*/ 282 w 496"/>
              <a:gd name="T5" fmla="*/ 0 h 289"/>
              <a:gd name="T6" fmla="*/ 346 w 496"/>
              <a:gd name="T7" fmla="*/ 21 h 289"/>
              <a:gd name="T8" fmla="*/ 448 w 496"/>
              <a:gd name="T9" fmla="*/ 37 h 289"/>
              <a:gd name="T10" fmla="*/ 496 w 496"/>
              <a:gd name="T11" fmla="*/ 202 h 289"/>
              <a:gd name="T12" fmla="*/ 490 w 496"/>
              <a:gd name="T13" fmla="*/ 272 h 289"/>
              <a:gd name="T14" fmla="*/ 485 w 496"/>
              <a:gd name="T15" fmla="*/ 288 h 289"/>
              <a:gd name="T16" fmla="*/ 410 w 496"/>
              <a:gd name="T17" fmla="*/ 272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Tree>
    <p:extLst>
      <p:ext uri="{BB962C8B-B14F-4D97-AF65-F5344CB8AC3E}">
        <p14:creationId xmlns:p14="http://schemas.microsoft.com/office/powerpoint/2010/main" val="12043058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afterEffect">
                                  <p:stCondLst>
                                    <p:cond delay="0"/>
                                  </p:stCondLst>
                                  <p:childTnLst>
                                    <p:set>
                                      <p:cBhvr additive="repl">
                                        <p:cTn id="6" dur="1" fill="hold">
                                          <p:stCondLst>
                                            <p:cond delay="0"/>
                                          </p:stCondLst>
                                        </p:cTn>
                                        <p:tgtEl>
                                          <p:spTgt spid="11269"/>
                                        </p:tgtEl>
                                        <p:attrNameLst>
                                          <p:attrName>style.visibility</p:attrName>
                                        </p:attrNameLst>
                                      </p:cBhvr>
                                      <p:to>
                                        <p:strVal val="visible"/>
                                      </p:to>
                                    </p:set>
                                    <p:anim calcmode="lin" valueType="num">
                                      <p:cBhvr additive="repl">
                                        <p:cTn id="7" dur="500" fill="hold"/>
                                        <p:tgtEl>
                                          <p:spTgt spid="11269"/>
                                        </p:tgtEl>
                                        <p:attrNameLst>
                                          <p:attrName>ppt_w</p:attrName>
                                        </p:attrNameLst>
                                      </p:cBhvr>
                                      <p:tavLst>
                                        <p:tav tm="100000">
                                          <p:val>
                                            <p:fltVal val="0"/>
                                          </p:val>
                                        </p:tav>
                                        <p:tav>
                                          <p:val>
                                            <p:strVal val="#ppt_w"/>
                                          </p:val>
                                        </p:tav>
                                      </p:tavLst>
                                    </p:anim>
                                    <p:anim calcmode="lin" valueType="num">
                                      <p:cBhvr additive="repl">
                                        <p:cTn id="8" dur="500" fill="hold"/>
                                        <p:tgtEl>
                                          <p:spTgt spid="11269"/>
                                        </p:tgtEl>
                                        <p:attrNameLst>
                                          <p:attrName>ppt_h</p:attrName>
                                        </p:attrNameLst>
                                      </p:cBhvr>
                                      <p:tavLst>
                                        <p:tav tm="100000">
                                          <p:val>
                                            <p:fltVal val="0"/>
                                          </p:val>
                                        </p:tav>
                                        <p:tav>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0"/>
                                  </p:stCondLst>
                                  <p:childTnLst>
                                    <p:set>
                                      <p:cBhvr additive="repl">
                                        <p:cTn id="11" dur="1" fill="hold">
                                          <p:stCondLst>
                                            <p:cond delay="0"/>
                                          </p:stCondLst>
                                        </p:cTn>
                                        <p:tgtEl>
                                          <p:spTgt spid="11266"/>
                                        </p:tgtEl>
                                        <p:attrNameLst>
                                          <p:attrName>style.visibility</p:attrName>
                                        </p:attrNameLst>
                                      </p:cBhvr>
                                      <p:to>
                                        <p:strVal val="visible"/>
                                      </p:to>
                                    </p:set>
                                    <p:animEffect transition="in" filter="checkerboard(across)">
                                      <p:cBhvr additive="repl">
                                        <p:cTn id="12" dur="500"/>
                                        <p:tgtEl>
                                          <p:spTgt spid="11266"/>
                                        </p:tgtEl>
                                      </p:cBhvr>
                                    </p:animEffect>
                                  </p:childTnLst>
                                </p:cTn>
                              </p:par>
                            </p:childTnLst>
                          </p:cTn>
                        </p:par>
                        <p:par>
                          <p:cTn id="13" fill="hold" nodeType="afterGroup">
                            <p:stCondLst>
                              <p:cond delay="8000"/>
                            </p:stCondLst>
                            <p:childTnLst>
                              <p:par>
                                <p:cTn id="14" presetID="5" presetClass="entr" presetSubtype="10" fill="hold" grpId="0" nodeType="afterEffect">
                                  <p:stCondLst>
                                    <p:cond delay="0"/>
                                  </p:stCondLst>
                                  <p:childTnLst>
                                    <p:set>
                                      <p:cBhvr additive="repl">
                                        <p:cTn id="15" dur="1" fill="hold">
                                          <p:stCondLst>
                                            <p:cond delay="0"/>
                                          </p:stCondLst>
                                        </p:cTn>
                                        <p:tgtEl>
                                          <p:spTgt spid="11267"/>
                                        </p:tgtEl>
                                        <p:attrNameLst>
                                          <p:attrName>style.visibility</p:attrName>
                                        </p:attrNameLst>
                                      </p:cBhvr>
                                      <p:to>
                                        <p:strVal val="visible"/>
                                      </p:to>
                                    </p:set>
                                    <p:animEffect transition="in" filter="checkerboard(across)">
                                      <p:cBhvr additive="repl">
                                        <p:cTn id="16" dur="500"/>
                                        <p:tgtEl>
                                          <p:spTgt spid="11267"/>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0"/>
                                  </p:stCondLst>
                                  <p:childTnLst>
                                    <p:set>
                                      <p:cBhvr additive="repl">
                                        <p:cTn id="19" dur="1" fill="hold">
                                          <p:stCondLst>
                                            <p:cond delay="0"/>
                                          </p:stCondLst>
                                        </p:cTn>
                                        <p:tgtEl>
                                          <p:spTgt spid="11268"/>
                                        </p:tgtEl>
                                        <p:attrNameLst>
                                          <p:attrName>style.visibility</p:attrName>
                                        </p:attrNameLst>
                                      </p:cBhvr>
                                      <p:to>
                                        <p:strVal val="visible"/>
                                      </p:to>
                                    </p:set>
                                    <p:animEffect transition="in" filter="checkerboard(across)">
                                      <p:cBhvr additive="repl">
                                        <p:cTn id="20" dur="500"/>
                                        <p:tgtEl>
                                          <p:spTgt spid="1126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additive="repl">
                                        <p:cTn id="24" dur="1" fill="hold">
                                          <p:stCondLst>
                                            <p:cond delay="0"/>
                                          </p:stCondLst>
                                        </p:cTn>
                                        <p:tgtEl>
                                          <p:spTgt spid="11272"/>
                                        </p:tgtEl>
                                        <p:attrNameLst>
                                          <p:attrName>style.visibility</p:attrName>
                                        </p:attrNameLst>
                                      </p:cBhvr>
                                      <p:to>
                                        <p:strVal val="visible"/>
                                      </p:to>
                                    </p:set>
                                    <p:animEffect transition="in" filter="wipe(left)">
                                      <p:cBhvr additive="repl">
                                        <p:cTn id="25" dur="500"/>
                                        <p:tgtEl>
                                          <p:spTgt spid="112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fill="hold" nodeType="clickEffect">
                                  <p:stCondLst>
                                    <p:cond delay="0"/>
                                  </p:stCondLst>
                                  <p:childTnLst>
                                    <p:set>
                                      <p:cBhvr additive="repl">
                                        <p:cTn id="29" dur="1" fill="hold">
                                          <p:stCondLst>
                                            <p:cond delay="0"/>
                                          </p:stCondLst>
                                        </p:cTn>
                                        <p:tgtEl>
                                          <p:spTgt spid="11273"/>
                                        </p:tgtEl>
                                        <p:attrNameLst>
                                          <p:attrName>style.visibility</p:attrName>
                                        </p:attrNameLst>
                                      </p:cBhvr>
                                      <p:to>
                                        <p:strVal val="visible"/>
                                      </p:to>
                                    </p:set>
                                    <p:animEffect transition="in" filter="dissolve">
                                      <p:cBhvr additive="repl">
                                        <p:cTn id="30" dur="500"/>
                                        <p:tgtEl>
                                          <p:spTgt spid="1127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fill="hold" nodeType="clickEffect">
                                  <p:stCondLst>
                                    <p:cond delay="0"/>
                                  </p:stCondLst>
                                  <p:childTnLst>
                                    <p:set>
                                      <p:cBhvr additive="repl">
                                        <p:cTn id="34" dur="1" fill="hold">
                                          <p:stCondLst>
                                            <p:cond delay="0"/>
                                          </p:stCondLst>
                                        </p:cTn>
                                        <p:tgtEl>
                                          <p:spTgt spid="11274"/>
                                        </p:tgtEl>
                                        <p:attrNameLst>
                                          <p:attrName>style.visibility</p:attrName>
                                        </p:attrNameLst>
                                      </p:cBhvr>
                                      <p:to>
                                        <p:strVal val="visible"/>
                                      </p:to>
                                    </p:set>
                                    <p:animEffect transition="in" filter="dissolve">
                                      <p:cBhvr additive="repl">
                                        <p:cTn id="35" dur="500"/>
                                        <p:tgtEl>
                                          <p:spTgt spid="1127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fill="hold" nodeType="clickEffect">
                                  <p:stCondLst>
                                    <p:cond delay="0"/>
                                  </p:stCondLst>
                                  <p:childTnLst>
                                    <p:set>
                                      <p:cBhvr additive="repl">
                                        <p:cTn id="39" dur="1" fill="hold">
                                          <p:stCondLst>
                                            <p:cond delay="0"/>
                                          </p:stCondLst>
                                        </p:cTn>
                                        <p:tgtEl>
                                          <p:spTgt spid="11275"/>
                                        </p:tgtEl>
                                        <p:attrNameLst>
                                          <p:attrName>style.visibility</p:attrName>
                                        </p:attrNameLst>
                                      </p:cBhvr>
                                      <p:to>
                                        <p:strVal val="visible"/>
                                      </p:to>
                                    </p:set>
                                    <p:animEffect transition="in" filter="dissolve">
                                      <p:cBhvr additive="repl">
                                        <p:cTn id="40" dur="500"/>
                                        <p:tgtEl>
                                          <p:spTgt spid="1127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fill="hold" nodeType="clickEffect">
                                  <p:stCondLst>
                                    <p:cond delay="0"/>
                                  </p:stCondLst>
                                  <p:childTnLst>
                                    <p:set>
                                      <p:cBhvr additive="repl">
                                        <p:cTn id="44" dur="1" fill="hold">
                                          <p:stCondLst>
                                            <p:cond delay="0"/>
                                          </p:stCondLst>
                                        </p:cTn>
                                        <p:tgtEl>
                                          <p:spTgt spid="11276"/>
                                        </p:tgtEl>
                                        <p:attrNameLst>
                                          <p:attrName>style.visibility</p:attrName>
                                        </p:attrNameLst>
                                      </p:cBhvr>
                                      <p:to>
                                        <p:strVal val="visible"/>
                                      </p:to>
                                    </p:set>
                                    <p:animEffect transition="in" filter="dissolve">
                                      <p:cBhvr additive="repl">
                                        <p:cTn id="45" dur="500"/>
                                        <p:tgtEl>
                                          <p:spTgt spid="1127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fill="hold" nodeType="clickEffect">
                                  <p:stCondLst>
                                    <p:cond delay="0"/>
                                  </p:stCondLst>
                                  <p:childTnLst>
                                    <p:set>
                                      <p:cBhvr additive="repl">
                                        <p:cTn id="49" dur="1" fill="hold">
                                          <p:stCondLst>
                                            <p:cond delay="0"/>
                                          </p:stCondLst>
                                        </p:cTn>
                                        <p:tgtEl>
                                          <p:spTgt spid="11277"/>
                                        </p:tgtEl>
                                        <p:attrNameLst>
                                          <p:attrName>style.visibility</p:attrName>
                                        </p:attrNameLst>
                                      </p:cBhvr>
                                      <p:to>
                                        <p:strVal val="visible"/>
                                      </p:to>
                                    </p:set>
                                    <p:animEffect transition="in" filter="dissolve">
                                      <p:cBhvr additive="repl">
                                        <p:cTn id="50" dur="500"/>
                                        <p:tgtEl>
                                          <p:spTgt spid="1127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fill="hold" nodeType="clickEffect">
                                  <p:stCondLst>
                                    <p:cond delay="0"/>
                                  </p:stCondLst>
                                  <p:childTnLst>
                                    <p:set>
                                      <p:cBhvr additive="repl">
                                        <p:cTn id="54" dur="1" fill="hold">
                                          <p:stCondLst>
                                            <p:cond delay="0"/>
                                          </p:stCondLst>
                                        </p:cTn>
                                        <p:tgtEl>
                                          <p:spTgt spid="11278"/>
                                        </p:tgtEl>
                                        <p:attrNameLst>
                                          <p:attrName>style.visibility</p:attrName>
                                        </p:attrNameLst>
                                      </p:cBhvr>
                                      <p:to>
                                        <p:strVal val="visible"/>
                                      </p:to>
                                    </p:set>
                                    <p:animEffect transition="in" filter="dissolve">
                                      <p:cBhvr additive="repl">
                                        <p:cTn id="55" dur="500"/>
                                        <p:tgtEl>
                                          <p:spTgt spid="1127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fill="hold" nodeType="clickEffect">
                                  <p:stCondLst>
                                    <p:cond delay="0"/>
                                  </p:stCondLst>
                                  <p:childTnLst>
                                    <p:set>
                                      <p:cBhvr additive="repl">
                                        <p:cTn id="59" dur="1" fill="hold">
                                          <p:stCondLst>
                                            <p:cond delay="0"/>
                                          </p:stCondLst>
                                        </p:cTn>
                                        <p:tgtEl>
                                          <p:spTgt spid="11279"/>
                                        </p:tgtEl>
                                        <p:attrNameLst>
                                          <p:attrName>style.visibility</p:attrName>
                                        </p:attrNameLst>
                                      </p:cBhvr>
                                      <p:to>
                                        <p:strVal val="visible"/>
                                      </p:to>
                                    </p:set>
                                    <p:animEffect transition="in" filter="dissolve">
                                      <p:cBhvr additive="repl">
                                        <p:cTn id="60" dur="500"/>
                                        <p:tgtEl>
                                          <p:spTgt spid="11279"/>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fill="hold" nodeType="clickEffect">
                                  <p:stCondLst>
                                    <p:cond delay="0"/>
                                  </p:stCondLst>
                                  <p:childTnLst>
                                    <p:set>
                                      <p:cBhvr additive="repl">
                                        <p:cTn id="64" dur="1" fill="hold">
                                          <p:stCondLst>
                                            <p:cond delay="0"/>
                                          </p:stCondLst>
                                        </p:cTn>
                                        <p:tgtEl>
                                          <p:spTgt spid="11280"/>
                                        </p:tgtEl>
                                        <p:attrNameLst>
                                          <p:attrName>style.visibility</p:attrName>
                                        </p:attrNameLst>
                                      </p:cBhvr>
                                      <p:to>
                                        <p:strVal val="visible"/>
                                      </p:to>
                                    </p:set>
                                    <p:animEffect transition="in" filter="dissolve">
                                      <p:cBhvr additive="repl">
                                        <p:cTn id="65" dur="500"/>
                                        <p:tgtEl>
                                          <p:spTgt spid="11280"/>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fill="hold" nodeType="clickEffect">
                                  <p:stCondLst>
                                    <p:cond delay="0"/>
                                  </p:stCondLst>
                                  <p:childTnLst>
                                    <p:set>
                                      <p:cBhvr additive="repl">
                                        <p:cTn id="69" dur="1" fill="hold">
                                          <p:stCondLst>
                                            <p:cond delay="0"/>
                                          </p:stCondLst>
                                        </p:cTn>
                                        <p:tgtEl>
                                          <p:spTgt spid="11281"/>
                                        </p:tgtEl>
                                        <p:attrNameLst>
                                          <p:attrName>style.visibility</p:attrName>
                                        </p:attrNameLst>
                                      </p:cBhvr>
                                      <p:to>
                                        <p:strVal val="visible"/>
                                      </p:to>
                                    </p:set>
                                    <p:animEffect transition="in" filter="dissolve">
                                      <p:cBhvr additive="repl">
                                        <p:cTn id="70" dur="500"/>
                                        <p:tgtEl>
                                          <p:spTgt spid="1128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fill="hold" nodeType="clickEffect">
                                  <p:stCondLst>
                                    <p:cond delay="0"/>
                                  </p:stCondLst>
                                  <p:childTnLst>
                                    <p:set>
                                      <p:cBhvr additive="repl">
                                        <p:cTn id="74" dur="1" fill="hold">
                                          <p:stCondLst>
                                            <p:cond delay="0"/>
                                          </p:stCondLst>
                                        </p:cTn>
                                        <p:tgtEl>
                                          <p:spTgt spid="11282"/>
                                        </p:tgtEl>
                                        <p:attrNameLst>
                                          <p:attrName>style.visibility</p:attrName>
                                        </p:attrNameLst>
                                      </p:cBhvr>
                                      <p:to>
                                        <p:strVal val="visible"/>
                                      </p:to>
                                    </p:set>
                                    <p:animEffect transition="in" filter="dissolve">
                                      <p:cBhvr additive="repl">
                                        <p:cTn id="75" dur="500"/>
                                        <p:tgtEl>
                                          <p:spTgt spid="11282"/>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fill="hold" nodeType="clickEffect">
                                  <p:stCondLst>
                                    <p:cond delay="0"/>
                                  </p:stCondLst>
                                  <p:childTnLst>
                                    <p:set>
                                      <p:cBhvr additive="repl">
                                        <p:cTn id="79" dur="1" fill="hold">
                                          <p:stCondLst>
                                            <p:cond delay="0"/>
                                          </p:stCondLst>
                                        </p:cTn>
                                        <p:tgtEl>
                                          <p:spTgt spid="11283"/>
                                        </p:tgtEl>
                                        <p:attrNameLst>
                                          <p:attrName>style.visibility</p:attrName>
                                        </p:attrNameLst>
                                      </p:cBhvr>
                                      <p:to>
                                        <p:strVal val="visible"/>
                                      </p:to>
                                    </p:set>
                                    <p:animEffect transition="in" filter="dissolve">
                                      <p:cBhvr additive="repl">
                                        <p:cTn id="80" dur="500"/>
                                        <p:tgtEl>
                                          <p:spTgt spid="11283"/>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fill="hold" nodeType="clickEffect">
                                  <p:stCondLst>
                                    <p:cond delay="0"/>
                                  </p:stCondLst>
                                  <p:childTnLst>
                                    <p:set>
                                      <p:cBhvr additive="repl">
                                        <p:cTn id="84" dur="1" fill="hold">
                                          <p:stCondLst>
                                            <p:cond delay="0"/>
                                          </p:stCondLst>
                                        </p:cTn>
                                        <p:tgtEl>
                                          <p:spTgt spid="11284"/>
                                        </p:tgtEl>
                                        <p:attrNameLst>
                                          <p:attrName>style.visibility</p:attrName>
                                        </p:attrNameLst>
                                      </p:cBhvr>
                                      <p:to>
                                        <p:strVal val="visible"/>
                                      </p:to>
                                    </p:set>
                                    <p:animEffect transition="in" filter="dissolve">
                                      <p:cBhvr additive="repl">
                                        <p:cTn id="85" dur="500"/>
                                        <p:tgtEl>
                                          <p:spTgt spid="11284"/>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fill="hold" nodeType="clickEffect">
                                  <p:stCondLst>
                                    <p:cond delay="0"/>
                                  </p:stCondLst>
                                  <p:childTnLst>
                                    <p:set>
                                      <p:cBhvr additive="repl">
                                        <p:cTn id="89" dur="1" fill="hold">
                                          <p:stCondLst>
                                            <p:cond delay="0"/>
                                          </p:stCondLst>
                                        </p:cTn>
                                        <p:tgtEl>
                                          <p:spTgt spid="11285"/>
                                        </p:tgtEl>
                                        <p:attrNameLst>
                                          <p:attrName>style.visibility</p:attrName>
                                        </p:attrNameLst>
                                      </p:cBhvr>
                                      <p:to>
                                        <p:strVal val="visible"/>
                                      </p:to>
                                    </p:set>
                                    <p:animEffect transition="in" filter="dissolve">
                                      <p:cBhvr additive="repl">
                                        <p:cTn id="90" dur="500"/>
                                        <p:tgtEl>
                                          <p:spTgt spid="11285"/>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9" presetClass="entr" fill="hold" nodeType="clickEffect">
                                  <p:stCondLst>
                                    <p:cond delay="0"/>
                                  </p:stCondLst>
                                  <p:childTnLst>
                                    <p:set>
                                      <p:cBhvr additive="repl">
                                        <p:cTn id="94" dur="1" fill="hold">
                                          <p:stCondLst>
                                            <p:cond delay="0"/>
                                          </p:stCondLst>
                                        </p:cTn>
                                        <p:tgtEl>
                                          <p:spTgt spid="11286"/>
                                        </p:tgtEl>
                                        <p:attrNameLst>
                                          <p:attrName>style.visibility</p:attrName>
                                        </p:attrNameLst>
                                      </p:cBhvr>
                                      <p:to>
                                        <p:strVal val="visible"/>
                                      </p:to>
                                    </p:set>
                                    <p:animEffect transition="in" filter="dissolve">
                                      <p:cBhvr additive="repl">
                                        <p:cTn id="95" dur="500"/>
                                        <p:tgtEl>
                                          <p:spTgt spid="11286"/>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fill="hold" nodeType="clickEffect">
                                  <p:stCondLst>
                                    <p:cond delay="0"/>
                                  </p:stCondLst>
                                  <p:childTnLst>
                                    <p:set>
                                      <p:cBhvr additive="repl">
                                        <p:cTn id="99" dur="1" fill="hold">
                                          <p:stCondLst>
                                            <p:cond delay="0"/>
                                          </p:stCondLst>
                                        </p:cTn>
                                        <p:tgtEl>
                                          <p:spTgt spid="11287"/>
                                        </p:tgtEl>
                                        <p:attrNameLst>
                                          <p:attrName>style.visibility</p:attrName>
                                        </p:attrNameLst>
                                      </p:cBhvr>
                                      <p:to>
                                        <p:strVal val="visible"/>
                                      </p:to>
                                    </p:set>
                                    <p:animEffect transition="in" filter="dissolve">
                                      <p:cBhvr additive="repl">
                                        <p:cTn id="100" dur="500"/>
                                        <p:tgtEl>
                                          <p:spTgt spid="11287"/>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fill="hold" nodeType="clickEffect">
                                  <p:stCondLst>
                                    <p:cond delay="0"/>
                                  </p:stCondLst>
                                  <p:childTnLst>
                                    <p:set>
                                      <p:cBhvr additive="repl">
                                        <p:cTn id="104" dur="1" fill="hold">
                                          <p:stCondLst>
                                            <p:cond delay="0"/>
                                          </p:stCondLst>
                                        </p:cTn>
                                        <p:tgtEl>
                                          <p:spTgt spid="11288"/>
                                        </p:tgtEl>
                                        <p:attrNameLst>
                                          <p:attrName>style.visibility</p:attrName>
                                        </p:attrNameLst>
                                      </p:cBhvr>
                                      <p:to>
                                        <p:strVal val="visible"/>
                                      </p:to>
                                    </p:set>
                                    <p:animEffect transition="in" filter="dissolve">
                                      <p:cBhvr additive="repl">
                                        <p:cTn id="105" dur="500"/>
                                        <p:tgtEl>
                                          <p:spTgt spid="11288"/>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fill="hold" nodeType="clickEffect">
                                  <p:stCondLst>
                                    <p:cond delay="0"/>
                                  </p:stCondLst>
                                  <p:childTnLst>
                                    <p:set>
                                      <p:cBhvr additive="repl">
                                        <p:cTn id="109" dur="1" fill="hold">
                                          <p:stCondLst>
                                            <p:cond delay="0"/>
                                          </p:stCondLst>
                                        </p:cTn>
                                        <p:tgtEl>
                                          <p:spTgt spid="11289"/>
                                        </p:tgtEl>
                                        <p:attrNameLst>
                                          <p:attrName>style.visibility</p:attrName>
                                        </p:attrNameLst>
                                      </p:cBhvr>
                                      <p:to>
                                        <p:strVal val="visible"/>
                                      </p:to>
                                    </p:set>
                                    <p:animEffect transition="in" filter="dissolve">
                                      <p:cBhvr additive="repl">
                                        <p:cTn id="110" dur="500"/>
                                        <p:tgtEl>
                                          <p:spTgt spid="11289"/>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fill="hold" nodeType="clickEffect">
                                  <p:stCondLst>
                                    <p:cond delay="0"/>
                                  </p:stCondLst>
                                  <p:childTnLst>
                                    <p:set>
                                      <p:cBhvr additive="repl">
                                        <p:cTn id="114" dur="1" fill="hold">
                                          <p:stCondLst>
                                            <p:cond delay="0"/>
                                          </p:stCondLst>
                                        </p:cTn>
                                        <p:tgtEl>
                                          <p:spTgt spid="11290"/>
                                        </p:tgtEl>
                                        <p:attrNameLst>
                                          <p:attrName>style.visibility</p:attrName>
                                        </p:attrNameLst>
                                      </p:cBhvr>
                                      <p:to>
                                        <p:strVal val="visible"/>
                                      </p:to>
                                    </p:set>
                                    <p:animEffect transition="in" filter="dissolve">
                                      <p:cBhvr additive="repl">
                                        <p:cTn id="115" dur="500"/>
                                        <p:tgtEl>
                                          <p:spTgt spid="11290"/>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1" fill="hold" grpId="0" nodeType="clickEffect">
                                  <p:stCondLst>
                                    <p:cond delay="0"/>
                                  </p:stCondLst>
                                  <p:childTnLst>
                                    <p:set>
                                      <p:cBhvr additive="repl">
                                        <p:cTn id="119" dur="1" fill="hold">
                                          <p:stCondLst>
                                            <p:cond delay="0"/>
                                          </p:stCondLst>
                                        </p:cTn>
                                        <p:tgtEl>
                                          <p:spTgt spid="11298"/>
                                        </p:tgtEl>
                                        <p:attrNameLst>
                                          <p:attrName>style.visibility</p:attrName>
                                        </p:attrNameLst>
                                      </p:cBhvr>
                                      <p:to>
                                        <p:strVal val="visible"/>
                                      </p:to>
                                    </p:set>
                                    <p:animEffect transition="in" filter="wipe(up)">
                                      <p:cBhvr additive="repl">
                                        <p:cTn id="120" dur="500"/>
                                        <p:tgtEl>
                                          <p:spTgt spid="11298"/>
                                        </p:tgtEl>
                                      </p:cBhvr>
                                    </p:animEffect>
                                  </p:childTnLst>
                                </p:cTn>
                              </p:par>
                            </p:childTnLst>
                          </p:cTn>
                        </p:par>
                        <p:par>
                          <p:cTn id="121" fill="hold" nodeType="afterGroup">
                            <p:stCondLst>
                              <p:cond delay="500"/>
                            </p:stCondLst>
                            <p:childTnLst>
                              <p:par>
                                <p:cTn id="122" presetID="22" presetClass="entr" presetSubtype="4" fill="hold" grpId="0" nodeType="afterEffect">
                                  <p:stCondLst>
                                    <p:cond delay="0"/>
                                  </p:stCondLst>
                                  <p:childTnLst>
                                    <p:set>
                                      <p:cBhvr additive="repl">
                                        <p:cTn id="123" dur="1" fill="hold">
                                          <p:stCondLst>
                                            <p:cond delay="0"/>
                                          </p:stCondLst>
                                        </p:cTn>
                                        <p:tgtEl>
                                          <p:spTgt spid="11299"/>
                                        </p:tgtEl>
                                        <p:attrNameLst>
                                          <p:attrName>style.visibility</p:attrName>
                                        </p:attrNameLst>
                                      </p:cBhvr>
                                      <p:to>
                                        <p:strVal val="visible"/>
                                      </p:to>
                                    </p:set>
                                    <p:animEffect transition="in" filter="wipe(down)">
                                      <p:cBhvr additive="repl">
                                        <p:cTn id="124" dur="500"/>
                                        <p:tgtEl>
                                          <p:spTgt spid="11299"/>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4" fill="hold" grpId="0" nodeType="clickEffect">
                                  <p:stCondLst>
                                    <p:cond delay="0"/>
                                  </p:stCondLst>
                                  <p:childTnLst>
                                    <p:set>
                                      <p:cBhvr additive="repl">
                                        <p:cTn id="128" dur="1" fill="hold">
                                          <p:stCondLst>
                                            <p:cond delay="0"/>
                                          </p:stCondLst>
                                        </p:cTn>
                                        <p:tgtEl>
                                          <p:spTgt spid="11300"/>
                                        </p:tgtEl>
                                        <p:attrNameLst>
                                          <p:attrName>style.visibility</p:attrName>
                                        </p:attrNameLst>
                                      </p:cBhvr>
                                      <p:to>
                                        <p:strVal val="visible"/>
                                      </p:to>
                                    </p:set>
                                    <p:animEffect transition="in" filter="wipe(down)">
                                      <p:cBhvr additive="repl">
                                        <p:cTn id="129" dur="500"/>
                                        <p:tgtEl>
                                          <p:spTgt spid="11300"/>
                                        </p:tgtEl>
                                      </p:cBhvr>
                                    </p:animEffect>
                                  </p:childTnLst>
                                </p:cTn>
                              </p:par>
                            </p:childTnLst>
                          </p:cTn>
                        </p:par>
                        <p:par>
                          <p:cTn id="130" fill="hold" nodeType="afterGroup">
                            <p:stCondLst>
                              <p:cond delay="500"/>
                            </p:stCondLst>
                            <p:childTnLst>
                              <p:par>
                                <p:cTn id="131" presetID="22" presetClass="entr" presetSubtype="8" fill="hold" grpId="0" nodeType="afterEffect">
                                  <p:stCondLst>
                                    <p:cond delay="0"/>
                                  </p:stCondLst>
                                  <p:childTnLst>
                                    <p:set>
                                      <p:cBhvr additive="repl">
                                        <p:cTn id="132" dur="1" fill="hold">
                                          <p:stCondLst>
                                            <p:cond delay="0"/>
                                          </p:stCondLst>
                                        </p:cTn>
                                        <p:tgtEl>
                                          <p:spTgt spid="11301"/>
                                        </p:tgtEl>
                                        <p:attrNameLst>
                                          <p:attrName>style.visibility</p:attrName>
                                        </p:attrNameLst>
                                      </p:cBhvr>
                                      <p:to>
                                        <p:strVal val="visible"/>
                                      </p:to>
                                    </p:set>
                                    <p:animEffect transition="in" filter="wipe(left)">
                                      <p:cBhvr additive="repl">
                                        <p:cTn id="133" dur="500"/>
                                        <p:tgtEl>
                                          <p:spTgt spid="11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68" grpId="0" animBg="1"/>
      <p:bldP spid="11269" grpId="0" animBg="1"/>
      <p:bldP spid="11272" grpId="0" animBg="1"/>
      <p:bldP spid="11298" grpId="0" animBg="1"/>
      <p:bldP spid="11299" grpId="0" animBg="1"/>
      <p:bldP spid="11300" grpId="0" animBg="1"/>
      <p:bldP spid="11301"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rrowheads="1"/>
          </p:cNvSpPr>
          <p:nvPr>
            <p:ph type="title"/>
          </p:nvPr>
        </p:nvSpPr>
        <p:spPr/>
        <p:txBody>
          <a:bodyPr/>
          <a:lstStyle/>
          <a:p>
            <a:pPr eaLnBrk="1" hangingPunct="1">
              <a:defRPr/>
            </a:pPr>
            <a:endParaRPr lang="en-US">
              <a:ea typeface="+mj-ea"/>
            </a:endParaRPr>
          </a:p>
        </p:txBody>
      </p:sp>
      <p:pic>
        <p:nvPicPr>
          <p:cNvPr id="77827" name="Picture 4" descr="david"/>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0"/>
            <a:ext cx="9144000" cy="6867525"/>
          </a:xfr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5858847"/>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D2AAD2"/>
        </a:solidFill>
        <a:effectLst/>
      </p:bgPr>
    </p:bg>
    <p:spTree>
      <p:nvGrpSpPr>
        <p:cNvPr id="1" name=""/>
        <p:cNvGrpSpPr/>
        <p:nvPr/>
      </p:nvGrpSpPr>
      <p:grpSpPr>
        <a:xfrm>
          <a:off x="0" y="0"/>
          <a:ext cx="0" cy="0"/>
          <a:chOff x="0" y="0"/>
          <a:chExt cx="0" cy="0"/>
        </a:xfrm>
      </p:grpSpPr>
      <p:sp>
        <p:nvSpPr>
          <p:cNvPr id="94210"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宋体" charset="0"/>
              </a:rPr>
              <a:t>综合</a:t>
            </a:r>
          </a:p>
        </p:txBody>
      </p:sp>
      <p:sp>
        <p:nvSpPr>
          <p:cNvPr id="9421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6627" name="Text Box 3"/>
          <p:cNvSpPr txBox="1">
            <a:spLocks noChangeArrowheads="1"/>
          </p:cNvSpPr>
          <p:nvPr/>
        </p:nvSpPr>
        <p:spPr bwMode="auto">
          <a:xfrm>
            <a:off x="838200" y="2916238"/>
            <a:ext cx="4343400" cy="581025"/>
          </a:xfrm>
          <a:prstGeom prst="rect">
            <a:avLst/>
          </a:prstGeom>
          <a:solidFill>
            <a:srgbClr val="000000"/>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cs typeface="宋体" charset="0"/>
              </a:rPr>
              <a:t>1—7	围墙</a:t>
            </a:r>
          </a:p>
        </p:txBody>
      </p:sp>
      <p:sp>
        <p:nvSpPr>
          <p:cNvPr id="94213" name="Text Box 4"/>
          <p:cNvSpPr txBox="1">
            <a:spLocks noChangeArrowheads="1"/>
          </p:cNvSpPr>
          <p:nvPr/>
        </p:nvSpPr>
        <p:spPr bwMode="auto">
          <a:xfrm>
            <a:off x="762000" y="1336675"/>
            <a:ext cx="75438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000000"/>
                </a:solidFill>
                <a:effectLst/>
                <a:uLnTx/>
                <a:uFillTx/>
                <a:latin typeface="Arial Black" charset="0"/>
                <a:ea typeface="ＭＳ Ｐゴシック" charset="0"/>
                <a:cs typeface="宋体" charset="0"/>
              </a:rPr>
              <a:t>重建人与围墙</a:t>
            </a:r>
          </a:p>
        </p:txBody>
      </p:sp>
      <p:sp>
        <p:nvSpPr>
          <p:cNvPr id="26629" name="Text Box 5"/>
          <p:cNvSpPr txBox="1">
            <a:spLocks noChangeArrowheads="1"/>
          </p:cNvSpPr>
          <p:nvPr/>
        </p:nvSpPr>
        <p:spPr bwMode="auto">
          <a:xfrm>
            <a:off x="4648200" y="5486400"/>
            <a:ext cx="3714750" cy="581025"/>
          </a:xfrm>
          <a:prstGeom prst="rect">
            <a:avLst/>
          </a:prstGeom>
          <a:solidFill>
            <a:srgbClr val="000000"/>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cs typeface="宋体" charset="0"/>
              </a:rPr>
              <a:t>8—13	人</a:t>
            </a:r>
          </a:p>
        </p:txBody>
      </p:sp>
    </p:spTree>
    <p:extLst>
      <p:ext uri="{BB962C8B-B14F-4D97-AF65-F5344CB8AC3E}">
        <p14:creationId xmlns:p14="http://schemas.microsoft.com/office/powerpoint/2010/main" val="169571405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6627"/>
                                        </p:tgtEl>
                                        <p:attrNameLst>
                                          <p:attrName>style.visibility</p:attrName>
                                        </p:attrNameLst>
                                      </p:cBhvr>
                                      <p:to>
                                        <p:strVal val="visible"/>
                                      </p:to>
                                    </p:set>
                                    <p:anim calcmode="lin" valueType="num">
                                      <p:cBhvr>
                                        <p:cTn id="7" dur="500" fill="hold"/>
                                        <p:tgtEl>
                                          <p:spTgt spid="26627"/>
                                        </p:tgtEl>
                                        <p:attrNameLst>
                                          <p:attrName>ppt_x</p:attrName>
                                        </p:attrNameLst>
                                      </p:cBhvr>
                                      <p:tavLst>
                                        <p:tav tm="100000">
                                          <p:val>
                                            <p:strVal val="0-#ppt_w/2"/>
                                          </p:val>
                                        </p:tav>
                                        <p:tav>
                                          <p:val>
                                            <p:strVal val="#ppt_x"/>
                                          </p:val>
                                        </p:tav>
                                      </p:tavLst>
                                    </p:anim>
                                    <p:anim calcmode="lin" valueType="num">
                                      <p:cBhvr>
                                        <p:cTn id="8" dur="500" fill="hold"/>
                                        <p:tgtEl>
                                          <p:spTgt spid="26627"/>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26629"/>
                                        </p:tgtEl>
                                        <p:attrNameLst>
                                          <p:attrName>style.visibility</p:attrName>
                                        </p:attrNameLst>
                                      </p:cBhvr>
                                      <p:to>
                                        <p:strVal val="visible"/>
                                      </p:to>
                                    </p:set>
                                    <p:anim calcmode="lin" valueType="num">
                                      <p:cBhvr>
                                        <p:cTn id="13" dur="500" fill="hold"/>
                                        <p:tgtEl>
                                          <p:spTgt spid="26629"/>
                                        </p:tgtEl>
                                        <p:attrNameLst>
                                          <p:attrName>ppt_x</p:attrName>
                                        </p:attrNameLst>
                                      </p:cBhvr>
                                      <p:tavLst>
                                        <p:tav tm="100000">
                                          <p:val>
                                            <p:strVal val="0-#ppt_w/2"/>
                                          </p:val>
                                        </p:tav>
                                        <p:tav>
                                          <p:val>
                                            <p:strVal val="#ppt_x"/>
                                          </p:val>
                                        </p:tav>
                                      </p:tavLst>
                                    </p:anim>
                                    <p:anim calcmode="lin" valueType="num">
                                      <p:cBhvr>
                                        <p:cTn id="14" dur="500" fill="hold"/>
                                        <p:tgtEl>
                                          <p:spTgt spid="26629"/>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260057683"/>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0723" name="Rectangle 3"/>
          <p:cNvSpPr>
            <a:spLocks noGrp="1" noChangeArrowheads="1"/>
          </p:cNvSpPr>
          <p:nvPr>
            <p:ph type="body" idx="1"/>
          </p:nvPr>
        </p:nvSpPr>
        <p:spPr>
          <a:xfrm>
            <a:off x="2996000" y="288985"/>
            <a:ext cx="6148000" cy="1752600"/>
          </a:xfrm>
        </p:spPr>
        <p:txBody>
          <a:bodyPr/>
          <a:lstStyle/>
          <a:p>
            <a:pPr algn="ctr" eaLnBrk="1" hangingPunct="1">
              <a:buFont typeface="Wingdings" charset="0"/>
              <a:buNone/>
            </a:pPr>
            <a:r>
              <a:rPr lang="zh-CN" altLang="en-US" dirty="0">
                <a:latin typeface="Arial Narrow" charset="0"/>
                <a:ea typeface="ＭＳ Ｐゴシック" charset="0"/>
                <a:cs typeface="ＭＳ Ｐゴシック" charset="0"/>
              </a:rPr>
              <a:t>以斯拉和尼希米</a:t>
            </a:r>
            <a:r>
              <a:rPr lang="zh-TW" altLang="en-US" dirty="0">
                <a:latin typeface="Arial Narrow" charset="0"/>
                <a:ea typeface="ＭＳ Ｐゴシック" charset="0"/>
                <a:cs typeface="ＭＳ Ｐゴシック" charset="0"/>
              </a:rPr>
              <a:t>是否</a:t>
            </a:r>
            <a:r>
              <a:rPr lang="zh-CN" altLang="en-US" dirty="0">
                <a:latin typeface="Arial Narrow" charset="0"/>
                <a:ea typeface="ＭＳ Ｐゴシック" charset="0"/>
                <a:cs typeface="ＭＳ Ｐゴシック" charset="0"/>
              </a:rPr>
              <a:t>教</a:t>
            </a:r>
            <a:r>
              <a:rPr lang="zh-TW" altLang="en-US" dirty="0">
                <a:latin typeface="Arial Narrow" charset="0"/>
                <a:ea typeface="ＭＳ Ｐゴシック" charset="0"/>
                <a:cs typeface="ＭＳ Ｐゴシック" charset="0"/>
              </a:rPr>
              <a:t>導</a:t>
            </a:r>
            <a:r>
              <a:rPr lang="zh-CN" altLang="en-US" dirty="0">
                <a:latin typeface="Arial Narrow" charset="0"/>
                <a:ea typeface="ＭＳ Ｐゴシック" charset="0"/>
                <a:cs typeface="ＭＳ Ｐゴシック" charset="0"/>
              </a:rPr>
              <a:t>我们正确的</a:t>
            </a:r>
            <a:endParaRPr lang="en-US" altLang="zh-CN" dirty="0">
              <a:latin typeface="Arial Narrow" charset="0"/>
              <a:ea typeface="ＭＳ Ｐゴシック" charset="0"/>
              <a:cs typeface="ＭＳ Ｐゴシック" charset="0"/>
            </a:endParaRPr>
          </a:p>
          <a:p>
            <a:pPr algn="ctr" eaLnBrk="1" hangingPunct="1">
              <a:buFont typeface="Wingdings" charset="0"/>
              <a:buNone/>
            </a:pPr>
            <a:r>
              <a:rPr lang="zh-CN" altLang="en-US" dirty="0">
                <a:latin typeface="Arial Narrow" charset="0"/>
                <a:ea typeface="ＭＳ Ｐゴシック" charset="0"/>
                <a:cs typeface="ＭＳ Ｐゴシック" charset="0"/>
              </a:rPr>
              <a:t>领导风格？</a:t>
            </a:r>
            <a:br>
              <a:rPr lang="zh-CN" dirty="0">
                <a:latin typeface="Arial Narrow" charset="0"/>
                <a:ea typeface="ＭＳ Ｐゴシック" charset="0"/>
                <a:cs typeface="ＭＳ Ｐゴシック" charset="0"/>
              </a:rPr>
            </a:br>
            <a:r>
              <a:rPr lang="zh-CN" altLang="en-US" dirty="0">
                <a:latin typeface="Arial Narrow" charset="0"/>
                <a:ea typeface="ＭＳ Ｐゴシック" charset="0"/>
                <a:cs typeface="ＭＳ Ｐゴシック" charset="0"/>
              </a:rPr>
              <a:t>如果是这样，那么你应该遵循谁</a:t>
            </a:r>
            <a:r>
              <a:rPr lang="en-US" altLang="zh-TW" dirty="0">
                <a:latin typeface="Arial Narrow" charset="0"/>
                <a:ea typeface="ＭＳ Ｐゴシック" charset="0"/>
                <a:cs typeface="ＭＳ Ｐゴシック" charset="0"/>
              </a:rPr>
              <a:t>?</a:t>
            </a:r>
            <a:endParaRPr lang="en-US" b="1" dirty="0">
              <a:solidFill>
                <a:srgbClr val="FFFFFF"/>
              </a:solidFill>
              <a:latin typeface="Comic Sans MS" charset="0"/>
              <a:ea typeface="ＭＳ Ｐゴシック" charset="0"/>
              <a:cs typeface="ＭＳ Ｐゴシック" charset="0"/>
            </a:endParaRPr>
          </a:p>
        </p:txBody>
      </p:sp>
      <p:sp>
        <p:nvSpPr>
          <p:cNvPr id="126979" name="Text Box 4"/>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b="1">
                <a:solidFill>
                  <a:srgbClr val="FFFFFF"/>
                </a:solidFill>
              </a:rPr>
              <a:t>294</a:t>
            </a:r>
          </a:p>
        </p:txBody>
      </p:sp>
      <p:sp>
        <p:nvSpPr>
          <p:cNvPr id="30727" name="Text Box 7"/>
          <p:cNvSpPr txBox="1">
            <a:spLocks noChangeArrowheads="1"/>
          </p:cNvSpPr>
          <p:nvPr/>
        </p:nvSpPr>
        <p:spPr bwMode="auto">
          <a:xfrm>
            <a:off x="228600" y="4343400"/>
            <a:ext cx="8915400" cy="1446213"/>
          </a:xfrm>
          <a:prstGeom prst="rect">
            <a:avLst/>
          </a:prstGeom>
          <a:solidFill>
            <a:schemeClr val="bg2"/>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20000"/>
              </a:spcBef>
              <a:buClr>
                <a:srgbClr val="A7C1CB"/>
              </a:buClr>
              <a:buSzPct val="80000"/>
              <a:buFont typeface="Wingdings" charset="0"/>
              <a:buChar char="Ü"/>
            </a:pPr>
            <a:r>
              <a:rPr lang="zh-CN" altLang="en-US" sz="3200">
                <a:solidFill>
                  <a:srgbClr val="EAE8E2"/>
                </a:solidFill>
              </a:rPr>
              <a:t>通婚导</a:t>
            </a:r>
            <a:r>
              <a:rPr lang="zh-TW" altLang="en-US" sz="3200">
                <a:solidFill>
                  <a:srgbClr val="EAE8E2"/>
                </a:solidFill>
              </a:rPr>
              <a:t>致尼希米扯</a:t>
            </a:r>
            <a:r>
              <a:rPr lang="zh-CN" altLang="en-US" sz="3200">
                <a:solidFill>
                  <a:srgbClr val="EAE8E2"/>
                </a:solidFill>
              </a:rPr>
              <a:t>了他自己的头发</a:t>
            </a:r>
            <a:r>
              <a:rPr lang="en-US" altLang="zh-CN" sz="3200" b="1">
                <a:solidFill>
                  <a:srgbClr val="FFFFFF"/>
                </a:solidFill>
                <a:latin typeface="Comic Sans MS" charset="0"/>
                <a:cs typeface="Times New Roman" charset="0"/>
              </a:rPr>
              <a:t>(</a:t>
            </a:r>
            <a:r>
              <a:rPr lang="zh-TW" altLang="en-US" sz="3200" b="1">
                <a:solidFill>
                  <a:srgbClr val="FFFFFF"/>
                </a:solidFill>
                <a:latin typeface="Comic Sans MS" charset="0"/>
                <a:cs typeface="Times New Roman" charset="0"/>
              </a:rPr>
              <a:t>尼希米</a:t>
            </a:r>
            <a:r>
              <a:rPr lang="en-US" altLang="zh-CN" sz="3200" b="1">
                <a:solidFill>
                  <a:srgbClr val="FFFFFF"/>
                </a:solidFill>
                <a:latin typeface="Comic Sans MS" charset="0"/>
                <a:cs typeface="Times New Roman" charset="0"/>
              </a:rPr>
              <a:t> 13:25)!</a:t>
            </a:r>
          </a:p>
          <a:p>
            <a:pPr defTabSz="914400" eaLnBrk="1" hangingPunct="1">
              <a:buClrTx/>
              <a:buSzTx/>
              <a:buFontTx/>
              <a:buNone/>
            </a:pPr>
            <a:endParaRPr lang="en-US">
              <a:solidFill>
                <a:srgbClr val="EAE8E2"/>
              </a:solidFill>
              <a:cs typeface="Times New Roman" charset="0"/>
            </a:endParaRPr>
          </a:p>
        </p:txBody>
      </p:sp>
      <p:sp>
        <p:nvSpPr>
          <p:cNvPr id="30728" name="Text Box 8"/>
          <p:cNvSpPr txBox="1">
            <a:spLocks noChangeArrowheads="1"/>
          </p:cNvSpPr>
          <p:nvPr/>
        </p:nvSpPr>
        <p:spPr bwMode="auto">
          <a:xfrm>
            <a:off x="228600" y="2844800"/>
            <a:ext cx="8229600" cy="1446213"/>
          </a:xfrm>
          <a:prstGeom prst="rect">
            <a:avLst/>
          </a:prstGeom>
          <a:solidFill>
            <a:schemeClr val="bg2"/>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20000"/>
              </a:spcBef>
              <a:buClr>
                <a:srgbClr val="A7C1CB"/>
              </a:buClr>
              <a:buSzPct val="80000"/>
              <a:buFont typeface="Wingdings" charset="0"/>
              <a:buChar char="Ü"/>
            </a:pPr>
            <a:r>
              <a:rPr lang="zh-CN" altLang="en-US" sz="3200">
                <a:solidFill>
                  <a:srgbClr val="EAE8E2"/>
                </a:solidFill>
              </a:rPr>
              <a:t>通婚导致以斯拉</a:t>
            </a:r>
            <a:r>
              <a:rPr lang="zh-TW" altLang="en-US" sz="3200">
                <a:solidFill>
                  <a:srgbClr val="EAE8E2"/>
                </a:solidFill>
              </a:rPr>
              <a:t>扯</a:t>
            </a:r>
            <a:r>
              <a:rPr lang="zh-CN" altLang="en-US" sz="3200">
                <a:solidFill>
                  <a:srgbClr val="EAE8E2"/>
                </a:solidFill>
              </a:rPr>
              <a:t>了他自己的头发</a:t>
            </a:r>
            <a:r>
              <a:rPr lang="en-US" altLang="zh-CN" sz="3200" b="1">
                <a:solidFill>
                  <a:srgbClr val="FFFFFF"/>
                </a:solidFill>
                <a:latin typeface="Comic Sans MS" charset="0"/>
                <a:cs typeface="Times New Roman" charset="0"/>
              </a:rPr>
              <a:t> (</a:t>
            </a:r>
            <a:r>
              <a:rPr lang="zh-TW" altLang="en-US" sz="3200" b="1">
                <a:solidFill>
                  <a:srgbClr val="FFFFFF"/>
                </a:solidFill>
                <a:latin typeface="Comic Sans MS" charset="0"/>
                <a:cs typeface="Times New Roman" charset="0"/>
              </a:rPr>
              <a:t>以斯拉</a:t>
            </a:r>
            <a:r>
              <a:rPr lang="en-US" altLang="zh-CN" sz="3200" b="1">
                <a:solidFill>
                  <a:srgbClr val="FFFFFF"/>
                </a:solidFill>
                <a:latin typeface="Comic Sans MS" charset="0"/>
                <a:cs typeface="Times New Roman" charset="0"/>
              </a:rPr>
              <a:t> 9:13)</a:t>
            </a:r>
          </a:p>
          <a:p>
            <a:pPr defTabSz="914400" eaLnBrk="1" hangingPunct="1">
              <a:buClrTx/>
              <a:buSzTx/>
              <a:buFontTx/>
              <a:buNone/>
            </a:pPr>
            <a:endParaRPr lang="en-US">
              <a:solidFill>
                <a:srgbClr val="EAE8E2"/>
              </a:solidFill>
              <a:cs typeface="Times New Roman" charset="0"/>
            </a:endParaRPr>
          </a:p>
        </p:txBody>
      </p:sp>
      <p:sp>
        <p:nvSpPr>
          <p:cNvPr id="6" name="Title 5"/>
          <p:cNvSpPr>
            <a:spLocks noGrp="1"/>
          </p:cNvSpPr>
          <p:nvPr>
            <p:ph type="title"/>
          </p:nvPr>
        </p:nvSpPr>
        <p:spPr>
          <a:xfrm>
            <a:off x="1676400" y="5410200"/>
            <a:ext cx="6553200" cy="1143000"/>
          </a:xfrm>
        </p:spPr>
        <p:txBody>
          <a:bodyPr/>
          <a:lstStyle/>
          <a:p>
            <a:pPr algn="ctr"/>
            <a:r>
              <a:rPr lang="zh-TW" altLang="en-US" sz="6000">
                <a:latin typeface="Impact" charset="0"/>
                <a:ea typeface="ＭＳ Ｐゴシック" charset="0"/>
                <a:cs typeface="ＭＳ Ｐゴシック" charset="0"/>
              </a:rPr>
              <a:t>領導</a:t>
            </a:r>
            <a:r>
              <a:rPr lang="en-US" altLang="ja-JP" sz="6000">
                <a:latin typeface="Impact" charset="0"/>
                <a:ea typeface="ＭＳ Ｐゴシック" charset="0"/>
                <a:cs typeface="ＭＳ Ｐゴシック" charset="0"/>
              </a:rPr>
              <a:t>?</a:t>
            </a:r>
            <a:endParaRPr lang="en-US" sz="6000">
              <a:latin typeface="Impact" charset="0"/>
              <a:ea typeface="ＭＳ Ｐゴシック" charset="0"/>
              <a:cs typeface="ＭＳ Ｐゴシック" charset="0"/>
            </a:endParaRPr>
          </a:p>
        </p:txBody>
      </p:sp>
      <p:pic>
        <p:nvPicPr>
          <p:cNvPr id="8" name="Picture 7"/>
          <p:cNvPicPr>
            <a:picLocks noChangeAspect="1"/>
          </p:cNvPicPr>
          <p:nvPr/>
        </p:nvPicPr>
        <p:blipFill>
          <a:blip r:embed="rId3"/>
          <a:stretch>
            <a:fillRect/>
          </a:stretch>
        </p:blipFill>
        <p:spPr>
          <a:xfrm>
            <a:off x="179512" y="692696"/>
            <a:ext cx="2422184" cy="1937747"/>
          </a:xfrm>
          <a:prstGeom prst="rect">
            <a:avLst/>
          </a:prstGeom>
        </p:spPr>
      </p:pic>
    </p:spTree>
    <p:extLst>
      <p:ext uri="{BB962C8B-B14F-4D97-AF65-F5344CB8AC3E}">
        <p14:creationId xmlns:p14="http://schemas.microsoft.com/office/powerpoint/2010/main" val="3640060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3">
                                            <p:txEl>
                                              <p:pRg st="1" end="1"/>
                                            </p:txEl>
                                          </p:spTgt>
                                        </p:tgtEl>
                                        <p:attrNameLst>
                                          <p:attrName>style.visibility</p:attrName>
                                        </p:attrNameLst>
                                      </p:cBhvr>
                                      <p:to>
                                        <p:strVal val="visible"/>
                                      </p:to>
                                    </p:set>
                                    <p:anim calcmode="lin" valueType="num">
                                      <p:cBhvr additive="base">
                                        <p:cTn id="13" dur="500" fill="hold"/>
                                        <p:tgtEl>
                                          <p:spTgt spid="307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28"/>
                                        </p:tgtEl>
                                        <p:attrNameLst>
                                          <p:attrName>style.visibility</p:attrName>
                                        </p:attrNameLst>
                                      </p:cBhvr>
                                      <p:to>
                                        <p:strVal val="visible"/>
                                      </p:to>
                                    </p:set>
                                    <p:anim calcmode="lin" valueType="num">
                                      <p:cBhvr additive="base">
                                        <p:cTn id="19" dur="500" fill="hold"/>
                                        <p:tgtEl>
                                          <p:spTgt spid="30728"/>
                                        </p:tgtEl>
                                        <p:attrNameLst>
                                          <p:attrName>ppt_x</p:attrName>
                                        </p:attrNameLst>
                                      </p:cBhvr>
                                      <p:tavLst>
                                        <p:tav tm="0">
                                          <p:val>
                                            <p:strVal val="0-#ppt_w/2"/>
                                          </p:val>
                                        </p:tav>
                                        <p:tav tm="100000">
                                          <p:val>
                                            <p:strVal val="#ppt_x"/>
                                          </p:val>
                                        </p:tav>
                                      </p:tavLst>
                                    </p:anim>
                                    <p:anim calcmode="lin" valueType="num">
                                      <p:cBhvr additive="base">
                                        <p:cTn id="20" dur="500" fill="hold"/>
                                        <p:tgtEl>
                                          <p:spTgt spid="3072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27"/>
                                        </p:tgtEl>
                                        <p:attrNameLst>
                                          <p:attrName>style.visibility</p:attrName>
                                        </p:attrNameLst>
                                      </p:cBhvr>
                                      <p:to>
                                        <p:strVal val="visible"/>
                                      </p:to>
                                    </p:set>
                                    <p:anim calcmode="lin" valueType="num">
                                      <p:cBhvr additive="base">
                                        <p:cTn id="25" dur="500" fill="hold"/>
                                        <p:tgtEl>
                                          <p:spTgt spid="30727"/>
                                        </p:tgtEl>
                                        <p:attrNameLst>
                                          <p:attrName>ppt_x</p:attrName>
                                        </p:attrNameLst>
                                      </p:cBhvr>
                                      <p:tavLst>
                                        <p:tav tm="0">
                                          <p:val>
                                            <p:strVal val="0-#ppt_w/2"/>
                                          </p:val>
                                        </p:tav>
                                        <p:tav tm="100000">
                                          <p:val>
                                            <p:strVal val="#ppt_x"/>
                                          </p:val>
                                        </p:tav>
                                      </p:tavLst>
                                    </p:anim>
                                    <p:anim calcmode="lin" valueType="num">
                                      <p:cBhvr additive="base">
                                        <p:cTn id="26" dur="500" fill="hold"/>
                                        <p:tgtEl>
                                          <p:spTgt spid="307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build="p" autoUpdateAnimBg="0"/>
      <p:bldP spid="30727" grpId="0" animBg="1" autoUpdateAnimBg="0"/>
      <p:bldP spid="30728" grpId="0" animBg="1" autoUpdateAnimBg="0"/>
    </p:bldLst>
  </p:timing>
</p:sld>
</file>

<file path=ppt/slides/slide39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634769"/>
          </a:xfrm>
          <a:prstGeom prst="rect">
            <a:avLst/>
          </a:prstGeom>
        </p:spPr>
      </p:pic>
      <p:sp>
        <p:nvSpPr>
          <p:cNvPr id="4" name="Title 3"/>
          <p:cNvSpPr>
            <a:spLocks noGrp="1"/>
          </p:cNvSpPr>
          <p:nvPr>
            <p:ph type="title"/>
          </p:nvPr>
        </p:nvSpPr>
        <p:spPr>
          <a:xfrm>
            <a:off x="755576" y="3645024"/>
            <a:ext cx="2158008" cy="720080"/>
          </a:xfrm>
          <a:solidFill>
            <a:srgbClr val="000000"/>
          </a:solidFill>
        </p:spPr>
        <p:txBody>
          <a:bodyPr/>
          <a:lstStyle/>
          <a:p>
            <a:pPr algn="ctr"/>
            <a:r>
              <a:rPr lang="en-US" b="1" dirty="0">
                <a:solidFill>
                  <a:srgbClr val="FFFFFF"/>
                </a:solidFill>
                <a:latin typeface="Arial"/>
                <a:cs typeface="Arial"/>
              </a:rPr>
              <a:t>Ezra</a:t>
            </a:r>
          </a:p>
        </p:txBody>
      </p:sp>
      <p:sp>
        <p:nvSpPr>
          <p:cNvPr id="5" name="Title 3"/>
          <p:cNvSpPr txBox="1">
            <a:spLocks/>
          </p:cNvSpPr>
          <p:nvPr/>
        </p:nvSpPr>
        <p:spPr bwMode="auto">
          <a:xfrm>
            <a:off x="755576" y="2060848"/>
            <a:ext cx="2158008" cy="72008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Who?</a:t>
            </a:r>
          </a:p>
        </p:txBody>
      </p:sp>
    </p:spTree>
    <p:extLst>
      <p:ext uri="{BB962C8B-B14F-4D97-AF65-F5344CB8AC3E}">
        <p14:creationId xmlns:p14="http://schemas.microsoft.com/office/powerpoint/2010/main" val="2494000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9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Whose hair?</a:t>
            </a:r>
          </a:p>
        </p:txBody>
      </p:sp>
      <p:pic>
        <p:nvPicPr>
          <p:cNvPr id="7" name="Picture 6"/>
          <p:cNvPicPr>
            <a:picLocks noChangeAspect="1"/>
          </p:cNvPicPr>
          <p:nvPr/>
        </p:nvPicPr>
        <p:blipFill>
          <a:blip r:embed="rId3"/>
          <a:stretch>
            <a:fillRect/>
          </a:stretch>
        </p:blipFill>
        <p:spPr>
          <a:xfrm>
            <a:off x="0" y="2600"/>
            <a:ext cx="9144000" cy="6855399"/>
          </a:xfrm>
          <a:prstGeom prst="rect">
            <a:avLst/>
          </a:prstGeom>
        </p:spPr>
      </p:pic>
      <p:sp>
        <p:nvSpPr>
          <p:cNvPr id="5" name="Title 3"/>
          <p:cNvSpPr txBox="1">
            <a:spLocks/>
          </p:cNvSpPr>
          <p:nvPr/>
        </p:nvSpPr>
        <p:spPr bwMode="auto">
          <a:xfrm>
            <a:off x="467544" y="5301208"/>
            <a:ext cx="3024336" cy="720080"/>
          </a:xfrm>
          <a:prstGeom prst="rect">
            <a:avLst/>
          </a:prstGeom>
          <a:solidFill>
            <a:srgbClr val="000000"/>
          </a:solidFill>
          <a:ln w="9525">
            <a:noFill/>
            <a:miter lim="800000"/>
            <a:headEnd/>
            <a:tailEnd/>
          </a:ln>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Nehemiah</a:t>
            </a:r>
          </a:p>
        </p:txBody>
      </p:sp>
      <p:sp>
        <p:nvSpPr>
          <p:cNvPr id="6" name="Title 3"/>
          <p:cNvSpPr txBox="1">
            <a:spLocks/>
          </p:cNvSpPr>
          <p:nvPr/>
        </p:nvSpPr>
        <p:spPr bwMode="auto">
          <a:xfrm>
            <a:off x="467544" y="3717032"/>
            <a:ext cx="2158008" cy="720080"/>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en-US" b="1" baseline="0" dirty="0">
                <a:solidFill>
                  <a:srgbClr val="FFFFFF"/>
                </a:solidFill>
                <a:latin typeface="Arial"/>
                <a:cs typeface="Arial"/>
              </a:rPr>
              <a:t>Who?</a:t>
            </a:r>
          </a:p>
        </p:txBody>
      </p:sp>
    </p:spTree>
    <p:extLst>
      <p:ext uri="{BB962C8B-B14F-4D97-AF65-F5344CB8AC3E}">
        <p14:creationId xmlns:p14="http://schemas.microsoft.com/office/powerpoint/2010/main" val="4029879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2290" name="Freeform 2"/>
          <p:cNvSpPr>
            <a:spLocks noChangeArrowheads="1"/>
          </p:cNvSpPr>
          <p:nvPr/>
        </p:nvSpPr>
        <p:spPr bwMode="auto">
          <a:xfrm>
            <a:off x="-419100" y="2286000"/>
            <a:ext cx="9701213" cy="1597025"/>
          </a:xfrm>
          <a:custGeom>
            <a:avLst/>
            <a:gdLst/>
            <a:ahLst/>
            <a:cxnLst>
              <a:cxn ang="0">
                <a:pos x="180" y="816"/>
              </a:cxn>
              <a:cxn ang="0">
                <a:pos x="876" y="828"/>
              </a:cxn>
              <a:cxn ang="0">
                <a:pos x="1152" y="744"/>
              </a:cxn>
              <a:cxn ang="0">
                <a:pos x="1308" y="720"/>
              </a:cxn>
              <a:cxn ang="0">
                <a:pos x="1932" y="612"/>
              </a:cxn>
              <a:cxn ang="0">
                <a:pos x="2172" y="576"/>
              </a:cxn>
              <a:cxn ang="0">
                <a:pos x="2352" y="516"/>
              </a:cxn>
              <a:cxn ang="0">
                <a:pos x="2592" y="432"/>
              </a:cxn>
              <a:cxn ang="0">
                <a:pos x="2964" y="408"/>
              </a:cxn>
              <a:cxn ang="0">
                <a:pos x="3336" y="360"/>
              </a:cxn>
              <a:cxn ang="0">
                <a:pos x="4428" y="372"/>
              </a:cxn>
              <a:cxn ang="0">
                <a:pos x="6048" y="312"/>
              </a:cxn>
              <a:cxn ang="0">
                <a:pos x="6108" y="204"/>
              </a:cxn>
              <a:cxn ang="0">
                <a:pos x="6096" y="120"/>
              </a:cxn>
              <a:cxn ang="0">
                <a:pos x="6024" y="72"/>
              </a:cxn>
              <a:cxn ang="0">
                <a:pos x="5736" y="12"/>
              </a:cxn>
              <a:cxn ang="0">
                <a:pos x="5580" y="0"/>
              </a:cxn>
              <a:cxn ang="0">
                <a:pos x="4632" y="12"/>
              </a:cxn>
              <a:cxn ang="0">
                <a:pos x="3792" y="108"/>
              </a:cxn>
              <a:cxn ang="0">
                <a:pos x="2388" y="192"/>
              </a:cxn>
              <a:cxn ang="0">
                <a:pos x="1896" y="252"/>
              </a:cxn>
              <a:cxn ang="0">
                <a:pos x="1644" y="324"/>
              </a:cxn>
              <a:cxn ang="0">
                <a:pos x="1236" y="420"/>
              </a:cxn>
              <a:cxn ang="0">
                <a:pos x="732" y="528"/>
              </a:cxn>
              <a:cxn ang="0">
                <a:pos x="288" y="480"/>
              </a:cxn>
              <a:cxn ang="0">
                <a:pos x="96" y="456"/>
              </a:cxn>
              <a:cxn ang="0">
                <a:pos x="0" y="444"/>
              </a:cxn>
            </a:cxnLst>
            <a:rect l="0" t="0" r="r" b="b"/>
            <a:pathLst>
              <a:path w="6111" h="874">
                <a:moveTo>
                  <a:pt x="180" y="816"/>
                </a:moveTo>
                <a:cubicBezTo>
                  <a:pt x="353" y="874"/>
                  <a:pt x="743" y="832"/>
                  <a:pt x="876" y="828"/>
                </a:cubicBezTo>
                <a:cubicBezTo>
                  <a:pt x="972" y="809"/>
                  <a:pt x="1059" y="775"/>
                  <a:pt x="1152" y="744"/>
                </a:cubicBezTo>
                <a:cubicBezTo>
                  <a:pt x="1202" y="727"/>
                  <a:pt x="1256" y="728"/>
                  <a:pt x="1308" y="720"/>
                </a:cubicBezTo>
                <a:cubicBezTo>
                  <a:pt x="1504" y="642"/>
                  <a:pt x="1725" y="640"/>
                  <a:pt x="1932" y="612"/>
                </a:cubicBezTo>
                <a:cubicBezTo>
                  <a:pt x="2012" y="601"/>
                  <a:pt x="2172" y="576"/>
                  <a:pt x="2172" y="576"/>
                </a:cubicBezTo>
                <a:cubicBezTo>
                  <a:pt x="2231" y="556"/>
                  <a:pt x="2296" y="544"/>
                  <a:pt x="2352" y="516"/>
                </a:cubicBezTo>
                <a:cubicBezTo>
                  <a:pt x="2429" y="477"/>
                  <a:pt x="2503" y="439"/>
                  <a:pt x="2592" y="432"/>
                </a:cubicBezTo>
                <a:cubicBezTo>
                  <a:pt x="2716" y="422"/>
                  <a:pt x="2964" y="408"/>
                  <a:pt x="2964" y="408"/>
                </a:cubicBezTo>
                <a:cubicBezTo>
                  <a:pt x="3090" y="390"/>
                  <a:pt x="3209" y="370"/>
                  <a:pt x="3336" y="360"/>
                </a:cubicBezTo>
                <a:cubicBezTo>
                  <a:pt x="3700" y="364"/>
                  <a:pt x="4064" y="372"/>
                  <a:pt x="4428" y="372"/>
                </a:cubicBezTo>
                <a:cubicBezTo>
                  <a:pt x="4968" y="372"/>
                  <a:pt x="5598" y="612"/>
                  <a:pt x="6048" y="312"/>
                </a:cubicBezTo>
                <a:cubicBezTo>
                  <a:pt x="6103" y="229"/>
                  <a:pt x="6087" y="267"/>
                  <a:pt x="6108" y="204"/>
                </a:cubicBezTo>
                <a:cubicBezTo>
                  <a:pt x="6104" y="176"/>
                  <a:pt x="6111" y="144"/>
                  <a:pt x="6096" y="120"/>
                </a:cubicBezTo>
                <a:cubicBezTo>
                  <a:pt x="6081" y="96"/>
                  <a:pt x="6051" y="81"/>
                  <a:pt x="6024" y="72"/>
                </a:cubicBezTo>
                <a:cubicBezTo>
                  <a:pt x="5931" y="41"/>
                  <a:pt x="5834" y="22"/>
                  <a:pt x="5736" y="12"/>
                </a:cubicBezTo>
                <a:cubicBezTo>
                  <a:pt x="5684" y="7"/>
                  <a:pt x="5632" y="4"/>
                  <a:pt x="5580" y="0"/>
                </a:cubicBezTo>
                <a:cubicBezTo>
                  <a:pt x="5264" y="4"/>
                  <a:pt x="4948" y="2"/>
                  <a:pt x="4632" y="12"/>
                </a:cubicBezTo>
                <a:cubicBezTo>
                  <a:pt x="4350" y="21"/>
                  <a:pt x="4072" y="86"/>
                  <a:pt x="3792" y="108"/>
                </a:cubicBezTo>
                <a:cubicBezTo>
                  <a:pt x="3340" y="208"/>
                  <a:pt x="2843" y="183"/>
                  <a:pt x="2388" y="192"/>
                </a:cubicBezTo>
                <a:cubicBezTo>
                  <a:pt x="2218" y="203"/>
                  <a:pt x="2064" y="220"/>
                  <a:pt x="1896" y="252"/>
                </a:cubicBezTo>
                <a:cubicBezTo>
                  <a:pt x="1810" y="268"/>
                  <a:pt x="1728" y="303"/>
                  <a:pt x="1644" y="324"/>
                </a:cubicBezTo>
                <a:cubicBezTo>
                  <a:pt x="1509" y="358"/>
                  <a:pt x="1374" y="397"/>
                  <a:pt x="1236" y="420"/>
                </a:cubicBezTo>
                <a:cubicBezTo>
                  <a:pt x="1094" y="514"/>
                  <a:pt x="895" y="516"/>
                  <a:pt x="732" y="528"/>
                </a:cubicBezTo>
                <a:cubicBezTo>
                  <a:pt x="575" y="520"/>
                  <a:pt x="440" y="501"/>
                  <a:pt x="288" y="480"/>
                </a:cubicBezTo>
                <a:cubicBezTo>
                  <a:pt x="224" y="471"/>
                  <a:pt x="160" y="464"/>
                  <a:pt x="96" y="456"/>
                </a:cubicBezTo>
                <a:cubicBezTo>
                  <a:pt x="64" y="452"/>
                  <a:pt x="0" y="444"/>
                  <a:pt x="0" y="444"/>
                </a:cubicBezTo>
              </a:path>
            </a:pathLst>
          </a:custGeom>
          <a:noFill/>
          <a:ln w="76320">
            <a:solidFill>
              <a:srgbClr val="FF0066"/>
            </a:solidFill>
            <a:prstDash val="dash"/>
            <a:round/>
            <a:headEnd/>
            <a:tailEnd/>
          </a:ln>
          <a:effectLst>
            <a:outerShdw blurRad="63500" dist="36147" dir="2700000" algn="ctr" rotWithShape="0">
              <a:srgbClr val="333333"/>
            </a:outerShdw>
          </a:effectLst>
        </p:spPr>
        <p:txBody>
          <a:bodyPr wrap="none" anchor="ctr"/>
          <a:lstStyle/>
          <a:p>
            <a:endParaRPr lang="en-US"/>
          </a:p>
        </p:txBody>
      </p:sp>
      <p:sp>
        <p:nvSpPr>
          <p:cNvPr id="65540" name="Text Box 3"/>
          <p:cNvSpPr txBox="1">
            <a:spLocks noChangeArrowheads="1"/>
          </p:cNvSpPr>
          <p:nvPr/>
        </p:nvSpPr>
        <p:spPr bwMode="auto">
          <a:xfrm>
            <a:off x="0" y="377825"/>
            <a:ext cx="9144000" cy="763588"/>
          </a:xfrm>
          <a:prstGeom prst="rect">
            <a:avLst/>
          </a:prstGeom>
          <a:solidFill>
            <a:schemeClr val="tx1"/>
          </a:solidFill>
          <a:ln>
            <a:noFill/>
          </a:ln>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4400" b="1">
                <a:cs typeface="宋体" charset="0"/>
              </a:rPr>
              <a:t>今天围墙的南翼没有以往延伸得远</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afterEffect">
                                  <p:stCondLst>
                                    <p:cond delay="0"/>
                                  </p:stCondLst>
                                  <p:childTnLst>
                                    <p:set>
                                      <p:cBhvr additive="repl">
                                        <p:cTn id="6" dur="1" fill="hold">
                                          <p:stCondLst>
                                            <p:cond delay="0"/>
                                          </p:stCondLst>
                                        </p:cTn>
                                        <p:tgtEl>
                                          <p:spTgt spid="12290"/>
                                        </p:tgtEl>
                                        <p:attrNameLst>
                                          <p:attrName>style.visibility</p:attrName>
                                        </p:attrNameLst>
                                      </p:cBhvr>
                                      <p:to>
                                        <p:strVal val="visible"/>
                                      </p:to>
                                    </p:set>
                                    <p:animEffect transition="in" filter="wipe(down)">
                                      <p:cBhvr additive="repl">
                                        <p:cTn id="7" dur="500"/>
                                        <p:tgtEl>
                                          <p:spTgt spid="1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13314" name="Text Box 2"/>
          <p:cNvSpPr txBox="1">
            <a:spLocks noChangeArrowheads="1"/>
          </p:cNvSpPr>
          <p:nvPr/>
        </p:nvSpPr>
        <p:spPr bwMode="auto">
          <a:xfrm rot="-4260000">
            <a:off x="5033169" y="2358232"/>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复兴</a:t>
            </a:r>
            <a:r>
              <a:rPr lang="en-US" altLang="ja-JP" sz="3600" b="1">
                <a:solidFill>
                  <a:srgbClr val="FFFFFF"/>
                </a:solidFill>
                <a:cs typeface="宋体" charset="0"/>
              </a:rPr>
              <a:t> </a:t>
            </a:r>
            <a:r>
              <a:rPr lang="en-US" altLang="ja-JP" sz="3600" b="1">
                <a:solidFill>
                  <a:srgbClr val="FFFFFF"/>
                </a:solidFill>
              </a:rPr>
              <a:t>8-12</a:t>
            </a:r>
            <a:endParaRPr lang="en-US" sz="3600" b="1">
              <a:solidFill>
                <a:srgbClr val="FFFFFF"/>
              </a:solidFill>
            </a:endParaRPr>
          </a:p>
        </p:txBody>
      </p:sp>
      <p:sp>
        <p:nvSpPr>
          <p:cNvPr id="13315" name="Text Box 3"/>
          <p:cNvSpPr txBox="1">
            <a:spLocks noChangeArrowheads="1"/>
          </p:cNvSpPr>
          <p:nvPr/>
        </p:nvSpPr>
        <p:spPr bwMode="auto">
          <a:xfrm rot="-4260000">
            <a:off x="5860256" y="2391569"/>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改革 </a:t>
            </a:r>
            <a:r>
              <a:rPr lang="en-US" sz="3600" b="1">
                <a:solidFill>
                  <a:srgbClr val="FFFFFF"/>
                </a:solidFill>
              </a:rPr>
              <a:t>13 </a:t>
            </a:r>
          </a:p>
        </p:txBody>
      </p:sp>
      <p:sp>
        <p:nvSpPr>
          <p:cNvPr id="13316" name="Line 4"/>
          <p:cNvSpPr>
            <a:spLocks noChangeShapeType="1"/>
          </p:cNvSpPr>
          <p:nvPr/>
        </p:nvSpPr>
        <p:spPr bwMode="auto">
          <a:xfrm flipH="1">
            <a:off x="531813" y="1473200"/>
            <a:ext cx="1069975" cy="3152775"/>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7" name="Line 5"/>
          <p:cNvSpPr>
            <a:spLocks noChangeShapeType="1"/>
          </p:cNvSpPr>
          <p:nvPr/>
        </p:nvSpPr>
        <p:spPr bwMode="auto">
          <a:xfrm flipH="1">
            <a:off x="7523163" y="1447800"/>
            <a:ext cx="1165225" cy="32067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8" name="Line 6"/>
          <p:cNvSpPr>
            <a:spLocks noChangeShapeType="1"/>
          </p:cNvSpPr>
          <p:nvPr/>
        </p:nvSpPr>
        <p:spPr bwMode="auto">
          <a:xfrm flipH="1">
            <a:off x="5922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9" name="Line 7"/>
          <p:cNvSpPr>
            <a:spLocks noChangeShapeType="1"/>
          </p:cNvSpPr>
          <p:nvPr/>
        </p:nvSpPr>
        <p:spPr bwMode="auto">
          <a:xfrm flipH="1">
            <a:off x="4017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0" name="Line 8"/>
          <p:cNvSpPr>
            <a:spLocks noChangeShapeType="1"/>
          </p:cNvSpPr>
          <p:nvPr/>
        </p:nvSpPr>
        <p:spPr bwMode="auto">
          <a:xfrm flipH="1">
            <a:off x="22653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1" name="Rectangle 9"/>
          <p:cNvSpPr>
            <a:spLocks noChangeArrowheads="1"/>
          </p:cNvSpPr>
          <p:nvPr/>
        </p:nvSpPr>
        <p:spPr bwMode="auto">
          <a:xfrm>
            <a:off x="1600200" y="381000"/>
            <a:ext cx="7086600" cy="1090613"/>
          </a:xfrm>
          <a:prstGeom prst="rect">
            <a:avLst/>
          </a:prstGeom>
          <a:solidFill>
            <a:schemeClr val="tx1"/>
          </a:solid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22" name="Rectangle 10"/>
          <p:cNvSpPr>
            <a:spLocks noChangeArrowheads="1"/>
          </p:cNvSpPr>
          <p:nvPr/>
        </p:nvSpPr>
        <p:spPr bwMode="auto">
          <a:xfrm>
            <a:off x="533400" y="54197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23" name="Line 11"/>
          <p:cNvSpPr>
            <a:spLocks noChangeShapeType="1"/>
          </p:cNvSpPr>
          <p:nvPr/>
        </p:nvSpPr>
        <p:spPr bwMode="auto">
          <a:xfrm flipH="1">
            <a:off x="13890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4" name="Line 12"/>
          <p:cNvSpPr>
            <a:spLocks noChangeShapeType="1"/>
          </p:cNvSpPr>
          <p:nvPr/>
        </p:nvSpPr>
        <p:spPr bwMode="auto">
          <a:xfrm flipH="1">
            <a:off x="31416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5" name="Line 13"/>
          <p:cNvSpPr>
            <a:spLocks noChangeShapeType="1"/>
          </p:cNvSpPr>
          <p:nvPr/>
        </p:nvSpPr>
        <p:spPr bwMode="auto">
          <a:xfrm flipH="1">
            <a:off x="69135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6" name="Line 14"/>
          <p:cNvSpPr>
            <a:spLocks noChangeShapeType="1"/>
          </p:cNvSpPr>
          <p:nvPr/>
        </p:nvSpPr>
        <p:spPr bwMode="auto">
          <a:xfrm flipH="1">
            <a:off x="48942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7" name="Text Box 15"/>
          <p:cNvSpPr txBox="1">
            <a:spLocks noChangeArrowheads="1"/>
          </p:cNvSpPr>
          <p:nvPr/>
        </p:nvSpPr>
        <p:spPr bwMode="auto">
          <a:xfrm>
            <a:off x="55626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8-13</a:t>
            </a:r>
          </a:p>
        </p:txBody>
      </p:sp>
      <p:sp>
        <p:nvSpPr>
          <p:cNvPr id="13328" name="Line 16"/>
          <p:cNvSpPr>
            <a:spLocks noChangeShapeType="1"/>
          </p:cNvSpPr>
          <p:nvPr/>
        </p:nvSpPr>
        <p:spPr bwMode="auto">
          <a:xfrm>
            <a:off x="5080000" y="406400"/>
            <a:ext cx="1588" cy="1016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9" name="Text Box 17"/>
          <p:cNvSpPr txBox="1">
            <a:spLocks noChangeArrowheads="1"/>
          </p:cNvSpPr>
          <p:nvPr/>
        </p:nvSpPr>
        <p:spPr bwMode="auto">
          <a:xfrm>
            <a:off x="6804025" y="5445125"/>
            <a:ext cx="9144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尼</a:t>
            </a:r>
          </a:p>
        </p:txBody>
      </p:sp>
      <p:sp>
        <p:nvSpPr>
          <p:cNvPr id="13330" name="Text Box 18"/>
          <p:cNvSpPr txBox="1">
            <a:spLocks noChangeArrowheads="1"/>
          </p:cNvSpPr>
          <p:nvPr/>
        </p:nvSpPr>
        <p:spPr bwMode="auto">
          <a:xfrm>
            <a:off x="5795963" y="5589588"/>
            <a:ext cx="12207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baseline="-1000">
                <a:solidFill>
                  <a:srgbClr val="A9BDA9"/>
                </a:solidFill>
                <a:cs typeface="宋体" charset="0"/>
              </a:rPr>
              <a:t>以斯拉记</a:t>
            </a:r>
          </a:p>
        </p:txBody>
      </p:sp>
      <p:sp>
        <p:nvSpPr>
          <p:cNvPr id="13331" name="Line 19"/>
          <p:cNvSpPr>
            <a:spLocks noChangeShapeType="1"/>
          </p:cNvSpPr>
          <p:nvPr/>
        </p:nvSpPr>
        <p:spPr bwMode="auto">
          <a:xfrm>
            <a:off x="5924550" y="4648200"/>
            <a:ext cx="1588" cy="13144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2" name="Line 20"/>
          <p:cNvSpPr>
            <a:spLocks noChangeShapeType="1"/>
          </p:cNvSpPr>
          <p:nvPr/>
        </p:nvSpPr>
        <p:spPr bwMode="auto">
          <a:xfrm>
            <a:off x="2257425" y="46482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3" name="Line 21"/>
          <p:cNvSpPr>
            <a:spLocks noChangeShapeType="1"/>
          </p:cNvSpPr>
          <p:nvPr/>
        </p:nvSpPr>
        <p:spPr bwMode="auto">
          <a:xfrm>
            <a:off x="4010025" y="46101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4" name="Rectangle 22"/>
          <p:cNvSpPr>
            <a:spLocks noChangeArrowheads="1"/>
          </p:cNvSpPr>
          <p:nvPr/>
        </p:nvSpPr>
        <p:spPr bwMode="auto">
          <a:xfrm>
            <a:off x="536575" y="4648200"/>
            <a:ext cx="7029450" cy="77152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35" name="Rectangle 23"/>
          <p:cNvSpPr>
            <a:spLocks noChangeArrowheads="1"/>
          </p:cNvSpPr>
          <p:nvPr/>
        </p:nvSpPr>
        <p:spPr bwMode="auto">
          <a:xfrm>
            <a:off x="533400" y="59531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36" name="Line 24"/>
          <p:cNvSpPr>
            <a:spLocks noChangeShapeType="1"/>
          </p:cNvSpPr>
          <p:nvPr/>
        </p:nvSpPr>
        <p:spPr bwMode="auto">
          <a:xfrm>
            <a:off x="6934200" y="5448300"/>
            <a:ext cx="1588" cy="11049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67610" name="Text Box 25"/>
          <p:cNvSpPr txBox="1">
            <a:spLocks noChangeArrowheads="1"/>
          </p:cNvSpPr>
          <p:nvPr/>
        </p:nvSpPr>
        <p:spPr bwMode="auto">
          <a:xfrm>
            <a:off x="4343400" y="5943600"/>
            <a:ext cx="1828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444</a:t>
            </a:r>
          </a:p>
        </p:txBody>
      </p:sp>
      <p:sp>
        <p:nvSpPr>
          <p:cNvPr id="13338" name="Text Box 26"/>
          <p:cNvSpPr txBox="1">
            <a:spLocks noChangeArrowheads="1"/>
          </p:cNvSpPr>
          <p:nvPr/>
        </p:nvSpPr>
        <p:spPr bwMode="auto">
          <a:xfrm>
            <a:off x="6781800" y="5943600"/>
            <a:ext cx="9144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750"/>
              </a:spcBef>
            </a:pPr>
            <a:r>
              <a:rPr lang="en-US" sz="2800" b="1">
                <a:solidFill>
                  <a:srgbClr val="FFFFFF"/>
                </a:solidFill>
              </a:rPr>
              <a:t>430</a:t>
            </a:r>
          </a:p>
        </p:txBody>
      </p:sp>
      <p:sp>
        <p:nvSpPr>
          <p:cNvPr id="67612" name="Text Box 27"/>
          <p:cNvSpPr txBox="1">
            <a:spLocks noChangeArrowheads="1"/>
          </p:cNvSpPr>
          <p:nvPr/>
        </p:nvSpPr>
        <p:spPr bwMode="auto">
          <a:xfrm>
            <a:off x="22860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457</a:t>
            </a:r>
          </a:p>
        </p:txBody>
      </p:sp>
      <p:sp>
        <p:nvSpPr>
          <p:cNvPr id="67613" name="Text Box 28"/>
          <p:cNvSpPr txBox="1">
            <a:spLocks noChangeArrowheads="1"/>
          </p:cNvSpPr>
          <p:nvPr/>
        </p:nvSpPr>
        <p:spPr bwMode="auto">
          <a:xfrm>
            <a:off x="5334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537</a:t>
            </a:r>
          </a:p>
        </p:txBody>
      </p:sp>
      <p:sp>
        <p:nvSpPr>
          <p:cNvPr id="67614" name="Text Box 29"/>
          <p:cNvSpPr txBox="1">
            <a:spLocks noChangeArrowheads="1"/>
          </p:cNvSpPr>
          <p:nvPr/>
        </p:nvSpPr>
        <p:spPr bwMode="auto">
          <a:xfrm>
            <a:off x="0" y="0"/>
            <a:ext cx="18288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2000" b="1">
                <a:solidFill>
                  <a:srgbClr val="FFFFFF"/>
                </a:solidFill>
                <a:cs typeface="宋体" charset="0"/>
              </a:rPr>
              <a:t>重订方向 </a:t>
            </a:r>
            <a:br>
              <a:rPr lang="en-US" sz="2000" b="1">
                <a:solidFill>
                  <a:srgbClr val="FFFFFF"/>
                </a:solidFill>
                <a:cs typeface="宋体" charset="0"/>
              </a:rPr>
            </a:br>
            <a:r>
              <a:rPr lang="en-US" sz="2000" b="1">
                <a:solidFill>
                  <a:srgbClr val="FFFFFF"/>
                </a:solidFill>
              </a:rPr>
              <a:t>(</a:t>
            </a:r>
            <a:r>
              <a:rPr lang="en-US" sz="2000" b="1">
                <a:solidFill>
                  <a:srgbClr val="FFFFFF"/>
                </a:solidFill>
                <a:cs typeface="宋体" charset="0"/>
              </a:rPr>
              <a:t>尼 </a:t>
            </a:r>
            <a:r>
              <a:rPr lang="en-US" sz="2000" b="1">
                <a:solidFill>
                  <a:srgbClr val="FFFFFF"/>
                </a:solidFill>
              </a:rPr>
              <a:t>8-13)</a:t>
            </a:r>
          </a:p>
        </p:txBody>
      </p:sp>
      <p:sp>
        <p:nvSpPr>
          <p:cNvPr id="67615" name="Text Box 30"/>
          <p:cNvSpPr txBox="1">
            <a:spLocks noChangeArrowheads="1"/>
          </p:cNvSpPr>
          <p:nvPr/>
        </p:nvSpPr>
        <p:spPr bwMode="auto">
          <a:xfrm>
            <a:off x="1763713" y="549275"/>
            <a:ext cx="3200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以斯拉记</a:t>
            </a:r>
          </a:p>
        </p:txBody>
      </p:sp>
      <p:sp>
        <p:nvSpPr>
          <p:cNvPr id="67616" name="Text Box 31"/>
          <p:cNvSpPr txBox="1">
            <a:spLocks noChangeArrowheads="1"/>
          </p:cNvSpPr>
          <p:nvPr/>
        </p:nvSpPr>
        <p:spPr bwMode="auto">
          <a:xfrm>
            <a:off x="5105400" y="593725"/>
            <a:ext cx="3505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尼希米记</a:t>
            </a:r>
          </a:p>
        </p:txBody>
      </p:sp>
      <p:sp>
        <p:nvSpPr>
          <p:cNvPr id="67617" name="Text Box 32"/>
          <p:cNvSpPr txBox="1">
            <a:spLocks noChangeArrowheads="1"/>
          </p:cNvSpPr>
          <p:nvPr/>
        </p:nvSpPr>
        <p:spPr bwMode="auto">
          <a:xfrm rot="-4260000">
            <a:off x="-454819" y="2348707"/>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1-2</a:t>
            </a:r>
          </a:p>
        </p:txBody>
      </p:sp>
      <p:sp>
        <p:nvSpPr>
          <p:cNvPr id="67618" name="Text Box 33"/>
          <p:cNvSpPr txBox="1">
            <a:spLocks noChangeArrowheads="1"/>
          </p:cNvSpPr>
          <p:nvPr/>
        </p:nvSpPr>
        <p:spPr bwMode="auto">
          <a:xfrm rot="-4260000">
            <a:off x="446881" y="2343944"/>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3-6</a:t>
            </a:r>
          </a:p>
        </p:txBody>
      </p:sp>
      <p:sp>
        <p:nvSpPr>
          <p:cNvPr id="67619" name="Text Box 34"/>
          <p:cNvSpPr txBox="1">
            <a:spLocks noChangeArrowheads="1"/>
          </p:cNvSpPr>
          <p:nvPr/>
        </p:nvSpPr>
        <p:spPr bwMode="auto">
          <a:xfrm rot="-4260000">
            <a:off x="1359694" y="2350294"/>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7-8</a:t>
            </a:r>
          </a:p>
        </p:txBody>
      </p:sp>
      <p:sp>
        <p:nvSpPr>
          <p:cNvPr id="67620" name="Text Box 35"/>
          <p:cNvSpPr txBox="1">
            <a:spLocks noChangeArrowheads="1"/>
          </p:cNvSpPr>
          <p:nvPr/>
        </p:nvSpPr>
        <p:spPr bwMode="auto">
          <a:xfrm rot="-4260000">
            <a:off x="2202656" y="2386807"/>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9-10 </a:t>
            </a:r>
          </a:p>
        </p:txBody>
      </p:sp>
      <p:sp>
        <p:nvSpPr>
          <p:cNvPr id="13348" name="Text Box 36"/>
          <p:cNvSpPr txBox="1">
            <a:spLocks noChangeArrowheads="1"/>
          </p:cNvSpPr>
          <p:nvPr/>
        </p:nvSpPr>
        <p:spPr bwMode="auto">
          <a:xfrm rot="-4260000">
            <a:off x="3055144" y="2348707"/>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规划 </a:t>
            </a:r>
            <a:r>
              <a:rPr lang="en-US" sz="3600" b="1">
                <a:solidFill>
                  <a:srgbClr val="FFFFFF"/>
                </a:solidFill>
              </a:rPr>
              <a:t>1-2</a:t>
            </a:r>
          </a:p>
        </p:txBody>
      </p:sp>
      <p:sp>
        <p:nvSpPr>
          <p:cNvPr id="13349" name="Text Box 37"/>
          <p:cNvSpPr txBox="1">
            <a:spLocks noChangeArrowheads="1"/>
          </p:cNvSpPr>
          <p:nvPr/>
        </p:nvSpPr>
        <p:spPr bwMode="auto">
          <a:xfrm rot="-4260000">
            <a:off x="3990181" y="2345532"/>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进展 </a:t>
            </a:r>
            <a:r>
              <a:rPr lang="en-US" sz="3600" b="1">
                <a:solidFill>
                  <a:srgbClr val="FFFFFF"/>
                </a:solidFill>
              </a:rPr>
              <a:t>3-7</a:t>
            </a:r>
          </a:p>
        </p:txBody>
      </p:sp>
      <p:sp>
        <p:nvSpPr>
          <p:cNvPr id="67623" name="Text Box 38"/>
          <p:cNvSpPr txBox="1">
            <a:spLocks noChangeArrowheads="1"/>
          </p:cNvSpPr>
          <p:nvPr/>
        </p:nvSpPr>
        <p:spPr bwMode="auto">
          <a:xfrm>
            <a:off x="533400" y="5426075"/>
            <a:ext cx="1752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所罗巴伯</a:t>
            </a:r>
          </a:p>
        </p:txBody>
      </p:sp>
      <p:sp>
        <p:nvSpPr>
          <p:cNvPr id="67624" name="Text Box 39"/>
          <p:cNvSpPr txBox="1">
            <a:spLocks noChangeArrowheads="1"/>
          </p:cNvSpPr>
          <p:nvPr/>
        </p:nvSpPr>
        <p:spPr bwMode="auto">
          <a:xfrm>
            <a:off x="2195513" y="5426075"/>
            <a:ext cx="18716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以斯拉记</a:t>
            </a:r>
          </a:p>
        </p:txBody>
      </p:sp>
      <p:sp>
        <p:nvSpPr>
          <p:cNvPr id="13352" name="Text Box 40"/>
          <p:cNvSpPr txBox="1">
            <a:spLocks noChangeArrowheads="1"/>
          </p:cNvSpPr>
          <p:nvPr/>
        </p:nvSpPr>
        <p:spPr bwMode="auto">
          <a:xfrm>
            <a:off x="3962400" y="5426075"/>
            <a:ext cx="1828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尼希米记</a:t>
            </a:r>
          </a:p>
        </p:txBody>
      </p:sp>
      <p:sp>
        <p:nvSpPr>
          <p:cNvPr id="67626" name="Text Box 41"/>
          <p:cNvSpPr txBox="1">
            <a:spLocks noChangeArrowheads="1"/>
          </p:cNvSpPr>
          <p:nvPr/>
        </p:nvSpPr>
        <p:spPr bwMode="auto">
          <a:xfrm>
            <a:off x="304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1-6</a:t>
            </a:r>
          </a:p>
        </p:txBody>
      </p:sp>
      <p:sp>
        <p:nvSpPr>
          <p:cNvPr id="67627" name="Text Box 42"/>
          <p:cNvSpPr txBox="1">
            <a:spLocks noChangeArrowheads="1"/>
          </p:cNvSpPr>
          <p:nvPr/>
        </p:nvSpPr>
        <p:spPr bwMode="auto">
          <a:xfrm>
            <a:off x="19812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7-10</a:t>
            </a:r>
          </a:p>
        </p:txBody>
      </p:sp>
      <p:sp>
        <p:nvSpPr>
          <p:cNvPr id="13355" name="Text Box 43"/>
          <p:cNvSpPr txBox="1">
            <a:spLocks noChangeArrowheads="1"/>
          </p:cNvSpPr>
          <p:nvPr/>
        </p:nvSpPr>
        <p:spPr bwMode="auto">
          <a:xfrm>
            <a:off x="3733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baseline="-1000">
                <a:solidFill>
                  <a:srgbClr val="A9BDA9"/>
                </a:solidFill>
                <a:cs typeface="宋体" charset="0"/>
              </a:rPr>
              <a:t>重</a:t>
            </a:r>
            <a:r>
              <a:rPr lang="en-US" b="1">
                <a:solidFill>
                  <a:srgbClr val="FFFFFF"/>
                </a:solidFill>
                <a:cs typeface="宋体" charset="0"/>
              </a:rPr>
              <a:t>建</a:t>
            </a:r>
            <a:r>
              <a:rPr lang="en-US" altLang="ja-JP" b="1">
                <a:solidFill>
                  <a:srgbClr val="FFFFFF"/>
                </a:solidFill>
                <a:cs typeface="宋体" charset="0"/>
              </a:rPr>
              <a:t>      </a:t>
            </a:r>
            <a:r>
              <a:rPr lang="en-US" altLang="ja-JP" b="1">
                <a:solidFill>
                  <a:srgbClr val="FFFFFF"/>
                </a:solidFill>
              </a:rPr>
              <a:t>1-7</a:t>
            </a:r>
            <a:endParaRPr lang="en-US"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1000"/>
                                  </p:stCondLst>
                                  <p:childTnLst>
                                    <p:set>
                                      <p:cBhvr additive="repl">
                                        <p:cTn id="6" dur="1" fill="hold">
                                          <p:stCondLst>
                                            <p:cond delay="0"/>
                                          </p:stCondLst>
                                        </p:cTn>
                                        <p:tgtEl>
                                          <p:spTgt spid="13330"/>
                                        </p:tgtEl>
                                        <p:attrNameLst>
                                          <p:attrName>style.visibility</p:attrName>
                                        </p:attrNameLst>
                                      </p:cBhvr>
                                      <p:to>
                                        <p:strVal val="visible"/>
                                      </p:to>
                                    </p:set>
                                    <p:animEffect transition="in" filter="dissolve">
                                      <p:cBhvr additive="repl">
                                        <p:cTn id="7" dur="500"/>
                                        <p:tgtEl>
                                          <p:spTgt spid="13330"/>
                                        </p:tgtEl>
                                      </p:cBhvr>
                                    </p:animEffect>
                                  </p:childTnLst>
                                </p:cTn>
                              </p:par>
                            </p:childTnLst>
                          </p:cTn>
                        </p:par>
                        <p:par>
                          <p:cTn id="8" fill="hold" nodeType="afterGroup">
                            <p:stCondLst>
                              <p:cond delay="1500"/>
                            </p:stCondLst>
                            <p:childTnLst>
                              <p:par>
                                <p:cTn id="9" presetID="9" presetClass="entr" fill="hold" nodeType="afterEffect">
                                  <p:stCondLst>
                                    <p:cond delay="3000"/>
                                  </p:stCondLst>
                                  <p:childTnLst>
                                    <p:set>
                                      <p:cBhvr additive="repl">
                                        <p:cTn id="10" dur="1" fill="hold">
                                          <p:stCondLst>
                                            <p:cond delay="0"/>
                                          </p:stCondLst>
                                        </p:cTn>
                                        <p:tgtEl>
                                          <p:spTgt spid="13327"/>
                                        </p:tgtEl>
                                        <p:attrNameLst>
                                          <p:attrName>style.visibility</p:attrName>
                                        </p:attrNameLst>
                                      </p:cBhvr>
                                      <p:to>
                                        <p:strVal val="visible"/>
                                      </p:to>
                                    </p:set>
                                    <p:animEffect transition="in" filter="dissolve">
                                      <p:cBhvr additive="repl">
                                        <p:cTn id="11" dur="500"/>
                                        <p:tgtEl>
                                          <p:spTgt spid="13327"/>
                                        </p:tgtEl>
                                      </p:cBhvr>
                                    </p:animEffect>
                                  </p:childTnLst>
                                </p:cTn>
                              </p:par>
                            </p:childTnLst>
                          </p:cTn>
                        </p:par>
                        <p:par>
                          <p:cTn id="12" fill="hold" nodeType="afterGroup">
                            <p:stCondLst>
                              <p:cond delay="5000"/>
                            </p:stCondLst>
                            <p:childTnLst>
                              <p:par>
                                <p:cTn id="13" presetID="9" presetClass="entr" fill="hold" nodeType="afterEffect">
                                  <p:stCondLst>
                                    <p:cond delay="3000"/>
                                  </p:stCondLst>
                                  <p:childTnLst>
                                    <p:set>
                                      <p:cBhvr additive="repl">
                                        <p:cTn id="14" dur="1" fill="hold">
                                          <p:stCondLst>
                                            <p:cond delay="0"/>
                                          </p:stCondLst>
                                        </p:cTn>
                                        <p:tgtEl>
                                          <p:spTgt spid="13314"/>
                                        </p:tgtEl>
                                        <p:attrNameLst>
                                          <p:attrName>style.visibility</p:attrName>
                                        </p:attrNameLst>
                                      </p:cBhvr>
                                      <p:to>
                                        <p:strVal val="visible"/>
                                      </p:to>
                                    </p:set>
                                    <p:animEffect transition="in" filter="dissolve">
                                      <p:cBhvr additive="repl">
                                        <p:cTn id="15" dur="500"/>
                                        <p:tgtEl>
                                          <p:spTgt spid="13314"/>
                                        </p:tgtEl>
                                      </p:cBhvr>
                                    </p:animEffect>
                                  </p:childTnLst>
                                </p:cTn>
                              </p:par>
                            </p:childTnLst>
                          </p:cTn>
                        </p:par>
                        <p:par>
                          <p:cTn id="16" fill="hold" nodeType="afterGroup">
                            <p:stCondLst>
                              <p:cond delay="8500"/>
                            </p:stCondLst>
                            <p:childTnLst>
                              <p:par>
                                <p:cTn id="17" presetID="9" presetClass="entr" fill="hold" nodeType="afterEffect">
                                  <p:stCondLst>
                                    <p:cond delay="3000"/>
                                  </p:stCondLst>
                                  <p:childTnLst>
                                    <p:set>
                                      <p:cBhvr additive="repl">
                                        <p:cTn id="18" dur="1" fill="hold">
                                          <p:stCondLst>
                                            <p:cond delay="0"/>
                                          </p:stCondLst>
                                        </p:cTn>
                                        <p:tgtEl>
                                          <p:spTgt spid="13329"/>
                                        </p:tgtEl>
                                        <p:attrNameLst>
                                          <p:attrName>style.visibility</p:attrName>
                                        </p:attrNameLst>
                                      </p:cBhvr>
                                      <p:to>
                                        <p:strVal val="visible"/>
                                      </p:to>
                                    </p:set>
                                    <p:animEffect transition="in" filter="dissolve">
                                      <p:cBhvr additive="repl">
                                        <p:cTn id="19" dur="500"/>
                                        <p:tgtEl>
                                          <p:spTgt spid="13329"/>
                                        </p:tgtEl>
                                      </p:cBhvr>
                                    </p:animEffect>
                                  </p:childTnLst>
                                </p:cTn>
                              </p:par>
                            </p:childTnLst>
                          </p:cTn>
                        </p:par>
                        <p:par>
                          <p:cTn id="20" fill="hold" nodeType="afterGroup">
                            <p:stCondLst>
                              <p:cond delay="12000"/>
                            </p:stCondLst>
                            <p:childTnLst>
                              <p:par>
                                <p:cTn id="21" presetID="9" presetClass="entr" fill="hold" nodeType="afterEffect">
                                  <p:stCondLst>
                                    <p:cond delay="2000"/>
                                  </p:stCondLst>
                                  <p:childTnLst>
                                    <p:set>
                                      <p:cBhvr additive="repl">
                                        <p:cTn id="22" dur="1" fill="hold">
                                          <p:stCondLst>
                                            <p:cond delay="0"/>
                                          </p:stCondLst>
                                        </p:cTn>
                                        <p:tgtEl>
                                          <p:spTgt spid="13338"/>
                                        </p:tgtEl>
                                        <p:attrNameLst>
                                          <p:attrName>style.visibility</p:attrName>
                                        </p:attrNameLst>
                                      </p:cBhvr>
                                      <p:to>
                                        <p:strVal val="visible"/>
                                      </p:to>
                                    </p:set>
                                    <p:animEffect transition="in" filter="dissolve">
                                      <p:cBhvr additive="repl">
                                        <p:cTn id="23" dur="500"/>
                                        <p:tgtEl>
                                          <p:spTgt spid="13338"/>
                                        </p:tgtEl>
                                      </p:cBhvr>
                                    </p:animEffect>
                                  </p:childTnLst>
                                </p:cTn>
                              </p:par>
                            </p:childTnLst>
                          </p:cTn>
                        </p:par>
                        <p:par>
                          <p:cTn id="24" fill="hold" nodeType="afterGroup">
                            <p:stCondLst>
                              <p:cond delay="14500"/>
                            </p:stCondLst>
                            <p:childTnLst>
                              <p:par>
                                <p:cTn id="25" presetID="9" presetClass="entr" fill="hold" nodeType="afterEffect">
                                  <p:stCondLst>
                                    <p:cond delay="3000"/>
                                  </p:stCondLst>
                                  <p:childTnLst>
                                    <p:set>
                                      <p:cBhvr additive="repl">
                                        <p:cTn id="26" dur="1" fill="hold">
                                          <p:stCondLst>
                                            <p:cond delay="0"/>
                                          </p:stCondLst>
                                        </p:cTn>
                                        <p:tgtEl>
                                          <p:spTgt spid="13315"/>
                                        </p:tgtEl>
                                        <p:attrNameLst>
                                          <p:attrName>style.visibility</p:attrName>
                                        </p:attrNameLst>
                                      </p:cBhvr>
                                      <p:to>
                                        <p:strVal val="visible"/>
                                      </p:to>
                                    </p:set>
                                    <p:animEffect transition="in" filter="dissolve">
                                      <p:cBhvr additive="repl">
                                        <p:cTn id="27" dur="500"/>
                                        <p:tgtEl>
                                          <p:spTgt spid="13315"/>
                                        </p:tgtEl>
                                      </p:cBhvr>
                                    </p:animEffect>
                                  </p:childTnLst>
                                </p:cTn>
                              </p:par>
                            </p:childTnLst>
                          </p:cTn>
                        </p:par>
                        <p:par>
                          <p:cTn id="28" fill="hold" nodeType="afterGroup">
                            <p:stCondLst>
                              <p:cond delay="18000"/>
                            </p:stCondLst>
                            <p:childTnLst>
                              <p:par>
                                <p:cTn id="29" presetID="9" presetClass="entr" fill="hold" nodeType="afterEffect">
                                  <p:stCondLst>
                                    <p:cond delay="3000"/>
                                  </p:stCondLst>
                                  <p:childTnLst>
                                    <p:set>
                                      <p:cBhvr additive="repl">
                                        <p:cTn id="30" dur="1" fill="hold">
                                          <p:stCondLst>
                                            <p:cond delay="0"/>
                                          </p:stCondLst>
                                        </p:cTn>
                                        <p:tgtEl>
                                          <p:spTgt spid="13348"/>
                                        </p:tgtEl>
                                        <p:attrNameLst>
                                          <p:attrName>style.visibility</p:attrName>
                                        </p:attrNameLst>
                                      </p:cBhvr>
                                      <p:to>
                                        <p:strVal val="visible"/>
                                      </p:to>
                                    </p:set>
                                    <p:animEffect transition="in" filter="dissolve">
                                      <p:cBhvr additive="repl">
                                        <p:cTn id="31" dur="500"/>
                                        <p:tgtEl>
                                          <p:spTgt spid="13348"/>
                                        </p:tgtEl>
                                      </p:cBhvr>
                                    </p:animEffect>
                                  </p:childTnLst>
                                </p:cTn>
                              </p:par>
                            </p:childTnLst>
                          </p:cTn>
                        </p:par>
                        <p:par>
                          <p:cTn id="32" fill="hold" nodeType="afterGroup">
                            <p:stCondLst>
                              <p:cond delay="21500"/>
                            </p:stCondLst>
                            <p:childTnLst>
                              <p:par>
                                <p:cTn id="33" presetID="9" presetClass="entr" fill="hold" nodeType="afterEffect">
                                  <p:stCondLst>
                                    <p:cond delay="2000"/>
                                  </p:stCondLst>
                                  <p:childTnLst>
                                    <p:set>
                                      <p:cBhvr additive="repl">
                                        <p:cTn id="34" dur="1" fill="hold">
                                          <p:stCondLst>
                                            <p:cond delay="0"/>
                                          </p:stCondLst>
                                        </p:cTn>
                                        <p:tgtEl>
                                          <p:spTgt spid="13349"/>
                                        </p:tgtEl>
                                        <p:attrNameLst>
                                          <p:attrName>style.visibility</p:attrName>
                                        </p:attrNameLst>
                                      </p:cBhvr>
                                      <p:to>
                                        <p:strVal val="visible"/>
                                      </p:to>
                                    </p:set>
                                    <p:animEffect transition="in" filter="dissolve">
                                      <p:cBhvr additive="repl">
                                        <p:cTn id="35" dur="500"/>
                                        <p:tgtEl>
                                          <p:spTgt spid="13349"/>
                                        </p:tgtEl>
                                      </p:cBhvr>
                                    </p:animEffect>
                                  </p:childTnLst>
                                </p:cTn>
                              </p:par>
                            </p:childTnLst>
                          </p:cTn>
                        </p:par>
                        <p:par>
                          <p:cTn id="36" fill="hold" nodeType="afterGroup">
                            <p:stCondLst>
                              <p:cond delay="24000"/>
                            </p:stCondLst>
                            <p:childTnLst>
                              <p:par>
                                <p:cTn id="37" presetID="9" presetClass="entr" fill="hold" nodeType="afterEffect">
                                  <p:stCondLst>
                                    <p:cond delay="3000"/>
                                  </p:stCondLst>
                                  <p:childTnLst>
                                    <p:set>
                                      <p:cBhvr additive="repl">
                                        <p:cTn id="38" dur="1" fill="hold">
                                          <p:stCondLst>
                                            <p:cond delay="0"/>
                                          </p:stCondLst>
                                        </p:cTn>
                                        <p:tgtEl>
                                          <p:spTgt spid="13352"/>
                                        </p:tgtEl>
                                        <p:attrNameLst>
                                          <p:attrName>style.visibility</p:attrName>
                                        </p:attrNameLst>
                                      </p:cBhvr>
                                      <p:to>
                                        <p:strVal val="visible"/>
                                      </p:to>
                                    </p:set>
                                    <p:animEffect transition="in" filter="dissolve">
                                      <p:cBhvr additive="repl">
                                        <p:cTn id="39" dur="500"/>
                                        <p:tgtEl>
                                          <p:spTgt spid="13352"/>
                                        </p:tgtEl>
                                      </p:cBhvr>
                                    </p:animEffect>
                                  </p:childTnLst>
                                </p:cTn>
                              </p:par>
                            </p:childTnLst>
                          </p:cTn>
                        </p:par>
                        <p:par>
                          <p:cTn id="40" fill="hold" nodeType="afterGroup">
                            <p:stCondLst>
                              <p:cond delay="27500"/>
                            </p:stCondLst>
                            <p:childTnLst>
                              <p:par>
                                <p:cTn id="41" presetID="7" presetClass="entr" presetSubtype="4" fill="hold" nodeType="afterEffect">
                                  <p:stCondLst>
                                    <p:cond delay="0"/>
                                  </p:stCondLst>
                                  <p:childTnLst>
                                    <p:set>
                                      <p:cBhvr additive="repl">
                                        <p:cTn id="42" dur="1" fill="hold">
                                          <p:stCondLst>
                                            <p:cond delay="0"/>
                                          </p:stCondLst>
                                        </p:cTn>
                                        <p:tgtEl>
                                          <p:spTgt spid="13355"/>
                                        </p:tgtEl>
                                        <p:attrNameLst>
                                          <p:attrName>style.visibility</p:attrName>
                                        </p:attrNameLst>
                                      </p:cBhvr>
                                      <p:to>
                                        <p:strVal val="visible"/>
                                      </p:to>
                                    </p:set>
                                    <p:anim calcmode="lin" valueType="num">
                                      <p:cBhvr>
                                        <p:cTn id="43" dur="5000" fill="hold"/>
                                        <p:tgtEl>
                                          <p:spTgt spid="13355"/>
                                        </p:tgtEl>
                                        <p:attrNameLst>
                                          <p:attrName>ppt_x</p:attrName>
                                        </p:attrNameLst>
                                      </p:cBhvr>
                                      <p:tavLst>
                                        <p:tav tm="100000">
                                          <p:val>
                                            <p:strVal val="#ppt_x"/>
                                          </p:val>
                                        </p:tav>
                                        <p:tav>
                                          <p:val>
                                            <p:strVal val="#ppt_x"/>
                                          </p:val>
                                        </p:tav>
                                      </p:tavLst>
                                    </p:anim>
                                    <p:anim calcmode="lin" valueType="num">
                                      <p:cBhvr>
                                        <p:cTn id="44" dur="5000" fill="hold"/>
                                        <p:tgtEl>
                                          <p:spTgt spid="13355"/>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188640"/>
            <a:ext cx="9143999" cy="2052588"/>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We also should complete God</a:t>
            </a:r>
            <a:r>
              <a:rPr lang="mr-IN" b="1" dirty="0">
                <a:solidFill>
                  <a:schemeClr val="tx2"/>
                </a:solidFill>
                <a:effectLst>
                  <a:glow rad="127000">
                    <a:schemeClr val="bg1"/>
                  </a:glow>
                </a:effectLst>
                <a:latin typeface="Arial" charset="0"/>
                <a:ea typeface="ＭＳ Ｐゴシック" charset="0"/>
                <a:cs typeface="ＭＳ Ｐゴシック" charset="0"/>
              </a:rPr>
              <a:t>'</a:t>
            </a:r>
            <a:r>
              <a:rPr lang="en-US" b="1" dirty="0">
                <a:solidFill>
                  <a:schemeClr val="tx2"/>
                </a:solidFill>
                <a:effectLst>
                  <a:glow rad="127000">
                    <a:schemeClr val="bg1"/>
                  </a:glow>
                </a:effectLst>
                <a:latin typeface="Arial" charset="0"/>
                <a:ea typeface="ＭＳ Ｐゴシック" charset="0"/>
                <a:cs typeface="ＭＳ Ｐゴシック" charset="0"/>
              </a:rPr>
              <a:t>s restoring our lives by </a:t>
            </a:r>
            <a:r>
              <a:rPr lang="en-US" b="1" dirty="0">
                <a:solidFill>
                  <a:srgbClr val="800000"/>
                </a:solidFill>
                <a:effectLst>
                  <a:glow rad="127000">
                    <a:schemeClr val="bg1"/>
                  </a:glow>
                </a:effectLst>
                <a:latin typeface="Arial" charset="0"/>
                <a:ea typeface="ＭＳ Ｐゴシック" charset="0"/>
                <a:cs typeface="ＭＳ Ｐゴシック" charset="0"/>
              </a:rPr>
              <a:t>worshipping</a:t>
            </a:r>
            <a:r>
              <a:rPr lang="en-US" b="1" dirty="0">
                <a:solidFill>
                  <a:schemeClr val="tx2"/>
                </a:solidFill>
                <a:effectLst>
                  <a:glow rad="127000">
                    <a:schemeClr val="bg1"/>
                  </a:glow>
                </a:effectLst>
                <a:latin typeface="Arial" charset="0"/>
                <a:ea typeface="ＭＳ Ｐゴシック" charset="0"/>
                <a:cs typeface="ＭＳ Ｐゴシック" charset="0"/>
              </a:rPr>
              <a:t> him.</a:t>
            </a:r>
          </a:p>
        </p:txBody>
      </p:sp>
      <p:pic>
        <p:nvPicPr>
          <p:cNvPr id="2" name="Picture 1"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32561"/>
            <a:ext cx="9180512" cy="4443110"/>
          </a:xfrm>
          <a:prstGeom prst="rect">
            <a:avLst/>
          </a:prstGeom>
        </p:spPr>
      </p:pic>
    </p:spTree>
    <p:extLst>
      <p:ext uri="{BB962C8B-B14F-4D97-AF65-F5344CB8AC3E}">
        <p14:creationId xmlns:p14="http://schemas.microsoft.com/office/powerpoint/2010/main" val="2828514979"/>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14398601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那位重建我们的神</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配受我们殷勤的</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服事</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敬拜</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67663742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309581900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182908"/>
            <a:ext cx="9144000" cy="46082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ClrTx/>
              <a:buSzTx/>
              <a:buFontTx/>
              <a:buNone/>
              <a:defRPr/>
            </a:pPr>
            <a:r>
              <a:rPr lang="en-US"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以禄月二十五日，</a:t>
            </a:r>
            <a:r>
              <a:rPr lang="zh-CN" altLang="en-US" sz="3600" b="1" dirty="0">
                <a:solidFill>
                  <a:srgbClr val="FFFF00"/>
                </a:solidFill>
                <a:effectLst>
                  <a:glow rad="127000">
                    <a:srgbClr val="000000"/>
                  </a:glow>
                </a:effectLst>
                <a:latin typeface="Arial" charset="0"/>
                <a:ea typeface="ＭＳ Ｐゴシック" charset="0"/>
                <a:cs typeface="ＭＳ Ｐゴシック" charset="0"/>
              </a:rPr>
              <a:t>城墙</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建成，整个工程共用了五十二天。 </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16 </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我们所有的仇敌听见了，我们四围所有的民族都惧怕，敌人的声势一落千丈，他们都承认这工程是靠着我们　神的帮助完成的</a:t>
            </a:r>
            <a:r>
              <a:rPr lang="en-US" sz="3600" b="1" dirty="0">
                <a:solidFill>
                  <a:srgbClr val="FFFFFF"/>
                </a:solidFill>
                <a:effectLst>
                  <a:glow rad="127000">
                    <a:srgbClr val="000000"/>
                  </a:glow>
                </a:effectLst>
                <a:latin typeface="Arial" charset="0"/>
                <a:ea typeface="ＭＳ Ｐゴシック" charset="0"/>
                <a:cs typeface="ＭＳ Ｐゴシック" charset="0"/>
              </a:rPr>
              <a:t>”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尼希米 </a:t>
            </a:r>
            <a:r>
              <a:rPr lang="en-US" sz="3600" b="1" dirty="0">
                <a:solidFill>
                  <a:srgbClr val="FFFFFF"/>
                </a:solidFill>
                <a:effectLst>
                  <a:glow rad="127000">
                    <a:srgbClr val="000000"/>
                  </a:glow>
                </a:effectLst>
                <a:latin typeface="Arial" charset="0"/>
                <a:ea typeface="ＭＳ Ｐゴシック" charset="0"/>
                <a:cs typeface="ＭＳ Ｐゴシック" charset="0"/>
              </a:rPr>
              <a:t>6:15-16)</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fontAlgn="auto" hangingPunct="1">
              <a:spcBef>
                <a:spcPts val="0"/>
              </a:spcBef>
              <a:spcAft>
                <a:spcPts val="0"/>
              </a:spcAft>
              <a:buClrTx/>
              <a:buSzTx/>
              <a:buFontTx/>
              <a:buNone/>
            </a:pPr>
            <a:r>
              <a:rPr lang="en-US" altLang="zh-CN" b="1" dirty="0" err="1">
                <a:solidFill>
                  <a:prstClr val="white"/>
                </a:solidFill>
                <a:effectLst>
                  <a:outerShdw blurRad="50800" dist="38100" dir="2700000" algn="tl" rotWithShape="0">
                    <a:srgbClr val="000000">
                      <a:alpha val="96000"/>
                    </a:srgbClr>
                  </a:outerShdw>
                </a:effectLst>
                <a:latin typeface="Arial"/>
                <a:cs typeface="Arial"/>
              </a:rPr>
              <a:t>299</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51361920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96258" name="Rectangle 1"/>
          <p:cNvSpPr>
            <a:spLocks noGrp="1" noChangeArrowheads="1"/>
          </p:cNvSpPr>
          <p:nvPr>
            <p:ph type="title" idx="4294967295"/>
          </p:nvPr>
        </p:nvSpPr>
        <p:spPr>
          <a:xfrm>
            <a:off x="1143000" y="304800"/>
            <a:ext cx="6858000" cy="914400"/>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latin typeface="Times New Roman" charset="0"/>
                <a:cs typeface="SimSun" charset="0"/>
              </a:rPr>
              <a:t>信息声明</a:t>
            </a:r>
            <a:endParaRPr lang="en-US" b="1">
              <a:latin typeface="Times New Roman" charset="0"/>
              <a:cs typeface="SimSun" charset="0"/>
            </a:endParaRPr>
          </a:p>
        </p:txBody>
      </p:sp>
      <p:sp>
        <p:nvSpPr>
          <p:cNvPr id="96259"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27651" name="Rectangle 3"/>
          <p:cNvSpPr>
            <a:spLocks noChangeArrowheads="1"/>
          </p:cNvSpPr>
          <p:nvPr/>
        </p:nvSpPr>
        <p:spPr bwMode="auto">
          <a:xfrm>
            <a:off x="827088" y="2060575"/>
            <a:ext cx="7489825" cy="403225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zh-CN" altLang="en-US" sz="4500" b="1" i="0" u="none" strike="noStrike" kern="1200" cap="none" spc="0" normalizeH="0" baseline="0" noProof="0">
                <a:ln>
                  <a:noFill/>
                </a:ln>
                <a:solidFill>
                  <a:srgbClr val="FFFF00"/>
                </a:solidFill>
                <a:effectLst/>
                <a:uLnTx/>
                <a:uFillTx/>
                <a:latin typeface="Times New Roman" charset="0"/>
                <a:ea typeface="ＭＳ Ｐゴシック" charset="0"/>
                <a:cs typeface="宋体" charset="0"/>
              </a:rPr>
              <a:t>城墙和本地百姓在尼希米的领导下被重建，此举记录了上帝信实地履行他的应许：</a:t>
            </a:r>
          </a:p>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zh-CN" altLang="en-US" sz="4500" b="1" i="0" u="none" strike="noStrike" kern="1200" cap="none" spc="0" normalizeH="0" baseline="0" noProof="0">
                <a:ln>
                  <a:noFill/>
                </a:ln>
                <a:solidFill>
                  <a:srgbClr val="FFFF00"/>
                </a:solidFill>
                <a:effectLst/>
                <a:uLnTx/>
                <a:uFillTx/>
                <a:latin typeface="Times New Roman" charset="0"/>
                <a:ea typeface="ＭＳ Ｐゴシック" charset="0"/>
                <a:cs typeface="宋体" charset="0"/>
              </a:rPr>
              <a:t>以重建来鼓励剩余的百姓通过在耶路撒冷圣殿敬拜，来顺服盟约。</a:t>
            </a:r>
          </a:p>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endParaRPr kumimoji="0" lang="zh-CN" altLang="en-US" sz="4500" b="1" i="0" u="none" strike="noStrike" kern="1200" cap="none" spc="0" normalizeH="0" baseline="0" noProof="0" dirty="0" err="1">
              <a:ln>
                <a:noFill/>
              </a:ln>
              <a:solidFill>
                <a:srgbClr val="FFFF00"/>
              </a:solidFill>
              <a:effectLst/>
              <a:uLnTx/>
              <a:uFillTx/>
              <a:latin typeface="Times New Roman" charset="0"/>
              <a:ea typeface="ＭＳ Ｐゴシック" charset="0"/>
              <a:cs typeface="宋体" charset="0"/>
            </a:endParaRPr>
          </a:p>
        </p:txBody>
      </p:sp>
    </p:spTree>
    <p:extLst>
      <p:ext uri="{BB962C8B-B14F-4D97-AF65-F5344CB8AC3E}">
        <p14:creationId xmlns:p14="http://schemas.microsoft.com/office/powerpoint/2010/main" val="5580233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additive="repl">
                                        <p:cTn id="6" dur="1" fill="hold">
                                          <p:stCondLst>
                                            <p:cond delay="0"/>
                                          </p:stCondLst>
                                        </p:cTn>
                                        <p:tgtEl>
                                          <p:spTgt spid="27651"/>
                                        </p:tgtEl>
                                        <p:attrNameLst>
                                          <p:attrName>style.visibility</p:attrName>
                                        </p:attrNameLst>
                                      </p:cBhvr>
                                      <p:to>
                                        <p:strVal val="visible"/>
                                      </p:to>
                                    </p:set>
                                    <p:animEffect transition="in" filter="checkerboard(across)">
                                      <p:cBhvr additive="repl">
                                        <p:cTn id="7" dur="500"/>
                                        <p:tgtEl>
                                          <p:spTgt spid="27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3648649128"/>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3131840" cy="680821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如果你能在自己的经历中更加抓住神重建的手，你的生命会是如何</a:t>
            </a:r>
            <a:r>
              <a:rPr lang="en-US" sz="4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511348015"/>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I </a:t>
            </a:r>
            <a:r>
              <a:rPr lang="en-US" sz="7200" b="1" dirty="0">
                <a:solidFill>
                  <a:srgbClr val="FFFF00"/>
                </a:solidFill>
                <a:effectLst>
                  <a:glow rad="127000">
                    <a:schemeClr val="tx1"/>
                  </a:glow>
                </a:effectLst>
                <a:latin typeface="Arial" charset="0"/>
                <a:ea typeface="ＭＳ Ｐゴシック" charset="0"/>
                <a:cs typeface="ＭＳ Ｐゴシック" charset="0"/>
              </a:rPr>
              <a:t>serve</a:t>
            </a:r>
            <a:r>
              <a:rPr lang="en-US" sz="7200" b="1" dirty="0">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God diligently?</a:t>
            </a:r>
          </a:p>
        </p:txBody>
      </p:sp>
    </p:spTree>
    <p:extLst>
      <p:ext uri="{BB962C8B-B14F-4D97-AF65-F5344CB8AC3E}">
        <p14:creationId xmlns:p14="http://schemas.microsoft.com/office/powerpoint/2010/main" val="875479086"/>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I </a:t>
            </a:r>
            <a:r>
              <a:rPr lang="en-US" sz="7200" b="1" dirty="0">
                <a:solidFill>
                  <a:srgbClr val="FFFF00"/>
                </a:solidFill>
                <a:effectLst>
                  <a:glow rad="127000">
                    <a:schemeClr val="tx1"/>
                  </a:glow>
                </a:effectLst>
                <a:latin typeface="Arial" charset="0"/>
                <a:ea typeface="ＭＳ Ｐゴシック" charset="0"/>
                <a:cs typeface="ＭＳ Ｐゴシック" charset="0"/>
              </a:rPr>
              <a:t>worship</a:t>
            </a:r>
            <a:r>
              <a:rPr lang="en-US" sz="7200" b="1" dirty="0">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God diligently?</a:t>
            </a:r>
          </a:p>
        </p:txBody>
      </p:sp>
    </p:spTree>
    <p:extLst>
      <p:ext uri="{BB962C8B-B14F-4D97-AF65-F5344CB8AC3E}">
        <p14:creationId xmlns:p14="http://schemas.microsoft.com/office/powerpoint/2010/main" val="1539506816"/>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893335237"/>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defTabSz="914400" fontAlgn="base">
              <a:spcBef>
                <a:spcPct val="0"/>
              </a:spcBef>
              <a:spcAft>
                <a:spcPct val="0"/>
              </a:spcAft>
            </a:pPr>
            <a:r>
              <a:rPr lang="zh-CN" altLang="en-US" sz="4000" dirty="0">
                <a:solidFill>
                  <a:srgbClr val="FFFFFF"/>
                </a:solidFill>
                <a:ea typeface="SimSun" charset="0"/>
                <a:cs typeface="Arial" charset="0"/>
              </a:rPr>
              <a:t>免费获得该讲解</a:t>
            </a:r>
            <a:r>
              <a:rPr lang="en-US" sz="4000" dirty="0">
                <a:solidFill>
                  <a:srgbClr val="FFFFFF"/>
                </a:solidFill>
                <a:ea typeface="SimSun" charset="0"/>
                <a:cs typeface="Arial" charset="0"/>
              </a:rPr>
              <a:t>!</a:t>
            </a:r>
            <a:endParaRPr lang="en-US" sz="1400" dirty="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291169331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69635" name="Text Box 2"/>
          <p:cNvSpPr txBox="1">
            <a:spLocks noChangeArrowheads="1"/>
          </p:cNvSpPr>
          <p:nvPr/>
        </p:nvSpPr>
        <p:spPr bwMode="auto">
          <a:xfrm>
            <a:off x="1619250" y="2516188"/>
            <a:ext cx="5970588" cy="194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cs typeface="宋体" charset="0"/>
              </a:rPr>
              <a:t>。。。你是从小明白圣经，这圣经能使你因信基督耶稣，有得救的智慧。</a:t>
            </a:r>
          </a:p>
        </p:txBody>
      </p:sp>
      <p:sp>
        <p:nvSpPr>
          <p:cNvPr id="69636" name="Text Box 3"/>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dirty="0" err="1">
                <a:solidFill>
                  <a:srgbClr val="FFFFFF"/>
                </a:solidFill>
                <a:cs typeface="宋体" charset="0"/>
              </a:rPr>
              <a:t>以斯拉记</a:t>
            </a:r>
            <a:r>
              <a:rPr lang="en-US" altLang="ja-JP" sz="5400" b="1" dirty="0" err="1">
                <a:solidFill>
                  <a:srgbClr val="FFFFFF"/>
                </a:solidFill>
              </a:rPr>
              <a:t>-</a:t>
            </a:r>
            <a:r>
              <a:rPr lang="en-US" sz="5400" b="1" dirty="0" err="1">
                <a:solidFill>
                  <a:srgbClr val="FFFFFF"/>
                </a:solidFill>
                <a:cs typeface="宋体" charset="0"/>
              </a:rPr>
              <a:t>尼希米记</a:t>
            </a:r>
            <a:endParaRPr lang="en-US" sz="5400" b="1" dirty="0">
              <a:solidFill>
                <a:srgbClr val="FFFFFF"/>
              </a:solidFill>
              <a:cs typeface="宋体" charset="0"/>
            </a:endParaRPr>
          </a:p>
        </p:txBody>
      </p:sp>
      <p:sp>
        <p:nvSpPr>
          <p:cNvPr id="69637" name="Text Box 4"/>
          <p:cNvSpPr txBox="1">
            <a:spLocks noChangeArrowheads="1"/>
          </p:cNvSpPr>
          <p:nvPr/>
        </p:nvSpPr>
        <p:spPr bwMode="auto">
          <a:xfrm>
            <a:off x="1143000" y="5791200"/>
            <a:ext cx="7772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000" b="1">
                <a:solidFill>
                  <a:srgbClr val="FFFFFF"/>
                </a:solidFill>
                <a:cs typeface="宋体" charset="0"/>
              </a:rPr>
              <a:t>提摩太后书 </a:t>
            </a:r>
            <a:r>
              <a:rPr lang="en-US" sz="3000" b="1">
                <a:solidFill>
                  <a:srgbClr val="FFFFFF"/>
                </a:solidFill>
                <a:ea typeface="PMingLiU" charset="0"/>
                <a:cs typeface="PMingLiU" charset="0"/>
              </a:rPr>
              <a:t>3:15</a:t>
            </a:r>
            <a:r>
              <a:rPr lang="en-US" sz="3200" b="1">
                <a:solidFill>
                  <a:srgbClr val="FFFFFF"/>
                </a:solidFill>
                <a:cs typeface="宋体" charset="0"/>
              </a:rPr>
              <a:t>(和合本)</a:t>
            </a:r>
            <a:r>
              <a:rPr lang="en-US" sz="3200" b="1">
                <a:solidFill>
                  <a:srgbClr val="FFFFFF"/>
                </a:solidFill>
                <a:cs typeface="Arial" charset="0"/>
              </a:rPr>
              <a:t> </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71683" name="Text Box 2"/>
          <p:cNvSpPr txBox="1">
            <a:spLocks noChangeArrowheads="1"/>
          </p:cNvSpPr>
          <p:nvPr/>
        </p:nvSpPr>
        <p:spPr bwMode="auto">
          <a:xfrm>
            <a:off x="990600" y="58674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200" b="1">
                <a:solidFill>
                  <a:srgbClr val="FFFFFF"/>
                </a:solidFill>
                <a:cs typeface="宋体" charset="0"/>
              </a:rPr>
              <a:t>罗马书15:4 () </a:t>
            </a:r>
          </a:p>
        </p:txBody>
      </p:sp>
      <p:sp>
        <p:nvSpPr>
          <p:cNvPr id="71684" name="Text Box 3"/>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dirty="0" err="1">
                <a:solidFill>
                  <a:srgbClr val="FFFFFF"/>
                </a:solidFill>
                <a:cs typeface="宋体" charset="0"/>
              </a:rPr>
              <a:t>以斯拉记</a:t>
            </a:r>
            <a:r>
              <a:rPr lang="en-US" altLang="ja-JP" sz="5400" b="1" dirty="0" err="1">
                <a:solidFill>
                  <a:srgbClr val="FFFFFF"/>
                </a:solidFill>
              </a:rPr>
              <a:t>-</a:t>
            </a:r>
            <a:r>
              <a:rPr lang="en-US" sz="5400" b="1" dirty="0" err="1">
                <a:solidFill>
                  <a:srgbClr val="FFFFFF"/>
                </a:solidFill>
                <a:cs typeface="宋体" charset="0"/>
              </a:rPr>
              <a:t>尼希米记</a:t>
            </a:r>
            <a:endParaRPr lang="en-US" sz="5400" b="1" dirty="0">
              <a:solidFill>
                <a:srgbClr val="FFFFFF"/>
              </a:solidFill>
              <a:cs typeface="宋体" charset="0"/>
            </a:endParaRPr>
          </a:p>
        </p:txBody>
      </p:sp>
      <p:sp>
        <p:nvSpPr>
          <p:cNvPr id="71685" name="Text Box 4"/>
          <p:cNvSpPr txBox="1">
            <a:spLocks noChangeArrowheads="1"/>
          </p:cNvSpPr>
          <p:nvPr/>
        </p:nvSpPr>
        <p:spPr bwMode="auto">
          <a:xfrm>
            <a:off x="1187450" y="2444750"/>
            <a:ext cx="7129463"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rPr>
              <a:t>从前所写的圣经都是为教训我们写的，叫我们因圣经所生的忍耐和安慰可以得着盼望</a:t>
            </a:r>
            <a:r>
              <a:rPr lang="en-US" sz="6000" i="1" baseline="-1000">
                <a:solidFill>
                  <a:srgbClr val="FFFFFF"/>
                </a:solidFill>
                <a:cs typeface="宋体" charset="0"/>
              </a:rPr>
              <a:t>。</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73731" name="Text Box 2"/>
          <p:cNvSpPr txBox="1">
            <a:spLocks noChangeArrowheads="1"/>
          </p:cNvSpPr>
          <p:nvPr/>
        </p:nvSpPr>
        <p:spPr bwMode="auto">
          <a:xfrm>
            <a:off x="1476375" y="2362200"/>
            <a:ext cx="6534150"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cs typeface="宋体" charset="0"/>
              </a:rPr>
              <a:t>他们遭遇这些事，都要作为告戒；并且写在经上，正是警戒我们这末世的人。</a:t>
            </a:r>
            <a:r>
              <a:rPr lang="en-US" altLang="ja-JP" sz="6000" baseline="-1000">
                <a:solidFill>
                  <a:srgbClr val="FFFFFF"/>
                </a:solidFill>
                <a:cs typeface="宋体" charset="0"/>
              </a:rPr>
              <a:t> </a:t>
            </a:r>
            <a:endParaRPr lang="en-US" sz="6000" baseline="-1000">
              <a:solidFill>
                <a:srgbClr val="FFFFFF"/>
              </a:solidFill>
              <a:cs typeface="宋体" charset="0"/>
            </a:endParaRPr>
          </a:p>
        </p:txBody>
      </p:sp>
      <p:sp>
        <p:nvSpPr>
          <p:cNvPr id="73732" name="Text Box 3"/>
          <p:cNvSpPr txBox="1">
            <a:spLocks noChangeArrowheads="1"/>
          </p:cNvSpPr>
          <p:nvPr/>
        </p:nvSpPr>
        <p:spPr bwMode="auto">
          <a:xfrm>
            <a:off x="1066800" y="5741988"/>
            <a:ext cx="7772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200" b="1">
                <a:solidFill>
                  <a:srgbClr val="FFFFFF"/>
                </a:solidFill>
                <a:cs typeface="宋体" charset="0"/>
              </a:rPr>
              <a:t>歌林多前书10:11 (和合本) </a:t>
            </a:r>
          </a:p>
        </p:txBody>
      </p:sp>
      <p:sp>
        <p:nvSpPr>
          <p:cNvPr id="73733" name="Text Box 4"/>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a:solidFill>
                  <a:srgbClr val="FFFFFF"/>
                </a:solidFill>
                <a:cs typeface="宋体" charset="0"/>
              </a:rPr>
              <a:t>以斯拉记</a:t>
            </a:r>
            <a:r>
              <a:rPr lang="en-US" altLang="ja-JP" sz="5400" b="1">
                <a:solidFill>
                  <a:srgbClr val="FFFFFF"/>
                </a:solidFill>
              </a:rPr>
              <a:t>-</a:t>
            </a:r>
            <a:r>
              <a:rPr lang="en-US" sz="5400" b="1">
                <a:solidFill>
                  <a:srgbClr val="FFFFFF"/>
                </a:solidFill>
                <a:cs typeface="宋体" charset="0"/>
              </a:rPr>
              <a:t>尼希米记</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eaLnBrk="1" hangingPunct="1">
              <a:buClrTx/>
              <a:buSzTx/>
              <a:buFontTx/>
              <a:buNone/>
            </a:pPr>
            <a:r>
              <a:rPr lang="zh-CN" altLang="en-US" sz="4000" b="1">
                <a:solidFill>
                  <a:srgbClr val="FFFFFF"/>
                </a:solidFill>
                <a:latin typeface="Arial" charset="0"/>
                <a:ea typeface="SimSun" charset="0"/>
                <a:cs typeface="SimSun" charset="0"/>
              </a:rPr>
              <a:t>免费获取这讲解</a:t>
            </a:r>
            <a:r>
              <a:rPr lang="en-US" altLang="ja-JP" sz="4000" b="1">
                <a:solidFill>
                  <a:srgbClr val="FFFFFF"/>
                </a:solidFill>
                <a:latin typeface="Arial" charset="0"/>
                <a:cs typeface="Arial" charset="0"/>
              </a:rPr>
              <a:t>!</a:t>
            </a:r>
            <a:endParaRPr lang="en-US" sz="1400" b="1">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buClrTx/>
              <a:buSzTx/>
              <a:buFontTx/>
              <a:buNone/>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64294563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98306" name="Rectangle 1"/>
          <p:cNvSpPr>
            <a:spLocks noGrp="1" noChangeArrowheads="1"/>
          </p:cNvSpPr>
          <p:nvPr>
            <p:ph type="title" idx="4294967295"/>
          </p:nvPr>
        </p:nvSpPr>
        <p:spPr>
          <a:xfrm>
            <a:off x="1905000" y="152400"/>
            <a:ext cx="5257800" cy="838200"/>
          </a:xfrm>
          <a:solidFill>
            <a:srgbClr val="000000"/>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4800" b="1">
                <a:solidFill>
                  <a:srgbClr val="FFFFFF"/>
                </a:solidFill>
                <a:latin typeface="Times New Roman" charset="0"/>
                <a:cs typeface="SimSun" charset="0"/>
              </a:rPr>
              <a:t>概要</a:t>
            </a:r>
            <a:r>
              <a:rPr lang="en-US" altLang="ja-JP">
                <a:latin typeface="Times New Roman" charset="0"/>
                <a:cs typeface="SimSun" charset="0"/>
              </a:rPr>
              <a:t> </a:t>
            </a:r>
            <a:endParaRPr lang="en-US">
              <a:latin typeface="Times New Roman" charset="0"/>
              <a:cs typeface="SimSun" charset="0"/>
            </a:endParaRPr>
          </a:p>
        </p:txBody>
      </p:sp>
      <p:sp>
        <p:nvSpPr>
          <p:cNvPr id="98307" name="Text Box 2"/>
          <p:cNvSpPr txBox="1">
            <a:spLocks noChangeArrowheads="1"/>
          </p:cNvSpPr>
          <p:nvPr/>
        </p:nvSpPr>
        <p:spPr bwMode="auto">
          <a:xfrm>
            <a:off x="7772400" y="152400"/>
            <a:ext cx="12652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302-303</a:t>
            </a:r>
          </a:p>
        </p:txBody>
      </p:sp>
      <p:sp>
        <p:nvSpPr>
          <p:cNvPr id="28675" name="Text Box 3"/>
          <p:cNvSpPr txBox="1">
            <a:spLocks noChangeArrowheads="1"/>
          </p:cNvSpPr>
          <p:nvPr/>
        </p:nvSpPr>
        <p:spPr bwMode="auto">
          <a:xfrm>
            <a:off x="466725" y="1484313"/>
            <a:ext cx="8208963" cy="2532062"/>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1.（1-7章）尽管以重建来鼓励残存者通过在耶路撒冷对寺庙的敬拜，进而服从盟约遭到反对</a:t>
            </a:r>
            <a:r>
              <a:rPr kumimoji="0" lang="en-US" sz="40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a:t>
            </a: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尼希米的认真地执行在第三次返回时重建围墙的计划。</a:t>
            </a:r>
          </a:p>
        </p:txBody>
      </p:sp>
      <p:sp>
        <p:nvSpPr>
          <p:cNvPr id="28676" name="Text Box 4"/>
          <p:cNvSpPr txBox="1">
            <a:spLocks noChangeArrowheads="1"/>
          </p:cNvSpPr>
          <p:nvPr/>
        </p:nvSpPr>
        <p:spPr bwMode="auto">
          <a:xfrm>
            <a:off x="323850" y="4148138"/>
            <a:ext cx="8458200" cy="2774950"/>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2.（8-13章）尼希米带领以色列人民遵守更新的盟约，重建人民，起了激励的作用，鼓励残存者服从盟约并敬拜寺庙。</a:t>
            </a:r>
          </a:p>
        </p:txBody>
      </p:sp>
    </p:spTree>
    <p:extLst>
      <p:ext uri="{BB962C8B-B14F-4D97-AF65-F5344CB8AC3E}">
        <p14:creationId xmlns:p14="http://schemas.microsoft.com/office/powerpoint/2010/main" val="197359114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8675"/>
                                        </p:tgtEl>
                                        <p:attrNameLst>
                                          <p:attrName>style.visibility</p:attrName>
                                        </p:attrNameLst>
                                      </p:cBhvr>
                                      <p:to>
                                        <p:strVal val="visible"/>
                                      </p:to>
                                    </p:set>
                                    <p:anim calcmode="lin" valueType="num">
                                      <p:cBhvr>
                                        <p:cTn id="7" dur="500" fill="hold"/>
                                        <p:tgtEl>
                                          <p:spTgt spid="28675"/>
                                        </p:tgtEl>
                                        <p:attrNameLst>
                                          <p:attrName>ppt_x</p:attrName>
                                        </p:attrNameLst>
                                      </p:cBhvr>
                                      <p:tavLst>
                                        <p:tav tm="100000">
                                          <p:val>
                                            <p:strVal val="1+#ppt_w/2"/>
                                          </p:val>
                                        </p:tav>
                                        <p:tav>
                                          <p:val>
                                            <p:strVal val="#ppt_x"/>
                                          </p:val>
                                        </p:tav>
                                      </p:tavLst>
                                    </p:anim>
                                    <p:anim calcmode="lin" valueType="num">
                                      <p:cBhvr>
                                        <p:cTn id="8" dur="500" fill="hold"/>
                                        <p:tgtEl>
                                          <p:spTgt spid="28675"/>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8676"/>
                                        </p:tgtEl>
                                        <p:attrNameLst>
                                          <p:attrName>style.visibility</p:attrName>
                                        </p:attrNameLst>
                                      </p:cBhvr>
                                      <p:to>
                                        <p:strVal val="visible"/>
                                      </p:to>
                                    </p:set>
                                    <p:anim calcmode="lin" valueType="num">
                                      <p:cBhvr>
                                        <p:cTn id="13" dur="500" fill="hold"/>
                                        <p:tgtEl>
                                          <p:spTgt spid="28676"/>
                                        </p:tgtEl>
                                        <p:attrNameLst>
                                          <p:attrName>ppt_x</p:attrName>
                                        </p:attrNameLst>
                                      </p:cBhvr>
                                      <p:tavLst>
                                        <p:tav tm="100000">
                                          <p:val>
                                            <p:strVal val="1+#ppt_w/2"/>
                                          </p:val>
                                        </p:tav>
                                        <p:tav>
                                          <p:val>
                                            <p:strVal val="#ppt_x"/>
                                          </p:val>
                                        </p:tav>
                                      </p:tavLst>
                                    </p:anim>
                                    <p:anim calcmode="lin" valueType="num">
                                      <p:cBhvr>
                                        <p:cTn id="14" dur="500" fill="hold"/>
                                        <p:tgtEl>
                                          <p:spTgt spid="28676"/>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74240443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1"/>
          <p:cNvSpPr>
            <a:spLocks noGrp="1" noChangeArrowheads="1"/>
          </p:cNvSpPr>
          <p:nvPr>
            <p:ph type="title" idx="4294967295"/>
          </p:nvPr>
        </p:nvSpPr>
        <p:spPr>
          <a:xfrm>
            <a:off x="1143000" y="304800"/>
            <a:ext cx="6858000" cy="914400"/>
          </a:xfrm>
          <a:solidFill>
            <a:schemeClr val="tx1"/>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SimSun" charset="0"/>
              </a:rPr>
              <a:t>应用</a:t>
            </a:r>
            <a:r>
              <a:rPr lang="en-US" altLang="ja-JP">
                <a:solidFill>
                  <a:schemeClr val="bg1"/>
                </a:solidFill>
                <a:latin typeface="Times New Roman" charset="0"/>
                <a:cs typeface="SimSun" charset="0"/>
              </a:rPr>
              <a:t> </a:t>
            </a:r>
            <a:endParaRPr lang="en-US">
              <a:solidFill>
                <a:schemeClr val="bg1"/>
              </a:solidFill>
              <a:latin typeface="Times New Roman" charset="0"/>
              <a:cs typeface="SimSun" charset="0"/>
            </a:endParaRPr>
          </a:p>
        </p:txBody>
      </p:sp>
      <p:sp>
        <p:nvSpPr>
          <p:cNvPr id="10035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100356" name="WordArt 3"/>
          <p:cNvSpPr>
            <a:spLocks noChangeArrowheads="1" noChangeShapeType="1" noTextEdit="1"/>
          </p:cNvSpPr>
          <p:nvPr/>
        </p:nvSpPr>
        <p:spPr bwMode="auto">
          <a:xfrm>
            <a:off x="790575" y="1600200"/>
            <a:ext cx="7591425" cy="3844925"/>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rPr>
              <a:t>完成上帝的工作能</a:t>
            </a:r>
            <a:endParaRPr kumimoji="0" lang="en-GB" altLang="zh-CN"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rPr>
              <a:t>让我们更顺服于他</a:t>
            </a:r>
            <a:endParaRPr kumimoji="0" lang="en-US" sz="3600" b="1" i="0" u="none" strike="noStrike" kern="10" cap="none" spc="0" normalizeH="0" baseline="0" noProof="0" dirty="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endParaRPr>
          </a:p>
        </p:txBody>
      </p:sp>
    </p:spTree>
    <p:extLst>
      <p:ext uri="{BB962C8B-B14F-4D97-AF65-F5344CB8AC3E}">
        <p14:creationId xmlns:p14="http://schemas.microsoft.com/office/powerpoint/2010/main" val="39580913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1"/>
          <p:cNvSpPr>
            <a:spLocks noGrp="1" noChangeArrowheads="1"/>
          </p:cNvSpPr>
          <p:nvPr>
            <p:ph type="title" idx="4294967295"/>
          </p:nvPr>
        </p:nvSpPr>
        <p:spPr>
          <a:xfrm>
            <a:off x="0" y="0"/>
            <a:ext cx="8305800" cy="1600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bg1"/>
                </a:solidFill>
                <a:latin typeface="Times New Roman" charset="0"/>
                <a:cs typeface="宋体" charset="0"/>
              </a:rPr>
              <a:t>回归流亡者的耶路撒冷</a:t>
            </a:r>
            <a:endParaRPr lang="en-US" b="1" dirty="0">
              <a:solidFill>
                <a:schemeClr val="bg1"/>
              </a:solidFill>
              <a:latin typeface="Times New Roman" charset="0"/>
              <a:cs typeface="宋体" charset="0"/>
            </a:endParaRPr>
          </a:p>
        </p:txBody>
      </p:sp>
      <p:sp>
        <p:nvSpPr>
          <p:cNvPr id="10240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304</a:t>
            </a:r>
          </a:p>
        </p:txBody>
      </p:sp>
      <p:pic>
        <p:nvPicPr>
          <p:cNvPr id="102404"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31950"/>
            <a:ext cx="9144000" cy="522605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pic>
      <p:sp>
        <p:nvSpPr>
          <p:cNvPr id="102405" name="Text Box 4"/>
          <p:cNvSpPr txBox="1">
            <a:spLocks noChangeArrowheads="1"/>
          </p:cNvSpPr>
          <p:nvPr/>
        </p:nvSpPr>
        <p:spPr bwMode="auto">
          <a:xfrm>
            <a:off x="0" y="1187450"/>
            <a:ext cx="8153400"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1"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圣经视觉支援图书</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99; Gene Getz, </a:t>
            </a:r>
            <a:r>
              <a:rPr kumimoji="0" lang="en-US" sz="1600" b="1" i="0"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尼希米记</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a:t>
            </a:r>
            <a:r>
              <a:rPr kumimoji="0" lang="en-US" sz="1600" b="1" i="0"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圣经知识评</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1:679</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endParaRPr>
          </a:p>
        </p:txBody>
      </p:sp>
      <p:sp>
        <p:nvSpPr>
          <p:cNvPr id="102406" name="Text Box 5"/>
          <p:cNvSpPr txBox="1">
            <a:spLocks noChangeArrowheads="1"/>
          </p:cNvSpPr>
          <p:nvPr/>
        </p:nvSpPr>
        <p:spPr bwMode="auto">
          <a:xfrm>
            <a:off x="107950" y="4797425"/>
            <a:ext cx="2411413" cy="30353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公元前458年后</a:t>
            </a: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重建的是个较小城市，坐落于东边的山上，新的围墙较之前更高。旧址的神殿从新恢复礼拜。重建工作可能已在西边的山展开。</a:t>
            </a: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p:txBody>
      </p:sp>
      <p:sp>
        <p:nvSpPr>
          <p:cNvPr id="102407" name="Text Box 6"/>
          <p:cNvSpPr txBox="1">
            <a:spLocks noChangeArrowheads="1"/>
          </p:cNvSpPr>
          <p:nvPr/>
        </p:nvSpPr>
        <p:spPr bwMode="auto">
          <a:xfrm>
            <a:off x="5940425" y="5056188"/>
            <a:ext cx="3203575" cy="2112962"/>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0"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地图由上方以及一侧展示耶路撒冷；所以围墙看起来与平面图所显示的不一样。围墙的位置是从有限的考古证据中确认出来；房子是画家的构想。</a:t>
            </a:r>
          </a:p>
        </p:txBody>
      </p:sp>
    </p:spTree>
    <p:extLst>
      <p:ext uri="{BB962C8B-B14F-4D97-AF65-F5344CB8AC3E}">
        <p14:creationId xmlns:p14="http://schemas.microsoft.com/office/powerpoint/2010/main" val="7643067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1"/>
          <p:cNvSpPr>
            <a:spLocks noGrp="1" noChangeArrowheads="1"/>
          </p:cNvSpPr>
          <p:nvPr>
            <p:ph type="title" idx="4294967295"/>
          </p:nvPr>
        </p:nvSpPr>
        <p:spPr>
          <a:xfrm>
            <a:off x="5638800" y="1600200"/>
            <a:ext cx="3109913" cy="36576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宋体" charset="0"/>
              </a:rPr>
              <a:t>回归流亡者的耶路撒冷</a:t>
            </a:r>
          </a:p>
        </p:txBody>
      </p:sp>
      <p:sp>
        <p:nvSpPr>
          <p:cNvPr id="10445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304</a:t>
            </a:r>
          </a:p>
        </p:txBody>
      </p:sp>
      <p:pic>
        <p:nvPicPr>
          <p:cNvPr id="104452"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233988" cy="68580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pic>
      <p:sp>
        <p:nvSpPr>
          <p:cNvPr id="104453" name="Text Box 4"/>
          <p:cNvSpPr txBox="1">
            <a:spLocks noChangeArrowheads="1"/>
          </p:cNvSpPr>
          <p:nvPr/>
        </p:nvSpPr>
        <p:spPr bwMode="auto">
          <a:xfrm>
            <a:off x="5394325" y="5937250"/>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54" name="Text Box 5"/>
          <p:cNvSpPr txBox="1">
            <a:spLocks noChangeArrowheads="1"/>
          </p:cNvSpPr>
          <p:nvPr/>
        </p:nvSpPr>
        <p:spPr bwMode="auto">
          <a:xfrm>
            <a:off x="5303838" y="5312568"/>
            <a:ext cx="3733800" cy="192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1" i="1" u="none" strike="noStrike" kern="1200" cap="none" spc="0" normalizeH="0" baseline="0" noProof="0" dirty="0">
              <a:ln>
                <a:noFill/>
              </a:ln>
              <a:solidFill>
                <a:srgbClr val="000000"/>
              </a:solidFill>
              <a:effectLst/>
              <a:uLnTx/>
              <a:uFillTx/>
              <a:latin typeface="Times New Roman"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1"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圣经视觉支援图书</a:t>
            </a:r>
            <a:r>
              <a:rPr kumimoji="0" lang="en-US" altLang="ja-JP"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99; Gene Getz,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尼希米记</a:t>
            </a: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a:t>
            </a:r>
            <a:r>
              <a:rPr kumimoji="0" lang="en-US" sz="2400" b="1" i="0"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圣经知识评</a:t>
            </a: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1:679</a:t>
            </a:r>
          </a:p>
        </p:txBody>
      </p:sp>
      <p:sp>
        <p:nvSpPr>
          <p:cNvPr id="104455" name="Text Box 6"/>
          <p:cNvSpPr txBox="1">
            <a:spLocks noChangeArrowheads="1"/>
          </p:cNvSpPr>
          <p:nvPr/>
        </p:nvSpPr>
        <p:spPr bwMode="auto">
          <a:xfrm>
            <a:off x="1476375" y="5949950"/>
            <a:ext cx="2590800" cy="10160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尼希米时代的耶路撒冷</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尼希米记 3</a:t>
            </a:r>
          </a:p>
        </p:txBody>
      </p:sp>
    </p:spTree>
    <p:extLst>
      <p:ext uri="{BB962C8B-B14F-4D97-AF65-F5344CB8AC3E}">
        <p14:creationId xmlns:p14="http://schemas.microsoft.com/office/powerpoint/2010/main" val="16841437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Nehemiah</a:t>
            </a: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ko-KR" altLang="en-US" sz="9600" b="1" dirty="0" err="1">
                <a:effectLst>
                  <a:glow rad="127000">
                    <a:schemeClr val="tx1"/>
                  </a:glow>
                </a:effectLst>
                <a:latin typeface="Arial" charset="0"/>
                <a:ea typeface="ＭＳ Ｐゴシック" charset="0"/>
                <a:cs typeface="ＭＳ Ｐゴシック" charset="0"/>
              </a:rPr>
              <a:t>作个勤劳的人</a:t>
            </a:r>
            <a:endParaRPr lang="en-US" sz="96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186244340"/>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Thanksgiving Joy Background Slid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196152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much have others done for you?</a:t>
            </a:r>
          </a:p>
        </p:txBody>
      </p:sp>
    </p:spTree>
    <p:extLst>
      <p:ext uri="{BB962C8B-B14F-4D97-AF65-F5344CB8AC3E}">
        <p14:creationId xmlns:p14="http://schemas.microsoft.com/office/powerpoint/2010/main" val="8485583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Thanks holding father's ha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1460"/>
            <a:ext cx="5727646" cy="6885322"/>
          </a:xfrm>
          <a:prstGeom prst="rect">
            <a:avLst/>
          </a:prstGeom>
        </p:spPr>
      </p:pic>
      <p:sp>
        <p:nvSpPr>
          <p:cNvPr id="900098" name="Rectangle 2"/>
          <p:cNvSpPr>
            <a:spLocks noGrp="1" noChangeArrowheads="1"/>
          </p:cNvSpPr>
          <p:nvPr>
            <p:ph type="ctrTitle"/>
          </p:nvPr>
        </p:nvSpPr>
        <p:spPr>
          <a:xfrm>
            <a:off x="5652120" y="0"/>
            <a:ext cx="3491880" cy="6858000"/>
          </a:xfrm>
          <a:solidFill>
            <a:schemeClr val="tx1"/>
          </a:solidFill>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Are you grateful for what is done for you? </a:t>
            </a:r>
          </a:p>
        </p:txBody>
      </p:sp>
    </p:spTree>
    <p:extLst>
      <p:ext uri="{BB962C8B-B14F-4D97-AF65-F5344CB8AC3E}">
        <p14:creationId xmlns:p14="http://schemas.microsoft.com/office/powerpoint/2010/main" val="17896362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713240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6850" name="Rectangle 1026"/>
          <p:cNvSpPr>
            <a:spLocks noGrp="1" noChangeArrowheads="1"/>
          </p:cNvSpPr>
          <p:nvPr>
            <p:ph type="title" idx="4294967295"/>
          </p:nvPr>
        </p:nvSpPr>
        <p:spPr/>
        <p:txBody>
          <a:bodyPr/>
          <a:lstStyle/>
          <a:p>
            <a:r>
              <a:rPr lang="en-US">
                <a:latin typeface="Arial" charset="0"/>
              </a:rPr>
              <a:t>Sin</a:t>
            </a:r>
          </a:p>
        </p:txBody>
      </p:sp>
      <p:pic>
        <p:nvPicPr>
          <p:cNvPr id="379907" name="Picture 1027"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379908" name="Text Box 1028"/>
          <p:cNvSpPr txBox="1">
            <a:spLocks noChangeArrowheads="1"/>
          </p:cNvSpPr>
          <p:nvPr/>
        </p:nvSpPr>
        <p:spPr bwMode="auto">
          <a:xfrm>
            <a:off x="0" y="3016250"/>
            <a:ext cx="9144000" cy="10064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a:ln>
                  <a:noFill/>
                </a:ln>
                <a:solidFill>
                  <a:srgbClr val="C0C0C0"/>
                </a:solidFill>
                <a:effectLst/>
                <a:uLnTx/>
                <a:uFillTx/>
                <a:latin typeface="QUAKE" pitchFamily="-108" charset="0"/>
                <a:ea typeface="ＭＳ Ｐゴシック" charset="0"/>
                <a:cs typeface="MS PGothic" charset="0"/>
              </a:rPr>
              <a:t>D A N I E L</a:t>
            </a:r>
          </a:p>
        </p:txBody>
      </p:sp>
      <p:sp>
        <p:nvSpPr>
          <p:cNvPr id="379909" name="Text Box 1029"/>
          <p:cNvSpPr txBox="1">
            <a:spLocks noChangeArrowheads="1"/>
          </p:cNvSpPr>
          <p:nvPr/>
        </p:nvSpPr>
        <p:spPr bwMode="auto">
          <a:xfrm>
            <a:off x="0" y="3017838"/>
            <a:ext cx="9144000" cy="10064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dirty="0">
                <a:ln>
                  <a:noFill/>
                </a:ln>
                <a:solidFill>
                  <a:srgbClr val="C0C0C0"/>
                </a:solidFill>
                <a:effectLst/>
                <a:uLnTx/>
                <a:uFillTx/>
                <a:latin typeface="QUAKE" pitchFamily="-108" charset="0"/>
                <a:ea typeface="ＭＳ Ｐゴシック" charset="0"/>
                <a:cs typeface="MS PGothic" charset="0"/>
              </a:rPr>
              <a:t>E Z E K I E L</a:t>
            </a:r>
          </a:p>
        </p:txBody>
      </p:sp>
      <p:sp>
        <p:nvSpPr>
          <p:cNvPr id="379910" name="Text Box 1030"/>
          <p:cNvSpPr txBox="1">
            <a:spLocks noChangeArrowheads="1"/>
          </p:cNvSpPr>
          <p:nvPr/>
        </p:nvSpPr>
        <p:spPr bwMode="auto">
          <a:xfrm>
            <a:off x="1865313" y="519430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罪恶</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1" name="Text Box 1031"/>
          <p:cNvSpPr txBox="1">
            <a:spLocks noChangeArrowheads="1"/>
          </p:cNvSpPr>
          <p:nvPr/>
        </p:nvSpPr>
        <p:spPr bwMode="auto">
          <a:xfrm>
            <a:off x="3559175" y="5899150"/>
            <a:ext cx="1211263"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悖逆</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2" name="Text Box 1032"/>
          <p:cNvSpPr txBox="1">
            <a:spLocks noChangeArrowheads="1"/>
          </p:cNvSpPr>
          <p:nvPr/>
        </p:nvSpPr>
        <p:spPr bwMode="auto">
          <a:xfrm>
            <a:off x="4811713" y="433705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刑法</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3" name="Text Box 1033"/>
          <p:cNvSpPr txBox="1">
            <a:spLocks noChangeArrowheads="1"/>
          </p:cNvSpPr>
          <p:nvPr/>
        </p:nvSpPr>
        <p:spPr bwMode="auto">
          <a:xfrm>
            <a:off x="1376363" y="193675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震怒</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4" name="Text Box 1034"/>
          <p:cNvSpPr txBox="1">
            <a:spLocks noChangeArrowheads="1"/>
          </p:cNvSpPr>
          <p:nvPr/>
        </p:nvSpPr>
        <p:spPr bwMode="auto">
          <a:xfrm>
            <a:off x="206375" y="965200"/>
            <a:ext cx="1724025"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拜偶像</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5" name="Text Box 1035"/>
          <p:cNvSpPr txBox="1">
            <a:spLocks noChangeArrowheads="1"/>
          </p:cNvSpPr>
          <p:nvPr/>
        </p:nvSpPr>
        <p:spPr bwMode="auto">
          <a:xfrm>
            <a:off x="5827713" y="24130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审判</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Tree>
    <p:extLst>
      <p:ext uri="{BB962C8B-B14F-4D97-AF65-F5344CB8AC3E}">
        <p14:creationId xmlns:p14="http://schemas.microsoft.com/office/powerpoint/2010/main" val="1020277007"/>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379910">
                                            <p:txEl>
                                              <p:pRg st="0" end="0"/>
                                            </p:txEl>
                                          </p:spTgt>
                                        </p:tgtEl>
                                        <p:attrNameLst>
                                          <p:attrName>style.visibility</p:attrName>
                                        </p:attrNameLst>
                                      </p:cBhvr>
                                      <p:to>
                                        <p:strVal val="visible"/>
                                      </p:to>
                                    </p:set>
                                    <p:anim calcmode="lin" valueType="num">
                                      <p:cBhvr>
                                        <p:cTn id="7" dur="500" fill="hold"/>
                                        <p:tgtEl>
                                          <p:spTgt spid="37991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79910">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7991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7991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79910">
                                            <p:txEl>
                                              <p:pRg st="0" end="0"/>
                                            </p:txEl>
                                          </p:spTgt>
                                        </p:tgtEl>
                                      </p:cBhvr>
                                    </p:animEffect>
                                  </p:childTnLst>
                                </p:cTn>
                              </p:par>
                            </p:childTnLst>
                          </p:cTn>
                        </p:par>
                        <p:par>
                          <p:cTn id="12" fill="hold" nodeType="afterGroup">
                            <p:stCondLst>
                              <p:cond delay="55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379910">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379910">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379910">
                                            <p:txEl>
                                              <p:pRg st="0" end="0"/>
                                            </p:txEl>
                                          </p:spTgt>
                                        </p:tgtEl>
                                      </p:cBhvr>
                                    </p:animEffect>
                                    <p:set>
                                      <p:cBhvr>
                                        <p:cTn id="17" dur="1" fill="hold">
                                          <p:stCondLst>
                                            <p:cond delay="999"/>
                                          </p:stCondLst>
                                        </p:cTn>
                                        <p:tgtEl>
                                          <p:spTgt spid="379910">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379913">
                                            <p:txEl>
                                              <p:pRg st="0" end="0"/>
                                            </p:txEl>
                                          </p:spTgt>
                                        </p:tgtEl>
                                        <p:attrNameLst>
                                          <p:attrName>style.visibility</p:attrName>
                                        </p:attrNameLst>
                                      </p:cBhvr>
                                      <p:to>
                                        <p:strVal val="visible"/>
                                      </p:to>
                                    </p:set>
                                    <p:anim calcmode="lin" valueType="num">
                                      <p:cBhvr>
                                        <p:cTn id="20" dur="500" fill="hold"/>
                                        <p:tgtEl>
                                          <p:spTgt spid="37991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7991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7991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7991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79913">
                                            <p:txEl>
                                              <p:pRg st="0" end="0"/>
                                            </p:txEl>
                                          </p:spTgt>
                                        </p:tgtEl>
                                      </p:cBhvr>
                                    </p:animEffect>
                                  </p:childTnLst>
                                </p:cTn>
                              </p:par>
                            </p:childTnLst>
                          </p:cTn>
                        </p:par>
                        <p:par>
                          <p:cTn id="25" fill="hold" nodeType="afterGroup">
                            <p:stCondLst>
                              <p:cond delay="155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379913">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379913">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379913">
                                            <p:txEl>
                                              <p:pRg st="0" end="0"/>
                                            </p:txEl>
                                          </p:spTgt>
                                        </p:tgtEl>
                                      </p:cBhvr>
                                    </p:animEffect>
                                    <p:set>
                                      <p:cBhvr>
                                        <p:cTn id="30" dur="1" fill="hold">
                                          <p:stCondLst>
                                            <p:cond delay="999"/>
                                          </p:stCondLst>
                                        </p:cTn>
                                        <p:tgtEl>
                                          <p:spTgt spid="379913">
                                            <p:txEl>
                                              <p:pRg st="0" end="0"/>
                                            </p:txEl>
                                          </p:spTgt>
                                        </p:tgtEl>
                                        <p:attrNameLst>
                                          <p:attrName>style.visibility</p:attrName>
                                        </p:attrNameLst>
                                      </p:cBhvr>
                                      <p:to>
                                        <p:strVal val="hidden"/>
                                      </p:to>
                                    </p:set>
                                  </p:childTnLst>
                                </p:cTn>
                              </p:par>
                            </p:childTnLst>
                          </p:cTn>
                        </p:par>
                        <p:par>
                          <p:cTn id="31" fill="hold" nodeType="afterGroup">
                            <p:stCondLst>
                              <p:cond delay="255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379911">
                                            <p:txEl>
                                              <p:pRg st="0" end="0"/>
                                            </p:txEl>
                                          </p:spTgt>
                                        </p:tgtEl>
                                        <p:attrNameLst>
                                          <p:attrName>style.visibility</p:attrName>
                                        </p:attrNameLst>
                                      </p:cBhvr>
                                      <p:to>
                                        <p:strVal val="visible"/>
                                      </p:to>
                                    </p:set>
                                    <p:anim calcmode="lin" valueType="num">
                                      <p:cBhvr>
                                        <p:cTn id="34" dur="500" fill="hold"/>
                                        <p:tgtEl>
                                          <p:spTgt spid="37991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79911">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37991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7991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79911">
                                            <p:txEl>
                                              <p:pRg st="0" end="0"/>
                                            </p:txEl>
                                          </p:spTgt>
                                        </p:tgtEl>
                                      </p:cBhvr>
                                    </p:animEffect>
                                  </p:childTnLst>
                                </p:cTn>
                              </p:par>
                            </p:childTnLst>
                          </p:cTn>
                        </p:par>
                        <p:par>
                          <p:cTn id="39" fill="hold" nodeType="afterGroup">
                            <p:stCondLst>
                              <p:cond delay="310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379911">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379911">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379911">
                                            <p:txEl>
                                              <p:pRg st="0" end="0"/>
                                            </p:txEl>
                                          </p:spTgt>
                                        </p:tgtEl>
                                      </p:cBhvr>
                                    </p:animEffect>
                                    <p:set>
                                      <p:cBhvr>
                                        <p:cTn id="44" dur="1" fill="hold">
                                          <p:stCondLst>
                                            <p:cond delay="999"/>
                                          </p:stCondLst>
                                        </p:cTn>
                                        <p:tgtEl>
                                          <p:spTgt spid="379911">
                                            <p:txEl>
                                              <p:pRg st="0" end="0"/>
                                            </p:txEl>
                                          </p:spTgt>
                                        </p:tgtEl>
                                        <p:attrNameLst>
                                          <p:attrName>style.visibility</p:attrName>
                                        </p:attrNameLst>
                                      </p:cBhvr>
                                      <p:to>
                                        <p:strVal val="hidden"/>
                                      </p:to>
                                    </p:set>
                                  </p:childTnLst>
                                </p:cTn>
                              </p:par>
                            </p:childTnLst>
                          </p:cTn>
                        </p:par>
                        <p:par>
                          <p:cTn id="45" fill="hold" nodeType="afterGroup">
                            <p:stCondLst>
                              <p:cond delay="410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379915">
                                            <p:txEl>
                                              <p:pRg st="0" end="0"/>
                                            </p:txEl>
                                          </p:spTgt>
                                        </p:tgtEl>
                                        <p:attrNameLst>
                                          <p:attrName>style.visibility</p:attrName>
                                        </p:attrNameLst>
                                      </p:cBhvr>
                                      <p:to>
                                        <p:strVal val="visible"/>
                                      </p:to>
                                    </p:set>
                                    <p:anim calcmode="lin" valueType="num">
                                      <p:cBhvr>
                                        <p:cTn id="48" dur="500" fill="hold"/>
                                        <p:tgtEl>
                                          <p:spTgt spid="3799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79915">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3799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799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79915">
                                            <p:txEl>
                                              <p:pRg st="0" end="0"/>
                                            </p:txEl>
                                          </p:spTgt>
                                        </p:tgtEl>
                                      </p:cBhvr>
                                    </p:animEffect>
                                  </p:childTnLst>
                                </p:cTn>
                              </p:par>
                            </p:childTnLst>
                          </p:cTn>
                        </p:par>
                        <p:par>
                          <p:cTn id="53" fill="hold" nodeType="afterGroup">
                            <p:stCondLst>
                              <p:cond delay="465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379915">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379915">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379915">
                                            <p:txEl>
                                              <p:pRg st="0" end="0"/>
                                            </p:txEl>
                                          </p:spTgt>
                                        </p:tgtEl>
                                      </p:cBhvr>
                                    </p:animEffect>
                                    <p:set>
                                      <p:cBhvr>
                                        <p:cTn id="58" dur="1" fill="hold">
                                          <p:stCondLst>
                                            <p:cond delay="999"/>
                                          </p:stCondLst>
                                        </p:cTn>
                                        <p:tgtEl>
                                          <p:spTgt spid="379915">
                                            <p:txEl>
                                              <p:pRg st="0" end="0"/>
                                            </p:txEl>
                                          </p:spTgt>
                                        </p:tgtEl>
                                        <p:attrNameLst>
                                          <p:attrName>style.visibility</p:attrName>
                                        </p:attrNameLst>
                                      </p:cBhvr>
                                      <p:to>
                                        <p:strVal val="hidden"/>
                                      </p:to>
                                    </p:set>
                                  </p:childTnLst>
                                </p:cTn>
                              </p:par>
                            </p:childTnLst>
                          </p:cTn>
                        </p:par>
                        <p:par>
                          <p:cTn id="59" fill="hold" nodeType="afterGroup">
                            <p:stCondLst>
                              <p:cond delay="565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379914">
                                            <p:txEl>
                                              <p:pRg st="0" end="0"/>
                                            </p:txEl>
                                          </p:spTgt>
                                        </p:tgtEl>
                                        <p:attrNameLst>
                                          <p:attrName>style.visibility</p:attrName>
                                        </p:attrNameLst>
                                      </p:cBhvr>
                                      <p:to>
                                        <p:strVal val="visible"/>
                                      </p:to>
                                    </p:set>
                                    <p:anim calcmode="lin" valueType="num">
                                      <p:cBhvr>
                                        <p:cTn id="62" dur="500" fill="hold"/>
                                        <p:tgtEl>
                                          <p:spTgt spid="37991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379914">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37991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37991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379914">
                                            <p:txEl>
                                              <p:pRg st="0" end="0"/>
                                            </p:txEl>
                                          </p:spTgt>
                                        </p:tgtEl>
                                      </p:cBhvr>
                                    </p:animEffect>
                                  </p:childTnLst>
                                </p:cTn>
                              </p:par>
                            </p:childTnLst>
                          </p:cTn>
                        </p:par>
                        <p:par>
                          <p:cTn id="67" fill="hold" nodeType="afterGroup">
                            <p:stCondLst>
                              <p:cond delay="625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379914">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379914">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379914">
                                            <p:txEl>
                                              <p:pRg st="0" end="0"/>
                                            </p:txEl>
                                          </p:spTgt>
                                        </p:tgtEl>
                                      </p:cBhvr>
                                    </p:animEffect>
                                    <p:set>
                                      <p:cBhvr>
                                        <p:cTn id="72" dur="1" fill="hold">
                                          <p:stCondLst>
                                            <p:cond delay="999"/>
                                          </p:stCondLst>
                                        </p:cTn>
                                        <p:tgtEl>
                                          <p:spTgt spid="379914">
                                            <p:txEl>
                                              <p:pRg st="0" end="0"/>
                                            </p:txEl>
                                          </p:spTgt>
                                        </p:tgtEl>
                                        <p:attrNameLst>
                                          <p:attrName>style.visibility</p:attrName>
                                        </p:attrNameLst>
                                      </p:cBhvr>
                                      <p:to>
                                        <p:strVal val="hidden"/>
                                      </p:to>
                                    </p:set>
                                  </p:childTnLst>
                                </p:cTn>
                              </p:par>
                            </p:childTnLst>
                          </p:cTn>
                        </p:par>
                        <p:par>
                          <p:cTn id="73" fill="hold" nodeType="afterGroup">
                            <p:stCondLst>
                              <p:cond delay="725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379912">
                                            <p:txEl>
                                              <p:pRg st="0" end="0"/>
                                            </p:txEl>
                                          </p:spTgt>
                                        </p:tgtEl>
                                        <p:attrNameLst>
                                          <p:attrName>style.visibility</p:attrName>
                                        </p:attrNameLst>
                                      </p:cBhvr>
                                      <p:to>
                                        <p:strVal val="visible"/>
                                      </p:to>
                                    </p:set>
                                    <p:anim calcmode="lin" valueType="num">
                                      <p:cBhvr>
                                        <p:cTn id="76" dur="500" fill="hold"/>
                                        <p:tgtEl>
                                          <p:spTgt spid="37991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379912">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37991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37991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379912">
                                            <p:txEl>
                                              <p:pRg st="0" end="0"/>
                                            </p:txEl>
                                          </p:spTgt>
                                        </p:tgtEl>
                                      </p:cBhvr>
                                    </p:animEffect>
                                  </p:childTnLst>
                                </p:cTn>
                              </p:par>
                            </p:childTnLst>
                          </p:cTn>
                        </p:par>
                        <p:par>
                          <p:cTn id="81" fill="hold" nodeType="afterGroup">
                            <p:stCondLst>
                              <p:cond delay="780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379912">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379912">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379912">
                                            <p:txEl>
                                              <p:pRg st="0" end="0"/>
                                            </p:txEl>
                                          </p:spTgt>
                                        </p:tgtEl>
                                      </p:cBhvr>
                                    </p:animEffect>
                                    <p:set>
                                      <p:cBhvr>
                                        <p:cTn id="86" dur="1" fill="hold">
                                          <p:stCondLst>
                                            <p:cond delay="999"/>
                                          </p:stCondLst>
                                        </p:cTn>
                                        <p:tgtEl>
                                          <p:spTgt spid="379912">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379907"/>
                                        </p:tgtEl>
                                      </p:cBhvr>
                                    </p:animEffect>
                                    <p:set>
                                      <p:cBhvr>
                                        <p:cTn id="89" dur="1" fill="hold">
                                          <p:stCondLst>
                                            <p:cond delay="4999"/>
                                          </p:stCondLst>
                                        </p:cTn>
                                        <p:tgtEl>
                                          <p:spTgt spid="379907"/>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379909">
                                            <p:txEl>
                                              <p:pRg st="0" end="0"/>
                                            </p:txEl>
                                          </p:spTgt>
                                        </p:tgtEl>
                                        <p:attrNameLst>
                                          <p:attrName>style.visibility</p:attrName>
                                        </p:attrNameLst>
                                      </p:cBhvr>
                                      <p:to>
                                        <p:strVal val="visible"/>
                                      </p:to>
                                    </p:set>
                                    <p:animEffect transition="in" filter="fade">
                                      <p:cBhvr>
                                        <p:cTn id="92" dur="3000"/>
                                        <p:tgtEl>
                                          <p:spTgt spid="379909">
                                            <p:txEl>
                                              <p:pRg st="0" end="0"/>
                                            </p:txEl>
                                          </p:spTgt>
                                        </p:tgtEl>
                                      </p:cBhvr>
                                    </p:animEffect>
                                    <p:anim calcmode="lin" valueType="num">
                                      <p:cBhvr>
                                        <p:cTn id="93" dur="3000" fill="hold"/>
                                        <p:tgtEl>
                                          <p:spTgt spid="379909">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379909">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379908"/>
                                        </p:tgtEl>
                                        <p:attrNameLst>
                                          <p:attrName>style.visibility</p:attrName>
                                        </p:attrNameLst>
                                      </p:cBhvr>
                                      <p:to>
                                        <p:strVal val="visible"/>
                                      </p:to>
                                    </p:set>
                                    <p:animEffect transition="in" filter="fade">
                                      <p:cBhvr>
                                        <p:cTn id="97" dur="3000"/>
                                        <p:tgtEl>
                                          <p:spTgt spid="379908"/>
                                        </p:tgtEl>
                                      </p:cBhvr>
                                    </p:animEffect>
                                    <p:anim calcmode="lin" valueType="num">
                                      <p:cBhvr>
                                        <p:cTn id="98" dur="3000" fill="hold"/>
                                        <p:tgtEl>
                                          <p:spTgt spid="379908"/>
                                        </p:tgtEl>
                                        <p:attrNameLst>
                                          <p:attrName>ppt_w</p:attrName>
                                        </p:attrNameLst>
                                      </p:cBhvr>
                                      <p:tavLst>
                                        <p:tav tm="0" fmla="#ppt_w*sin(2.5*pi*$)">
                                          <p:val>
                                            <p:fltVal val="0"/>
                                          </p:val>
                                        </p:tav>
                                        <p:tav tm="100000">
                                          <p:val>
                                            <p:fltVal val="1"/>
                                          </p:val>
                                        </p:tav>
                                      </p:tavLst>
                                    </p:anim>
                                    <p:anim calcmode="lin" valueType="num">
                                      <p:cBhvr>
                                        <p:cTn id="99" dur="3000" fill="hold"/>
                                        <p:tgtEl>
                                          <p:spTgt spid="379908"/>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280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379909">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379909">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379909">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379908"/>
                                        </p:tgtEl>
                                        <p:attrNameLst>
                                          <p:attrName>ppt_x</p:attrName>
                                        </p:attrNameLst>
                                      </p:cBhvr>
                                      <p:tavLst>
                                        <p:tav tm="0">
                                          <p:val>
                                            <p:strVal val="ppt_x"/>
                                          </p:val>
                                        </p:tav>
                                        <p:tav tm="100000">
                                          <p:val>
                                            <p:strVal val="ppt_x"/>
                                          </p:val>
                                        </p:tav>
                                      </p:tavLst>
                                    </p:anim>
                                    <p:anim calcmode="lin" valueType="num">
                                      <p:cBhvr additive="base">
                                        <p:cTn id="107" dur="5000"/>
                                        <p:tgtEl>
                                          <p:spTgt spid="379908"/>
                                        </p:tgtEl>
                                        <p:attrNameLst>
                                          <p:attrName>ppt_y</p:attrName>
                                        </p:attrNameLst>
                                      </p:cBhvr>
                                      <p:tavLst>
                                        <p:tav tm="0">
                                          <p:val>
                                            <p:strVal val="ppt_y"/>
                                          </p:val>
                                        </p:tav>
                                        <p:tav tm="100000">
                                          <p:val>
                                            <p:strVal val="1+ppt_h/2"/>
                                          </p:val>
                                        </p:tav>
                                      </p:tavLst>
                                    </p:anim>
                                    <p:set>
                                      <p:cBhvr>
                                        <p:cTn id="108" dur="1" fill="hold">
                                          <p:stCondLst>
                                            <p:cond delay="4999"/>
                                          </p:stCondLst>
                                        </p:cTn>
                                        <p:tgtEl>
                                          <p:spTgt spid="3799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8" grpId="0"/>
      <p:bldP spid="379908"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4000" b="1" dirty="0">
                <a:solidFill>
                  <a:schemeClr val="bg1"/>
                </a:solidFill>
                <a:effectLst>
                  <a:glow rad="101600">
                    <a:schemeClr val="tx1">
                      <a:alpha val="99000"/>
                    </a:schemeClr>
                  </a:glow>
                </a:effectLst>
              </a:rPr>
              <a:t>国度宣言</a:t>
            </a:r>
            <a:endParaRPr lang="en-US"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508000" y="1433727"/>
            <a:ext cx="8159770"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a:buClrTx/>
              <a:buSzTx/>
              <a:buFontTx/>
              <a:buNone/>
            </a:pPr>
            <a:r>
              <a:rPr lang="zh-CN" altLang="en-US" b="1" dirty="0">
                <a:solidFill>
                  <a:prstClr val="white"/>
                </a:solidFill>
                <a:effectLst>
                  <a:glow rad="101600">
                    <a:prstClr val="black">
                      <a:alpha val="99000"/>
                    </a:prstClr>
                  </a:glow>
                </a:effectLst>
              </a:rPr>
              <a:t>虽然神重建了耶路撒冷的</a:t>
            </a:r>
            <a:r>
              <a:rPr lang="zh-CN" altLang="en-US" b="1" dirty="0">
                <a:solidFill>
                  <a:srgbClr val="FFFF00"/>
                </a:solidFill>
                <a:effectLst>
                  <a:glow rad="101600">
                    <a:prstClr val="black">
                      <a:alpha val="99000"/>
                    </a:prstClr>
                  </a:glow>
                </a:effectLst>
              </a:rPr>
              <a:t>城墙</a:t>
            </a:r>
            <a:r>
              <a:rPr lang="en-US" b="1" dirty="0">
                <a:solidFill>
                  <a:prstClr val="white"/>
                </a:solidFill>
                <a:effectLst>
                  <a:glow rad="101600">
                    <a:prstClr val="black">
                      <a:alpha val="99000"/>
                    </a:prstClr>
                  </a:glow>
                </a:effectLst>
              </a:rPr>
              <a:t> (1–7</a:t>
            </a:r>
            <a:r>
              <a:rPr lang="zh-CN" altLang="en-US" b="1" dirty="0">
                <a:solidFill>
                  <a:prstClr val="white"/>
                </a:solidFill>
                <a:effectLst>
                  <a:glow rad="101600">
                    <a:prstClr val="black">
                      <a:alpha val="99000"/>
                    </a:prstClr>
                  </a:glow>
                </a:effectLst>
              </a:rPr>
              <a:t>章</a:t>
            </a:r>
            <a:r>
              <a:rPr lang="en-US" b="1" dirty="0">
                <a:solidFill>
                  <a:prstClr val="white"/>
                </a:solidFill>
                <a:effectLst>
                  <a:glow rad="101600">
                    <a:prstClr val="black">
                      <a:alpha val="99000"/>
                    </a:prstClr>
                  </a:glow>
                </a:effectLst>
              </a:rPr>
              <a:t>) </a:t>
            </a:r>
            <a:r>
              <a:rPr lang="zh-CN" altLang="en-US" b="1" dirty="0">
                <a:solidFill>
                  <a:prstClr val="white"/>
                </a:solidFill>
                <a:effectLst>
                  <a:glow rad="101600">
                    <a:prstClr val="black">
                      <a:alpha val="99000"/>
                    </a:prstClr>
                  </a:glow>
                </a:effectLst>
              </a:rPr>
              <a:t>，但是人民的心却没有完全被重建起来</a:t>
            </a:r>
            <a:r>
              <a:rPr lang="en-US" b="1" dirty="0">
                <a:solidFill>
                  <a:prstClr val="white"/>
                </a:solidFill>
                <a:effectLst>
                  <a:glow rad="101600">
                    <a:prstClr val="black">
                      <a:alpha val="99000"/>
                    </a:prstClr>
                  </a:glow>
                </a:effectLst>
              </a:rPr>
              <a:t>(8-13</a:t>
            </a:r>
            <a:r>
              <a:rPr lang="zh-CN" altLang="en-US" b="1" dirty="0">
                <a:solidFill>
                  <a:prstClr val="white"/>
                </a:solidFill>
                <a:effectLst>
                  <a:glow rad="101600">
                    <a:prstClr val="black">
                      <a:alpha val="99000"/>
                    </a:prstClr>
                  </a:glow>
                </a:effectLst>
              </a:rPr>
              <a:t>章</a:t>
            </a:r>
            <a:r>
              <a:rPr lang="en-US" b="1" dirty="0">
                <a:solidFill>
                  <a:prstClr val="white"/>
                </a:solidFill>
                <a:effectLst>
                  <a:glow rad="101600">
                    <a:prstClr val="black">
                      <a:alpha val="99000"/>
                    </a:prstClr>
                  </a:glow>
                </a:effectLst>
              </a:rPr>
              <a:t>)</a:t>
            </a:r>
            <a:r>
              <a:rPr lang="zh-CN" altLang="en-US" b="1" dirty="0">
                <a:solidFill>
                  <a:prstClr val="white"/>
                </a:solidFill>
                <a:effectLst>
                  <a:glow rad="101600">
                    <a:prstClr val="black">
                      <a:alpha val="99000"/>
                    </a:prstClr>
                  </a:glow>
                </a:effectLst>
              </a:rPr>
              <a:t>，因此神的管制不能从锡安伸延到其他地方。</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
        <p:nvSpPr>
          <p:cNvPr id="6" name="Rectangle 2">
            <a:extLst>
              <a:ext uri="{FF2B5EF4-FFF2-40B4-BE49-F238E27FC236}">
                <a16:creationId xmlns:a16="http://schemas.microsoft.com/office/drawing/2014/main" id="{2878A087-D533-B148-9D22-710FBAB2F9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124729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defTabSz="914400" eaLnBrk="1" hangingPunct="1">
              <a:buClrTx/>
              <a:buSzTx/>
              <a:buFontTx/>
              <a:buNone/>
            </a:pPr>
            <a:endParaRPr lang="en-US">
              <a:solidFill>
                <a:srgbClr val="FFFFFF"/>
              </a:solidFill>
            </a:endParaRPr>
          </a:p>
        </p:txBody>
      </p:sp>
      <p:sp>
        <p:nvSpPr>
          <p:cNvPr id="49155"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24"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49157"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49158"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59"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28"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ER</a:t>
            </a:r>
          </a:p>
        </p:txBody>
      </p:sp>
      <p:sp>
        <p:nvSpPr>
          <p:cNvPr id="49161"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30"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pitchFamily="-111" charset="0"/>
                <a:cs typeface="+mn-cs"/>
              </a:rPr>
              <a:t>PG</a:t>
            </a:r>
          </a:p>
        </p:txBody>
      </p:sp>
      <p:sp>
        <p:nvSpPr>
          <p:cNvPr id="49163"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64"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65"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34"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SG</a:t>
            </a:r>
          </a:p>
        </p:txBody>
      </p:sp>
      <p:sp>
        <p:nvSpPr>
          <p:cNvPr id="235535"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RS</a:t>
            </a:r>
          </a:p>
        </p:txBody>
      </p:sp>
      <p:sp>
        <p:nvSpPr>
          <p:cNvPr id="235536"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MS</a:t>
            </a:r>
          </a:p>
        </p:txBody>
      </p:sp>
      <p:sp>
        <p:nvSpPr>
          <p:cNvPr id="49169"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49170"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49171"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235540" name="Rectangle 20"/>
          <p:cNvSpPr>
            <a:spLocks noChangeArrowheads="1"/>
          </p:cNvSpPr>
          <p:nvPr/>
        </p:nvSpPr>
        <p:spPr bwMode="auto">
          <a:xfrm>
            <a:off x="76200" y="304800"/>
            <a:ext cx="2138363" cy="6445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buClrTx/>
              <a:buSzTx/>
              <a:buFontTx/>
              <a:buNone/>
            </a:pPr>
            <a:r>
              <a:rPr lang="en-US" b="1">
                <a:solidFill>
                  <a:srgbClr val="FFD34A"/>
                </a:solidFill>
                <a:latin typeface="Times" charset="0"/>
              </a:rPr>
              <a:t> </a:t>
            </a:r>
            <a:r>
              <a:rPr lang="zh-CN" altLang="en-US" sz="3600" b="1">
                <a:solidFill>
                  <a:srgbClr val="FFD34A"/>
                </a:solidFill>
                <a:latin typeface="Times" charset="0"/>
              </a:rPr>
              <a:t>布局</a:t>
            </a:r>
            <a:r>
              <a:rPr lang="en-US" altLang="ja-JP" b="1">
                <a:solidFill>
                  <a:srgbClr val="FFD34A"/>
                </a:solidFill>
                <a:latin typeface="Times" charset="0"/>
              </a:rPr>
              <a:t> </a:t>
            </a:r>
            <a:endParaRPr lang="en-US" b="1">
              <a:solidFill>
                <a:srgbClr val="FFD34A"/>
              </a:solidFill>
              <a:latin typeface="Times" charset="0"/>
            </a:endParaRPr>
          </a:p>
        </p:txBody>
      </p:sp>
      <p:sp>
        <p:nvSpPr>
          <p:cNvPr id="235541"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pitchFamily="-111" charset="0"/>
                <a:cs typeface="+mn-cs"/>
              </a:rPr>
              <a:t>DS</a:t>
            </a:r>
          </a:p>
        </p:txBody>
      </p:sp>
      <p:sp>
        <p:nvSpPr>
          <p:cNvPr id="235542"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1" charset="0"/>
              <a:cs typeface="+mn-cs"/>
            </a:endParaRPr>
          </a:p>
        </p:txBody>
      </p:sp>
      <p:sp>
        <p:nvSpPr>
          <p:cNvPr id="49175" name="Oval 23"/>
          <p:cNvSpPr>
            <a:spLocks noChangeArrowheads="1"/>
          </p:cNvSpPr>
          <p:nvPr/>
        </p:nvSpPr>
        <p:spPr bwMode="auto">
          <a:xfrm>
            <a:off x="6735763" y="4508500"/>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44"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235545"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charset="0"/>
                <a:ea typeface="ＭＳ Ｐゴシック" charset="-128"/>
                <a:cs typeface="ＭＳ Ｐゴシック" charset="-128"/>
              </a:rPr>
              <a:t>U</a:t>
            </a:r>
          </a:p>
        </p:txBody>
      </p:sp>
      <p:sp>
        <p:nvSpPr>
          <p:cNvPr id="235546"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B</a:t>
            </a:r>
          </a:p>
        </p:txBody>
      </p:sp>
      <p:sp>
        <p:nvSpPr>
          <p:cNvPr id="49179"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48"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H</a:t>
            </a:r>
          </a:p>
        </p:txBody>
      </p:sp>
      <p:sp>
        <p:nvSpPr>
          <p:cNvPr id="49181"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0"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N(A)</a:t>
            </a:r>
          </a:p>
        </p:txBody>
      </p:sp>
      <p:sp>
        <p:nvSpPr>
          <p:cNvPr id="49183"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49184"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3"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C</a:t>
            </a:r>
          </a:p>
        </p:txBody>
      </p:sp>
      <p:sp>
        <p:nvSpPr>
          <p:cNvPr id="49186"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5"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J</a:t>
            </a:r>
          </a:p>
        </p:txBody>
      </p:sp>
      <p:sp>
        <p:nvSpPr>
          <p:cNvPr id="49188"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49189" name="Oval 37"/>
          <p:cNvSpPr>
            <a:spLocks noChangeArrowheads="1"/>
          </p:cNvSpPr>
          <p:nvPr/>
        </p:nvSpPr>
        <p:spPr bwMode="auto">
          <a:xfrm>
            <a:off x="2906713" y="4573588"/>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8"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009900"/>
                </a:solidFill>
                <a:latin typeface="Times" pitchFamily="-111" charset="0"/>
                <a:cs typeface="+mn-cs"/>
              </a:rPr>
              <a:t>KB</a:t>
            </a:r>
          </a:p>
        </p:txBody>
      </p:sp>
      <p:sp>
        <p:nvSpPr>
          <p:cNvPr id="49191" name="Oval 39"/>
          <p:cNvSpPr>
            <a:spLocks noChangeArrowheads="1"/>
          </p:cNvSpPr>
          <p:nvPr/>
        </p:nvSpPr>
        <p:spPr bwMode="auto">
          <a:xfrm>
            <a:off x="2992438" y="5286375"/>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60"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009900"/>
                </a:solidFill>
                <a:latin typeface="Times" pitchFamily="-111" charset="0"/>
                <a:cs typeface="+mn-cs"/>
              </a:rPr>
              <a:t>MS</a:t>
            </a:r>
          </a:p>
        </p:txBody>
      </p:sp>
      <p:sp>
        <p:nvSpPr>
          <p:cNvPr id="49193" name="Oval 41"/>
          <p:cNvSpPr>
            <a:spLocks noChangeArrowheads="1"/>
          </p:cNvSpPr>
          <p:nvPr/>
        </p:nvSpPr>
        <p:spPr bwMode="auto">
          <a:xfrm>
            <a:off x="1671638" y="4186238"/>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62"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E</a:t>
            </a:r>
          </a:p>
        </p:txBody>
      </p:sp>
      <p:sp>
        <p:nvSpPr>
          <p:cNvPr id="235563"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pitchFamily="-111" charset="0"/>
                <a:cs typeface="+mn-cs"/>
              </a:rPr>
              <a:t>MN</a:t>
            </a:r>
          </a:p>
        </p:txBody>
      </p:sp>
      <p:sp>
        <p:nvSpPr>
          <p:cNvPr id="235564"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grpSp>
        <p:nvGrpSpPr>
          <p:cNvPr id="2" name="Group 45"/>
          <p:cNvGrpSpPr>
            <a:grpSpLocks/>
          </p:cNvGrpSpPr>
          <p:nvPr/>
        </p:nvGrpSpPr>
        <p:grpSpPr bwMode="auto">
          <a:xfrm>
            <a:off x="6369050" y="933450"/>
            <a:ext cx="2000250" cy="1327150"/>
            <a:chOff x="3968" y="621"/>
            <a:chExt cx="1260" cy="836"/>
          </a:xfrm>
        </p:grpSpPr>
        <p:sp>
          <p:nvSpPr>
            <p:cNvPr id="235566"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7"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8"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9"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0"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1"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grpSp>
      <p:sp>
        <p:nvSpPr>
          <p:cNvPr id="235572"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3" name="Freeform 53"/>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4" name="Freeform 54"/>
          <p:cNvSpPr>
            <a:spLocks/>
          </p:cNvSpPr>
          <p:nvPr/>
        </p:nvSpPr>
        <p:spPr bwMode="auto">
          <a:xfrm>
            <a:off x="2852738" y="1804988"/>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5" name="Rectangle 5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defTabSz="914400">
              <a:buClrTx/>
              <a:buSzTx/>
              <a:buFontTx/>
              <a:buNone/>
              <a:defRPr/>
            </a:pPr>
            <a:endParaRPr lang="en-US" sz="1600" b="1">
              <a:solidFill>
                <a:srgbClr val="FFFFFF"/>
              </a:solidFill>
              <a:effectLst>
                <a:outerShdw blurRad="38100" dist="38100" dir="2700000" algn="tl">
                  <a:srgbClr val="000000"/>
                </a:outerShdw>
              </a:effectLst>
              <a:latin typeface="Comic Sans MS" charset="0"/>
              <a:ea typeface="ＭＳ Ｐゴシック" charset="-128"/>
              <a:cs typeface="ＭＳ Ｐゴシック" charset="-128"/>
            </a:endParaRPr>
          </a:p>
        </p:txBody>
      </p:sp>
      <p:sp>
        <p:nvSpPr>
          <p:cNvPr id="235576" name="Text Box 56"/>
          <p:cNvSpPr txBox="1">
            <a:spLocks noChangeArrowheads="1"/>
          </p:cNvSpPr>
          <p:nvPr/>
        </p:nvSpPr>
        <p:spPr bwMode="auto">
          <a:xfrm>
            <a:off x="285750" y="5216525"/>
            <a:ext cx="8820150" cy="584200"/>
          </a:xfrm>
          <a:prstGeom prst="rect">
            <a:avLst/>
          </a:prstGeom>
          <a:noFill/>
          <a:ln w="12700">
            <a:noFill/>
            <a:miter lim="800000"/>
            <a:headEnd/>
            <a:tailEnd/>
          </a:ln>
          <a:effectLst>
            <a:outerShdw blurRad="63500" dist="91581" dir="2021404"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3200" b="1">
                <a:solidFill>
                  <a:srgbClr val="FFFF00"/>
                </a:solidFill>
                <a:latin typeface="Comic Sans MS" charset="0"/>
              </a:rPr>
              <a:t>原因</a:t>
            </a:r>
            <a:r>
              <a:rPr lang="en-US" altLang="ja-JP" sz="3200" b="1">
                <a:solidFill>
                  <a:srgbClr val="FFFF00"/>
                </a:solidFill>
                <a:latin typeface="Comic Sans MS" charset="0"/>
              </a:rPr>
              <a:t>: </a:t>
            </a:r>
            <a:r>
              <a:rPr lang="zh-CN" altLang="en-US" sz="3200" b="1">
                <a:solidFill>
                  <a:srgbClr val="FFFF00"/>
                </a:solidFill>
                <a:latin typeface="Comic Sans MS" charset="0"/>
              </a:rPr>
              <a:t>弥赛亚早先被预言将在犹大支派当中出现</a:t>
            </a:r>
            <a:endParaRPr lang="en-US" sz="2800">
              <a:solidFill>
                <a:srgbClr val="00DFCA"/>
              </a:solidFill>
              <a:latin typeface="Comic Sans MS" charset="0"/>
            </a:endParaRPr>
          </a:p>
        </p:txBody>
      </p:sp>
      <p:sp>
        <p:nvSpPr>
          <p:cNvPr id="49203" name="Text Box 57"/>
          <p:cNvSpPr txBox="1">
            <a:spLocks noChangeArrowheads="1"/>
          </p:cNvSpPr>
          <p:nvPr/>
        </p:nvSpPr>
        <p:spPr bwMode="auto">
          <a:xfrm>
            <a:off x="1765300" y="-22225"/>
            <a:ext cx="353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1600" b="1">
                <a:solidFill>
                  <a:srgbClr val="FFFFFF"/>
                </a:solidFill>
                <a:latin typeface="Comic Sans MS" charset="0"/>
              </a:rPr>
              <a:t>以赛亚书</a:t>
            </a:r>
            <a:r>
              <a:rPr lang="en-US" altLang="ja-JP" sz="1600" b="1">
                <a:solidFill>
                  <a:srgbClr val="FFFFFF"/>
                </a:solidFill>
                <a:latin typeface="Comic Sans MS" charset="0"/>
              </a:rPr>
              <a:t> 9:6-7</a:t>
            </a:r>
            <a:endParaRPr lang="en-US" sz="1600" b="1">
              <a:solidFill>
                <a:srgbClr val="FFFFFF"/>
              </a:solidFill>
              <a:latin typeface="Comic Sans MS" charset="0"/>
            </a:endParaRPr>
          </a:p>
        </p:txBody>
      </p:sp>
      <p:sp>
        <p:nvSpPr>
          <p:cNvPr id="49204" name="Text Box 59"/>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a:solidFill>
                  <a:srgbClr val="FFA27C"/>
                </a:solidFill>
                <a:latin typeface="B VAG Rounded Bold" charset="0"/>
              </a:rPr>
              <a:t> </a:t>
            </a:r>
          </a:p>
        </p:txBody>
      </p:sp>
      <p:sp>
        <p:nvSpPr>
          <p:cNvPr id="49205" name="Text Box 60"/>
          <p:cNvSpPr txBox="1">
            <a:spLocks noChangeArrowheads="1"/>
          </p:cNvSpPr>
          <p:nvPr/>
        </p:nvSpPr>
        <p:spPr bwMode="auto">
          <a:xfrm>
            <a:off x="8594725" y="6423025"/>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800" b="1">
                <a:solidFill>
                  <a:srgbClr val="FFFFFF"/>
                </a:solidFill>
                <a:latin typeface="Comic Sans MS" charset="0"/>
              </a:rPr>
              <a:t>8</a:t>
            </a:r>
            <a:endParaRPr lang="en-US" sz="2000">
              <a:solidFill>
                <a:srgbClr val="FFA27C"/>
              </a:solidFill>
              <a:latin typeface="B VAG Rounded Bold" charset="0"/>
            </a:endParaRPr>
          </a:p>
        </p:txBody>
      </p:sp>
      <p:sp>
        <p:nvSpPr>
          <p:cNvPr id="235581" name="Text Box 61"/>
          <p:cNvSpPr txBox="1">
            <a:spLocks noChangeArrowheads="1"/>
          </p:cNvSpPr>
          <p:nvPr/>
        </p:nvSpPr>
        <p:spPr bwMode="auto">
          <a:xfrm>
            <a:off x="3571875" y="4352925"/>
            <a:ext cx="2828925"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5400" b="1">
                <a:solidFill>
                  <a:srgbClr val="FFFFFF"/>
                </a:solidFill>
                <a:latin typeface="Comic Sans MS" charset="0"/>
              </a:rPr>
              <a:t>为什么</a:t>
            </a:r>
            <a:r>
              <a:rPr lang="en-US" altLang="ja-JP" sz="5400" b="1">
                <a:solidFill>
                  <a:srgbClr val="FFFFFF"/>
                </a:solidFill>
                <a:latin typeface="Comic Sans MS" charset="0"/>
              </a:rPr>
              <a:t>?</a:t>
            </a:r>
            <a:endParaRPr lang="en-US" sz="5400" b="1">
              <a:solidFill>
                <a:srgbClr val="FFFFFF"/>
              </a:solidFill>
              <a:latin typeface="Comic Sans MS" charset="0"/>
            </a:endParaRPr>
          </a:p>
        </p:txBody>
      </p:sp>
      <p:sp>
        <p:nvSpPr>
          <p:cNvPr id="235582" name="Text Box 62"/>
          <p:cNvSpPr txBox="1">
            <a:spLocks noChangeArrowheads="1"/>
          </p:cNvSpPr>
          <p:nvPr/>
        </p:nvSpPr>
        <p:spPr bwMode="auto">
          <a:xfrm>
            <a:off x="1052513" y="650875"/>
            <a:ext cx="5761037"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5400" b="1">
                <a:solidFill>
                  <a:srgbClr val="FFFFFF"/>
                </a:solidFill>
                <a:latin typeface="Comic Sans MS" charset="0"/>
              </a:rPr>
              <a:t>总结</a:t>
            </a:r>
            <a:r>
              <a:rPr lang="en-US" altLang="ja-JP" sz="5400" b="1">
                <a:solidFill>
                  <a:srgbClr val="FFFFFF"/>
                </a:solidFill>
                <a:latin typeface="Comic Sans MS" charset="0"/>
              </a:rPr>
              <a:t>…</a:t>
            </a:r>
            <a:endParaRPr lang="en-US" sz="5400" b="1">
              <a:solidFill>
                <a:srgbClr val="FFFFFF"/>
              </a:solidFill>
              <a:latin typeface="Comic Sans MS" charset="0"/>
            </a:endParaRPr>
          </a:p>
        </p:txBody>
      </p:sp>
      <p:sp>
        <p:nvSpPr>
          <p:cNvPr id="235583" name="Rectangle 63"/>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57</a:t>
            </a:r>
          </a:p>
        </p:txBody>
      </p:sp>
      <p:sp>
        <p:nvSpPr>
          <p:cNvPr id="49209" name="Text Box 64"/>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200" b="1">
                <a:solidFill>
                  <a:srgbClr val="FFFFFF"/>
                </a:solidFill>
                <a:latin typeface="Arial" charset="0"/>
              </a:rPr>
              <a:t>Handbook pg. 37-38</a:t>
            </a:r>
          </a:p>
        </p:txBody>
      </p:sp>
      <p:sp>
        <p:nvSpPr>
          <p:cNvPr id="235585" name="Freeform 65"/>
          <p:cNvSpPr>
            <a:spLocks/>
          </p:cNvSpPr>
          <p:nvPr/>
        </p:nvSpPr>
        <p:spPr bwMode="auto">
          <a:xfrm>
            <a:off x="2795588" y="1616075"/>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86" name="Rectangle 66"/>
          <p:cNvSpPr>
            <a:spLocks noGrp="1" noChangeArrowheads="1"/>
          </p:cNvSpPr>
          <p:nvPr>
            <p:ph type="title" idx="4294967295"/>
          </p:nvPr>
        </p:nvSpPr>
        <p:spPr bwMode="auto">
          <a:xfrm>
            <a:off x="1066800" y="3657600"/>
            <a:ext cx="7772400" cy="708025"/>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pPr>
            <a:r>
              <a:rPr lang="zh-CN" altLang="en-US" sz="4000" b="1">
                <a:solidFill>
                  <a:schemeClr val="tx1"/>
                </a:solidFill>
                <a:effectLst/>
                <a:latin typeface="Comic Sans MS" charset="0"/>
                <a:ea typeface="ＭＳ Ｐゴシック" charset="0"/>
                <a:cs typeface="ＭＳ Ｐゴシック" charset="0"/>
              </a:rPr>
              <a:t>犹大被保存</a:t>
            </a:r>
            <a:r>
              <a:rPr lang="en-US" altLang="ja-JP" sz="4000" b="1">
                <a:solidFill>
                  <a:schemeClr val="tx1"/>
                </a:solidFill>
                <a:effectLst/>
                <a:latin typeface="Comic Sans MS" charset="0"/>
                <a:ea typeface="ＭＳ Ｐゴシック" charset="0"/>
                <a:cs typeface="ＭＳ Ｐゴシック" charset="0"/>
              </a:rPr>
              <a:t>!</a:t>
            </a:r>
            <a:endParaRPr lang="en-US" sz="4000" b="1">
              <a:solidFill>
                <a:schemeClr val="tx1"/>
              </a:solidFill>
              <a:effectLst/>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89454004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35572"/>
                                        </p:tgtEl>
                                        <p:attrNameLst>
                                          <p:attrName>style.visibility</p:attrName>
                                        </p:attrNameLst>
                                      </p:cBhvr>
                                      <p:to>
                                        <p:strVal val="visible"/>
                                      </p:to>
                                    </p:set>
                                    <p:animEffect transition="in" filter="wipe(right)">
                                      <p:cBhvr>
                                        <p:cTn id="7" dur="500"/>
                                        <p:tgtEl>
                                          <p:spTgt spid="2355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35564"/>
                                        </p:tgtEl>
                                        <p:attrNameLst>
                                          <p:attrName>style.visibility</p:attrName>
                                        </p:attrNameLst>
                                      </p:cBhvr>
                                      <p:to>
                                        <p:strVal val="visible"/>
                                      </p:to>
                                    </p:set>
                                    <p:animEffect transition="in" filter="wipe(left)">
                                      <p:cBhvr>
                                        <p:cTn id="12" dur="500"/>
                                        <p:tgtEl>
                                          <p:spTgt spid="23556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235574"/>
                                        </p:tgtEl>
                                        <p:attrNameLst>
                                          <p:attrName>style.visibility</p:attrName>
                                        </p:attrNameLst>
                                      </p:cBhvr>
                                      <p:to>
                                        <p:strVal val="visible"/>
                                      </p:to>
                                    </p:set>
                                    <p:animEffect transition="in" filter="wipe(right)">
                                      <p:cBhvr>
                                        <p:cTn id="22" dur="500"/>
                                        <p:tgtEl>
                                          <p:spTgt spid="23557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235573"/>
                                        </p:tgtEl>
                                        <p:attrNameLst>
                                          <p:attrName>style.visibility</p:attrName>
                                        </p:attrNameLst>
                                      </p:cBhvr>
                                      <p:to>
                                        <p:strVal val="visible"/>
                                      </p:to>
                                    </p:set>
                                    <p:animEffect transition="in" filter="wipe(left)">
                                      <p:cBhvr>
                                        <p:cTn id="27" dur="500"/>
                                        <p:tgtEl>
                                          <p:spTgt spid="2355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235586"/>
                                        </p:tgtEl>
                                        <p:attrNameLst>
                                          <p:attrName>style.visibility</p:attrName>
                                        </p:attrNameLst>
                                      </p:cBhvr>
                                      <p:to>
                                        <p:strVal val="visible"/>
                                      </p:to>
                                    </p:set>
                                    <p:anim calcmode="lin" valueType="num">
                                      <p:cBhvr>
                                        <p:cTn id="32" dur="1000" fill="hold"/>
                                        <p:tgtEl>
                                          <p:spTgt spid="235586"/>
                                        </p:tgtEl>
                                        <p:attrNameLst>
                                          <p:attrName>ppt_w</p:attrName>
                                        </p:attrNameLst>
                                      </p:cBhvr>
                                      <p:tavLst>
                                        <p:tav tm="0">
                                          <p:val>
                                            <p:fltVal val="0"/>
                                          </p:val>
                                        </p:tav>
                                        <p:tav tm="100000">
                                          <p:val>
                                            <p:strVal val="#ppt_w"/>
                                          </p:val>
                                        </p:tav>
                                      </p:tavLst>
                                    </p:anim>
                                    <p:anim calcmode="lin" valueType="num">
                                      <p:cBhvr>
                                        <p:cTn id="33" dur="1000" fill="hold"/>
                                        <p:tgtEl>
                                          <p:spTgt spid="235586"/>
                                        </p:tgtEl>
                                        <p:attrNameLst>
                                          <p:attrName>ppt_h</p:attrName>
                                        </p:attrNameLst>
                                      </p:cBhvr>
                                      <p:tavLst>
                                        <p:tav tm="0">
                                          <p:val>
                                            <p:fltVal val="0"/>
                                          </p:val>
                                        </p:tav>
                                        <p:tav tm="100000">
                                          <p:val>
                                            <p:strVal val="#ppt_h"/>
                                          </p:val>
                                        </p:tav>
                                      </p:tavLst>
                                    </p:anim>
                                    <p:anim calcmode="lin" valueType="num">
                                      <p:cBhvr>
                                        <p:cTn id="34" dur="1000" fill="hold"/>
                                        <p:tgtEl>
                                          <p:spTgt spid="235586"/>
                                        </p:tgtEl>
                                        <p:attrNameLst>
                                          <p:attrName>style.rotation</p:attrName>
                                        </p:attrNameLst>
                                      </p:cBhvr>
                                      <p:tavLst>
                                        <p:tav tm="0">
                                          <p:val>
                                            <p:fltVal val="90"/>
                                          </p:val>
                                        </p:tav>
                                        <p:tav tm="100000">
                                          <p:val>
                                            <p:fltVal val="0"/>
                                          </p:val>
                                        </p:tav>
                                      </p:tavLst>
                                    </p:anim>
                                    <p:animEffect transition="in" filter="fade">
                                      <p:cBhvr>
                                        <p:cTn id="35" dur="1000"/>
                                        <p:tgtEl>
                                          <p:spTgt spid="235586"/>
                                        </p:tgtEl>
                                      </p:cBhvr>
                                    </p:animEffect>
                                  </p:childTnLst>
                                </p:cTn>
                              </p:par>
                            </p:childTnLst>
                          </p:cTn>
                        </p:par>
                        <p:par>
                          <p:cTn id="36" fill="hold" nodeType="afterGroup">
                            <p:stCondLst>
                              <p:cond delay="1250"/>
                            </p:stCondLst>
                            <p:childTnLst>
                              <p:par>
                                <p:cTn id="37" presetID="22" presetClass="entr" presetSubtype="2" fill="hold" nodeType="afterEffect">
                                  <p:stCondLst>
                                    <p:cond delay="0"/>
                                  </p:stCondLst>
                                  <p:childTnLst>
                                    <p:set>
                                      <p:cBhvr>
                                        <p:cTn id="38" dur="1" fill="hold">
                                          <p:stCondLst>
                                            <p:cond delay="0"/>
                                          </p:stCondLst>
                                        </p:cTn>
                                        <p:tgtEl>
                                          <p:spTgt spid="235585"/>
                                        </p:tgtEl>
                                        <p:attrNameLst>
                                          <p:attrName>style.visibility</p:attrName>
                                        </p:attrNameLst>
                                      </p:cBhvr>
                                      <p:to>
                                        <p:strVal val="visible"/>
                                      </p:to>
                                    </p:set>
                                    <p:animEffect transition="in" filter="wipe(right)">
                                      <p:cBhvr>
                                        <p:cTn id="39" dur="500"/>
                                        <p:tgtEl>
                                          <p:spTgt spid="23558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235581"/>
                                        </p:tgtEl>
                                        <p:attrNameLst>
                                          <p:attrName>style.visibility</p:attrName>
                                        </p:attrNameLst>
                                      </p:cBhvr>
                                      <p:to>
                                        <p:strVal val="visible"/>
                                      </p:to>
                                    </p:set>
                                    <p:animEffect transition="in" filter="dissolve">
                                      <p:cBhvr>
                                        <p:cTn id="44" dur="500"/>
                                        <p:tgtEl>
                                          <p:spTgt spid="2355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35576"/>
                                        </p:tgtEl>
                                        <p:attrNameLst>
                                          <p:attrName>style.visibility</p:attrName>
                                        </p:attrNameLst>
                                      </p:cBhvr>
                                      <p:to>
                                        <p:strVal val="visible"/>
                                      </p:to>
                                    </p:set>
                                    <p:animEffect transition="in" filter="dissolve">
                                      <p:cBhvr>
                                        <p:cTn id="49" dur="500"/>
                                        <p:tgtEl>
                                          <p:spTgt spid="235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6" grpId="0" autoUpdateAnimBg="0"/>
      <p:bldP spid="235581" grpId="0" autoUpdateAnimBg="0"/>
      <p:bldP spid="23558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Freeform 2"/>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587" name="Rectangle 3"/>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a:spcBef>
                <a:spcPct val="50000"/>
              </a:spcBef>
              <a:buClrTx/>
              <a:buSzTx/>
              <a:buFontTx/>
              <a:buNone/>
              <a:defRPr/>
            </a:pPr>
            <a:r>
              <a:rPr lang="en-US" sz="8800">
                <a:solidFill>
                  <a:srgbClr val="FFD34A"/>
                </a:solidFill>
                <a:latin typeface="Times" charset="0"/>
                <a:ea typeface="ＭＳ Ｐゴシック" charset="-128"/>
                <a:cs typeface="ＭＳ Ｐゴシック" charset="-128"/>
              </a:rPr>
              <a:t>7</a:t>
            </a:r>
          </a:p>
        </p:txBody>
      </p:sp>
      <p:sp>
        <p:nvSpPr>
          <p:cNvPr id="2539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1" charset="0"/>
              <a:cs typeface="+mn-cs"/>
            </a:endParaRPr>
          </a:p>
        </p:txBody>
      </p:sp>
      <p:sp>
        <p:nvSpPr>
          <p:cNvPr id="67590" name="Rectangle 6"/>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59" name="Rectangle 7"/>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defTabSz="914400">
              <a:buClrTx/>
              <a:buSzTx/>
              <a:buFontTx/>
              <a:buNone/>
              <a:defRPr/>
            </a:pPr>
            <a:endParaRPr lang="en-US" sz="1600" b="1">
              <a:solidFill>
                <a:srgbClr val="FFFFFF"/>
              </a:solidFill>
              <a:effectLst>
                <a:outerShdw blurRad="38100" dist="38100" dir="2700000" algn="tl">
                  <a:srgbClr val="000000"/>
                </a:outerShdw>
              </a:effectLst>
              <a:latin typeface="Comic Sans MS" charset="0"/>
              <a:ea typeface="ＭＳ Ｐゴシック" charset="-128"/>
              <a:cs typeface="ＭＳ Ｐゴシック" charset="-128"/>
            </a:endParaRPr>
          </a:p>
        </p:txBody>
      </p:sp>
      <p:sp>
        <p:nvSpPr>
          <p:cNvPr id="67592" name="Text Box 8"/>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endParaRPr lang="en-US" sz="1600" b="1">
              <a:solidFill>
                <a:srgbClr val="FFFFFF"/>
              </a:solidFill>
              <a:latin typeface="Comic Sans MS" charset="0"/>
            </a:endParaRPr>
          </a:p>
        </p:txBody>
      </p:sp>
      <p:sp>
        <p:nvSpPr>
          <p:cNvPr id="253961" name="Text Box 9"/>
          <p:cNvSpPr txBox="1">
            <a:spLocks noChangeArrowheads="1"/>
          </p:cNvSpPr>
          <p:nvPr/>
        </p:nvSpPr>
        <p:spPr bwMode="auto">
          <a:xfrm>
            <a:off x="1573213" y="1851025"/>
            <a:ext cx="28225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以斯拉</a:t>
            </a:r>
            <a:endParaRPr lang="en-US" sz="3200" b="1">
              <a:solidFill>
                <a:srgbClr val="00FF00"/>
              </a:solidFill>
              <a:latin typeface="Comic Sans MS" charset="0"/>
            </a:endParaRPr>
          </a:p>
        </p:txBody>
      </p:sp>
      <p:sp>
        <p:nvSpPr>
          <p:cNvPr id="253962" name="Text Box 10"/>
          <p:cNvSpPr txBox="1">
            <a:spLocks noChangeArrowheads="1"/>
          </p:cNvSpPr>
          <p:nvPr/>
        </p:nvSpPr>
        <p:spPr bwMode="auto">
          <a:xfrm>
            <a:off x="673100" y="3787775"/>
            <a:ext cx="4071938"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尼希米</a:t>
            </a:r>
            <a:endParaRPr lang="en-US" sz="3200" b="1">
              <a:solidFill>
                <a:srgbClr val="00FF00"/>
              </a:solidFill>
              <a:latin typeface="Comic Sans MS" charset="0"/>
            </a:endParaRPr>
          </a:p>
        </p:txBody>
      </p:sp>
      <p:sp>
        <p:nvSpPr>
          <p:cNvPr id="67595" name="AutoShape 11"/>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64" name="Rectangle 12"/>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67597" name="Rectangle 13"/>
          <p:cNvSpPr>
            <a:spLocks noChangeArrowheads="1"/>
          </p:cNvSpPr>
          <p:nvPr/>
        </p:nvSpPr>
        <p:spPr bwMode="auto">
          <a:xfrm>
            <a:off x="3084513" y="996950"/>
            <a:ext cx="6985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zh-CN" altLang="en-US" sz="2000" b="1">
                <a:solidFill>
                  <a:srgbClr val="114FFB"/>
                </a:solidFill>
                <a:latin typeface="Times" charset="0"/>
              </a:rPr>
              <a:t>被掳</a:t>
            </a:r>
            <a:endParaRPr lang="en-US" sz="2000" b="1">
              <a:solidFill>
                <a:srgbClr val="114FFB"/>
              </a:solidFill>
              <a:latin typeface="Times" charset="0"/>
            </a:endParaRPr>
          </a:p>
        </p:txBody>
      </p:sp>
      <p:sp>
        <p:nvSpPr>
          <p:cNvPr id="67598" name="Rectangle 14"/>
          <p:cNvSpPr>
            <a:spLocks noChangeArrowheads="1"/>
          </p:cNvSpPr>
          <p:nvPr/>
        </p:nvSpPr>
        <p:spPr bwMode="auto">
          <a:xfrm>
            <a:off x="3630613" y="1844675"/>
            <a:ext cx="1042987"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114FFB"/>
                </a:solidFill>
                <a:latin typeface="Times" charset="0"/>
              </a:rPr>
              <a:t>70 </a:t>
            </a:r>
            <a:r>
              <a:rPr lang="zh-CN" altLang="en-US" sz="2800" b="1">
                <a:solidFill>
                  <a:srgbClr val="114FFB"/>
                </a:solidFill>
                <a:latin typeface="Times" charset="0"/>
              </a:rPr>
              <a:t>年</a:t>
            </a:r>
            <a:endParaRPr lang="en-US" sz="2800" b="1">
              <a:solidFill>
                <a:srgbClr val="114FFB"/>
              </a:solidFill>
              <a:latin typeface="Times" charset="0"/>
            </a:endParaRPr>
          </a:p>
        </p:txBody>
      </p:sp>
      <p:sp>
        <p:nvSpPr>
          <p:cNvPr id="67599" name="Rectangle 15"/>
          <p:cNvSpPr>
            <a:spLocks noChangeArrowheads="1"/>
          </p:cNvSpPr>
          <p:nvPr/>
        </p:nvSpPr>
        <p:spPr bwMode="auto">
          <a:xfrm>
            <a:off x="3706813" y="2301875"/>
            <a:ext cx="16637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114FFB"/>
                </a:solidFill>
                <a:latin typeface="Times" charset="0"/>
              </a:rPr>
              <a:t>3  </a:t>
            </a:r>
            <a:r>
              <a:rPr lang="zh-CN" altLang="en-US" sz="2800" b="1">
                <a:solidFill>
                  <a:srgbClr val="114FFB"/>
                </a:solidFill>
                <a:latin typeface="Times" charset="0"/>
              </a:rPr>
              <a:t>次跋涉</a:t>
            </a:r>
            <a:endParaRPr lang="en-US" sz="2800" b="1">
              <a:solidFill>
                <a:srgbClr val="114FFB"/>
              </a:solidFill>
              <a:latin typeface="Times" charset="0"/>
            </a:endParaRPr>
          </a:p>
        </p:txBody>
      </p:sp>
      <p:sp>
        <p:nvSpPr>
          <p:cNvPr id="67600" name="Rectangle 16"/>
          <p:cNvSpPr>
            <a:spLocks noChangeArrowheads="1"/>
          </p:cNvSpPr>
          <p:nvPr/>
        </p:nvSpPr>
        <p:spPr bwMode="auto">
          <a:xfrm>
            <a:off x="3221038" y="2736850"/>
            <a:ext cx="22891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b="1">
                <a:solidFill>
                  <a:srgbClr val="114FFB"/>
                </a:solidFill>
                <a:latin typeface="Times" charset="0"/>
              </a:rPr>
              <a:t>100 </a:t>
            </a:r>
            <a:r>
              <a:rPr lang="zh-CN" altLang="en-US" b="1">
                <a:solidFill>
                  <a:srgbClr val="114FFB"/>
                </a:solidFill>
                <a:latin typeface="Times" charset="0"/>
              </a:rPr>
              <a:t>年</a:t>
            </a:r>
            <a:r>
              <a:rPr lang="en-US" altLang="ja-JP" b="1">
                <a:solidFill>
                  <a:srgbClr val="114FFB"/>
                </a:solidFill>
                <a:latin typeface="Times" charset="0"/>
              </a:rPr>
              <a:t> / 50,000</a:t>
            </a:r>
            <a:endParaRPr lang="en-US" b="1">
              <a:solidFill>
                <a:srgbClr val="114FFB"/>
              </a:solidFill>
              <a:latin typeface="Times" charset="0"/>
            </a:endParaRPr>
          </a:p>
        </p:txBody>
      </p:sp>
      <p:sp>
        <p:nvSpPr>
          <p:cNvPr id="67601" name="Rectangle 17"/>
          <p:cNvSpPr>
            <a:spLocks noChangeArrowheads="1"/>
          </p:cNvSpPr>
          <p:nvPr/>
        </p:nvSpPr>
        <p:spPr bwMode="auto">
          <a:xfrm>
            <a:off x="3783013" y="3216275"/>
            <a:ext cx="15049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FFFF00"/>
                </a:solidFill>
                <a:latin typeface="Times" charset="0"/>
              </a:rPr>
              <a:t>Z - E - N</a:t>
            </a:r>
          </a:p>
        </p:txBody>
      </p:sp>
      <p:sp>
        <p:nvSpPr>
          <p:cNvPr id="67602" name="Rectangle 18"/>
          <p:cNvSpPr>
            <a:spLocks noChangeArrowheads="1"/>
          </p:cNvSpPr>
          <p:nvPr/>
        </p:nvSpPr>
        <p:spPr bwMode="auto">
          <a:xfrm>
            <a:off x="3829050" y="3209925"/>
            <a:ext cx="15081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03" name="Line 19"/>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4" name="Line 20"/>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5" name="Line 21"/>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6" name="Line 22"/>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253975" name="Rectangle 23"/>
          <p:cNvSpPr>
            <a:spLocks noChangeArrowheads="1"/>
          </p:cNvSpPr>
          <p:nvPr/>
        </p:nvSpPr>
        <p:spPr bwMode="auto">
          <a:xfrm>
            <a:off x="1571625" y="1846263"/>
            <a:ext cx="5837238" cy="5826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以斯拉</a:t>
            </a:r>
            <a:r>
              <a:rPr lang="en-US" altLang="ja-JP" sz="3200" b="1">
                <a:solidFill>
                  <a:srgbClr val="FFFF00"/>
                </a:solidFill>
                <a:latin typeface="Comic Sans MS" charset="0"/>
              </a:rPr>
              <a:t>…</a:t>
            </a:r>
            <a:r>
              <a:rPr lang="zh-CN" altLang="en-US" sz="3200" b="1">
                <a:solidFill>
                  <a:srgbClr val="FFFF00"/>
                </a:solidFill>
                <a:latin typeface="Comic Sans MS" charset="0"/>
              </a:rPr>
              <a:t>归回为教导神的律法</a:t>
            </a:r>
            <a:r>
              <a:rPr lang="en-US" altLang="ja-JP" sz="3200" b="1">
                <a:solidFill>
                  <a:srgbClr val="FFFF00"/>
                </a:solidFill>
                <a:latin typeface="Comic Sans MS" charset="0"/>
              </a:rPr>
              <a:t>.</a:t>
            </a:r>
            <a:endParaRPr lang="en-US" sz="3200" b="1">
              <a:solidFill>
                <a:srgbClr val="FFFF00"/>
              </a:solidFill>
              <a:latin typeface="Comic Sans MS" charset="0"/>
            </a:endParaRPr>
          </a:p>
        </p:txBody>
      </p:sp>
      <p:sp>
        <p:nvSpPr>
          <p:cNvPr id="253976" name="Rectangle 24"/>
          <p:cNvSpPr>
            <a:spLocks noChangeArrowheads="1"/>
          </p:cNvSpPr>
          <p:nvPr/>
        </p:nvSpPr>
        <p:spPr bwMode="auto">
          <a:xfrm>
            <a:off x="654050" y="3787775"/>
            <a:ext cx="5989638" cy="1074738"/>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尼希米</a:t>
            </a:r>
            <a:r>
              <a:rPr lang="en-US" altLang="ja-JP" sz="3200" b="1">
                <a:solidFill>
                  <a:srgbClr val="FFFF00"/>
                </a:solidFill>
                <a:latin typeface="Comic Sans MS" charset="0"/>
              </a:rPr>
              <a:t>…</a:t>
            </a:r>
            <a:r>
              <a:rPr lang="zh-CN" altLang="en-US" sz="3200" b="1">
                <a:solidFill>
                  <a:srgbClr val="FFFF00"/>
                </a:solidFill>
                <a:latin typeface="Comic Sans MS" charset="0"/>
              </a:rPr>
              <a:t>归回为旧约伟大领导人</a:t>
            </a:r>
            <a:r>
              <a:rPr lang="en-US" altLang="zh-CN" sz="3200" b="1">
                <a:solidFill>
                  <a:srgbClr val="FFFF00"/>
                </a:solidFill>
                <a:latin typeface="Comic Sans MS" charset="0"/>
              </a:rPr>
              <a:t>,</a:t>
            </a:r>
            <a:r>
              <a:rPr lang="zh-CN" altLang="en-US" sz="3200" b="1">
                <a:solidFill>
                  <a:srgbClr val="FFFF00"/>
                </a:solidFill>
                <a:latin typeface="Comic Sans MS" charset="0"/>
              </a:rPr>
              <a:t>并重建城门与城墙</a:t>
            </a:r>
            <a:r>
              <a:rPr lang="en-US" altLang="ja-JP" sz="3200" b="1">
                <a:solidFill>
                  <a:srgbClr val="FFFF00"/>
                </a:solidFill>
                <a:latin typeface="Comic Sans MS" charset="0"/>
              </a:rPr>
              <a:t>.</a:t>
            </a:r>
            <a:endParaRPr lang="en-US" sz="3200" b="1">
              <a:solidFill>
                <a:srgbClr val="FFFF00"/>
              </a:solidFill>
              <a:latin typeface="Comic Sans MS" charset="0"/>
            </a:endParaRPr>
          </a:p>
        </p:txBody>
      </p:sp>
      <p:sp>
        <p:nvSpPr>
          <p:cNvPr id="253977" name="Text Box 25"/>
          <p:cNvSpPr txBox="1">
            <a:spLocks noChangeArrowheads="1"/>
          </p:cNvSpPr>
          <p:nvPr/>
        </p:nvSpPr>
        <p:spPr bwMode="auto">
          <a:xfrm>
            <a:off x="2582863" y="501650"/>
            <a:ext cx="3748087" cy="5842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所罗巴伯</a:t>
            </a:r>
            <a:endParaRPr lang="en-US" sz="3200" b="1">
              <a:solidFill>
                <a:srgbClr val="00FF00"/>
              </a:solidFill>
              <a:latin typeface="Comic Sans MS" charset="0"/>
            </a:endParaRPr>
          </a:p>
        </p:txBody>
      </p:sp>
      <p:sp>
        <p:nvSpPr>
          <p:cNvPr id="253978" name="Rectangle 26"/>
          <p:cNvSpPr>
            <a:spLocks noChangeArrowheads="1"/>
          </p:cNvSpPr>
          <p:nvPr/>
        </p:nvSpPr>
        <p:spPr bwMode="auto">
          <a:xfrm>
            <a:off x="2571750" y="488950"/>
            <a:ext cx="6562725" cy="58261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所罗巴伯</a:t>
            </a:r>
            <a:r>
              <a:rPr lang="en-US" altLang="ja-JP" sz="3200" b="1">
                <a:solidFill>
                  <a:srgbClr val="FFFF00"/>
                </a:solidFill>
                <a:latin typeface="Comic Sans MS" charset="0"/>
              </a:rPr>
              <a:t>…</a:t>
            </a:r>
            <a:r>
              <a:rPr lang="zh-CN" altLang="en-US" sz="3200" b="1">
                <a:solidFill>
                  <a:srgbClr val="FFFF00"/>
                </a:solidFill>
                <a:latin typeface="Comic Sans MS" charset="0"/>
              </a:rPr>
              <a:t>归回为开始重建圣殿</a:t>
            </a:r>
            <a:r>
              <a:rPr lang="en-US" altLang="ja-JP" sz="3200" b="1">
                <a:solidFill>
                  <a:srgbClr val="FFFF00"/>
                </a:solidFill>
                <a:latin typeface="Comic Sans MS" charset="0"/>
              </a:rPr>
              <a:t>.</a:t>
            </a:r>
            <a:endParaRPr lang="en-US" sz="3200" b="1">
              <a:solidFill>
                <a:srgbClr val="FFFF00"/>
              </a:solidFill>
              <a:latin typeface="Comic Sans MS" charset="0"/>
            </a:endParaRPr>
          </a:p>
        </p:txBody>
      </p:sp>
      <p:grpSp>
        <p:nvGrpSpPr>
          <p:cNvPr id="67611" name="Group 27"/>
          <p:cNvGrpSpPr>
            <a:grpSpLocks/>
          </p:cNvGrpSpPr>
          <p:nvPr/>
        </p:nvGrpSpPr>
        <p:grpSpPr bwMode="auto">
          <a:xfrm>
            <a:off x="7943850" y="3435350"/>
            <a:ext cx="1195388" cy="1098550"/>
            <a:chOff x="3544" y="2589"/>
            <a:chExt cx="753" cy="692"/>
          </a:xfrm>
        </p:grpSpPr>
        <p:sp>
          <p:nvSpPr>
            <p:cNvPr id="67622" name="Freeform 28"/>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623" name="Freeform 29"/>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624" name="AutoShape 30"/>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67625" name="Rectangle 31"/>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defTabSz="914400" eaLnBrk="1" hangingPunct="1">
                <a:buClrTx/>
                <a:buSzTx/>
                <a:buFontTx/>
                <a:buNone/>
              </a:pPr>
              <a:endParaRPr lang="en-US">
                <a:solidFill>
                  <a:srgbClr val="FFFFFF"/>
                </a:solidFill>
              </a:endParaRPr>
            </a:p>
          </p:txBody>
        </p:sp>
        <p:sp>
          <p:nvSpPr>
            <p:cNvPr id="67626" name="Line 32"/>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27" name="Line 33"/>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28" name="Rectangle 34"/>
            <p:cNvSpPr>
              <a:spLocks noChangeArrowheads="1"/>
            </p:cNvSpPr>
            <p:nvPr/>
          </p:nvSpPr>
          <p:spPr bwMode="auto">
            <a:xfrm>
              <a:off x="3544" y="2589"/>
              <a:ext cx="26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zh-CN" altLang="en-US" sz="900" b="1">
                  <a:solidFill>
                    <a:srgbClr val="000000"/>
                  </a:solidFill>
                  <a:latin typeface="Chicago" charset="0"/>
                </a:rPr>
                <a:t>被掳</a:t>
              </a:r>
              <a:endParaRPr lang="en-US" sz="900" b="1">
                <a:solidFill>
                  <a:srgbClr val="000000"/>
                </a:solidFill>
                <a:latin typeface="Chicago" charset="0"/>
              </a:endParaRPr>
            </a:p>
          </p:txBody>
        </p:sp>
        <p:sp>
          <p:nvSpPr>
            <p:cNvPr id="67629" name="Line 35"/>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30" name="Line 36"/>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31" name="Rectangle 37"/>
            <p:cNvSpPr>
              <a:spLocks noChangeArrowheads="1"/>
            </p:cNvSpPr>
            <p:nvPr/>
          </p:nvSpPr>
          <p:spPr bwMode="auto">
            <a:xfrm>
              <a:off x="3665" y="2752"/>
              <a:ext cx="307"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1000" b="1">
                  <a:solidFill>
                    <a:srgbClr val="000000"/>
                  </a:solidFill>
                  <a:latin typeface="Helvetica" charset="0"/>
                </a:rPr>
                <a:t>70 </a:t>
              </a:r>
              <a:r>
                <a:rPr lang="zh-CN" altLang="en-US" sz="1000" b="1">
                  <a:solidFill>
                    <a:srgbClr val="000000"/>
                  </a:solidFill>
                  <a:latin typeface="Helvetica" charset="0"/>
                </a:rPr>
                <a:t>年</a:t>
              </a:r>
              <a:endParaRPr lang="en-US" sz="1000" b="1">
                <a:solidFill>
                  <a:srgbClr val="000000"/>
                </a:solidFill>
                <a:latin typeface="Helvetica" charset="0"/>
              </a:endParaRPr>
            </a:p>
          </p:txBody>
        </p:sp>
        <p:sp>
          <p:nvSpPr>
            <p:cNvPr id="67632" name="Rectangle 38"/>
            <p:cNvSpPr>
              <a:spLocks noChangeArrowheads="1"/>
            </p:cNvSpPr>
            <p:nvPr/>
          </p:nvSpPr>
          <p:spPr bwMode="auto">
            <a:xfrm>
              <a:off x="3695" y="2864"/>
              <a:ext cx="42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1000" b="1">
                  <a:solidFill>
                    <a:srgbClr val="000000"/>
                  </a:solidFill>
                  <a:latin typeface="Helvetica" charset="0"/>
                </a:rPr>
                <a:t>3 </a:t>
              </a:r>
              <a:r>
                <a:rPr lang="zh-CN" altLang="en-US" sz="1000" b="1">
                  <a:solidFill>
                    <a:srgbClr val="000000"/>
                  </a:solidFill>
                  <a:latin typeface="Helvetica" charset="0"/>
                </a:rPr>
                <a:t>次跋涉</a:t>
              </a:r>
              <a:endParaRPr lang="en-US" sz="1000" b="1">
                <a:solidFill>
                  <a:srgbClr val="000000"/>
                </a:solidFill>
                <a:latin typeface="Helvetica" charset="0"/>
              </a:endParaRPr>
            </a:p>
          </p:txBody>
        </p:sp>
        <p:sp>
          <p:nvSpPr>
            <p:cNvPr id="67633" name="Rectangle 39"/>
            <p:cNvSpPr>
              <a:spLocks noChangeArrowheads="1"/>
            </p:cNvSpPr>
            <p:nvPr/>
          </p:nvSpPr>
          <p:spPr bwMode="auto">
            <a:xfrm>
              <a:off x="3676" y="3115"/>
              <a:ext cx="52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defTabSz="914400">
                <a:buClrTx/>
                <a:buSzTx/>
                <a:buFontTx/>
                <a:buNone/>
              </a:pPr>
              <a:r>
                <a:rPr lang="en-US" sz="1000" b="1">
                  <a:solidFill>
                    <a:srgbClr val="000000"/>
                  </a:solidFill>
                  <a:latin typeface="Helvetica" charset="0"/>
                </a:rPr>
                <a:t>Z - E - N</a:t>
              </a:r>
            </a:p>
          </p:txBody>
        </p:sp>
        <p:sp>
          <p:nvSpPr>
            <p:cNvPr id="67634" name="Rectangle 40"/>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35" name="Rectangle 41"/>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36" name="Rectangle 42"/>
            <p:cNvSpPr>
              <a:spLocks noChangeArrowheads="1"/>
            </p:cNvSpPr>
            <p:nvPr/>
          </p:nvSpPr>
          <p:spPr bwMode="auto">
            <a:xfrm>
              <a:off x="3566" y="3007"/>
              <a:ext cx="7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defTabSz="914400">
                <a:buClrTx/>
                <a:buSzTx/>
                <a:buFontTx/>
                <a:buNone/>
              </a:pPr>
              <a:r>
                <a:rPr lang="en-US" sz="800" b="1">
                  <a:solidFill>
                    <a:srgbClr val="000000"/>
                  </a:solidFill>
                  <a:latin typeface="Helvetica" charset="0"/>
                </a:rPr>
                <a:t>100 </a:t>
              </a:r>
              <a:r>
                <a:rPr lang="zh-CN" altLang="en-US" sz="800" b="1">
                  <a:solidFill>
                    <a:srgbClr val="000000"/>
                  </a:solidFill>
                  <a:latin typeface="Helvetica" charset="0"/>
                </a:rPr>
                <a:t>年</a:t>
              </a:r>
              <a:r>
                <a:rPr lang="en-US" altLang="ja-JP" sz="800" b="1">
                  <a:solidFill>
                    <a:srgbClr val="000000"/>
                  </a:solidFill>
                  <a:latin typeface="Helvetica" charset="0"/>
                </a:rPr>
                <a:t> / 50,000</a:t>
              </a:r>
              <a:endParaRPr lang="en-US" sz="800" b="1">
                <a:solidFill>
                  <a:srgbClr val="000000"/>
                </a:solidFill>
                <a:latin typeface="Helvetica" charset="0"/>
              </a:endParaRPr>
            </a:p>
          </p:txBody>
        </p:sp>
      </p:grpSp>
      <p:sp>
        <p:nvSpPr>
          <p:cNvPr id="67612" name="Text Box 4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a:solidFill>
                  <a:srgbClr val="FFA27C"/>
                </a:solidFill>
                <a:latin typeface="B VAG Rounded Bold" charset="0"/>
              </a:rPr>
              <a:t> </a:t>
            </a:r>
          </a:p>
        </p:txBody>
      </p:sp>
      <p:sp>
        <p:nvSpPr>
          <p:cNvPr id="67613" name="Text Box 44"/>
          <p:cNvSpPr txBox="1">
            <a:spLocks noChangeArrowheads="1"/>
          </p:cNvSpPr>
          <p:nvPr/>
        </p:nvSpPr>
        <p:spPr bwMode="auto">
          <a:xfrm>
            <a:off x="8591550" y="6423025"/>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800" b="1">
                <a:solidFill>
                  <a:srgbClr val="FFFFFF"/>
                </a:solidFill>
                <a:latin typeface="Comic Sans MS" charset="0"/>
              </a:rPr>
              <a:t>3</a:t>
            </a:r>
            <a:endParaRPr lang="en-US" sz="2000">
              <a:solidFill>
                <a:srgbClr val="FFA27C"/>
              </a:solidFill>
              <a:latin typeface="B VAG Rounded Bold" charset="0"/>
            </a:endParaRPr>
          </a:p>
        </p:txBody>
      </p:sp>
      <p:grpSp>
        <p:nvGrpSpPr>
          <p:cNvPr id="3" name="Group 45"/>
          <p:cNvGrpSpPr>
            <a:grpSpLocks/>
          </p:cNvGrpSpPr>
          <p:nvPr/>
        </p:nvGrpSpPr>
        <p:grpSpPr bwMode="auto">
          <a:xfrm>
            <a:off x="2786063" y="1435100"/>
            <a:ext cx="5265737" cy="4075113"/>
            <a:chOff x="1247" y="633"/>
            <a:chExt cx="3317" cy="2567"/>
          </a:xfrm>
        </p:grpSpPr>
        <p:sp>
          <p:nvSpPr>
            <p:cNvPr id="253998" name="AutoShape 46"/>
            <p:cNvSpPr>
              <a:spLocks noChangeArrowheads="1"/>
            </p:cNvSpPr>
            <p:nvPr/>
          </p:nvSpPr>
          <p:spPr bwMode="auto">
            <a:xfrm>
              <a:off x="1467" y="633"/>
              <a:ext cx="2848" cy="256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chemeClr val="accent2"/>
              </a:solidFill>
              <a:round/>
              <a:headEnd/>
              <a:tailEnd/>
            </a:ln>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253999" name="Text Box 47"/>
            <p:cNvSpPr txBox="1">
              <a:spLocks noChangeArrowheads="1"/>
            </p:cNvSpPr>
            <p:nvPr/>
          </p:nvSpPr>
          <p:spPr bwMode="auto">
            <a:xfrm>
              <a:off x="1252" y="992"/>
              <a:ext cx="3312" cy="69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defTabSz="914400">
                <a:spcBef>
                  <a:spcPct val="50000"/>
                </a:spcBef>
                <a:buClrTx/>
                <a:buSzTx/>
                <a:buFontTx/>
                <a:buNone/>
                <a:defRPr/>
              </a:pPr>
              <a:r>
                <a:rPr lang="en-US" sz="6600" b="1" dirty="0">
                  <a:solidFill>
                    <a:srgbClr val="FFD34A"/>
                  </a:solidFill>
                  <a:latin typeface="Comic Sans MS" pitchFamily="-112" charset="0"/>
                  <a:ea typeface="ＭＳ Ｐゴシック" pitchFamily="-112" charset="-128"/>
                  <a:cs typeface="+mn-cs"/>
                </a:rPr>
                <a:t>Z-E-N</a:t>
              </a:r>
            </a:p>
          </p:txBody>
        </p:sp>
        <p:sp>
          <p:nvSpPr>
            <p:cNvPr id="254000" name="Text Box 48"/>
            <p:cNvSpPr txBox="1">
              <a:spLocks noChangeArrowheads="1"/>
            </p:cNvSpPr>
            <p:nvPr/>
          </p:nvSpPr>
          <p:spPr bwMode="auto">
            <a:xfrm>
              <a:off x="1247" y="1890"/>
              <a:ext cx="3312" cy="3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3200" b="1">
                  <a:solidFill>
                    <a:srgbClr val="FFD34A"/>
                  </a:solidFill>
                  <a:latin typeface="Comic Sans MS" charset="0"/>
                </a:rPr>
                <a:t>3</a:t>
              </a:r>
              <a:r>
                <a:rPr lang="zh-CN" altLang="en-US" sz="3200" b="1">
                  <a:solidFill>
                    <a:srgbClr val="FFD34A"/>
                  </a:solidFill>
                  <a:latin typeface="Comic Sans MS" charset="0"/>
                </a:rPr>
                <a:t>位外交官祭司</a:t>
              </a:r>
              <a:endParaRPr lang="en-US" sz="3200" b="1">
                <a:solidFill>
                  <a:srgbClr val="FFD34A"/>
                </a:solidFill>
                <a:latin typeface="Comic Sans MS" charset="0"/>
              </a:endParaRPr>
            </a:p>
          </p:txBody>
        </p:sp>
      </p:grpSp>
      <p:sp>
        <p:nvSpPr>
          <p:cNvPr id="254001" name="Rectangle 49"/>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66</a:t>
            </a:r>
          </a:p>
        </p:txBody>
      </p:sp>
      <p:sp>
        <p:nvSpPr>
          <p:cNvPr id="254002" name="Text Box 50"/>
          <p:cNvSpPr txBox="1">
            <a:spLocks noChangeArrowheads="1"/>
          </p:cNvSpPr>
          <p:nvPr/>
        </p:nvSpPr>
        <p:spPr bwMode="auto">
          <a:xfrm>
            <a:off x="1754188" y="0"/>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1600" b="1">
                <a:solidFill>
                  <a:srgbClr val="FFFFFF"/>
                </a:solidFill>
                <a:latin typeface="Comic Sans MS" charset="0"/>
              </a:rPr>
              <a:t>耶</a:t>
            </a:r>
            <a:r>
              <a:rPr lang="en-US" altLang="ja-JP" sz="1600" b="1">
                <a:solidFill>
                  <a:srgbClr val="FFFFFF"/>
                </a:solidFill>
                <a:latin typeface="Comic Sans MS" charset="0"/>
              </a:rPr>
              <a:t> 29:10; </a:t>
            </a:r>
            <a:r>
              <a:rPr lang="zh-CN" altLang="en-US" sz="1600" b="1">
                <a:solidFill>
                  <a:srgbClr val="FFFFFF"/>
                </a:solidFill>
                <a:latin typeface="Comic Sans MS" charset="0"/>
              </a:rPr>
              <a:t>拉</a:t>
            </a:r>
            <a:r>
              <a:rPr lang="en-US" altLang="ja-JP" sz="1600" b="1">
                <a:solidFill>
                  <a:srgbClr val="FFFFFF"/>
                </a:solidFill>
                <a:latin typeface="Comic Sans MS" charset="0"/>
              </a:rPr>
              <a:t> 3:8; </a:t>
            </a:r>
            <a:r>
              <a:rPr lang="zh-CN" altLang="en-US" sz="1600" b="1">
                <a:solidFill>
                  <a:srgbClr val="FFFFFF"/>
                </a:solidFill>
                <a:latin typeface="Comic Sans MS" charset="0"/>
              </a:rPr>
              <a:t>尼</a:t>
            </a:r>
            <a:r>
              <a:rPr lang="en-US" altLang="ja-JP" sz="1600" b="1">
                <a:solidFill>
                  <a:srgbClr val="FFFFFF"/>
                </a:solidFill>
                <a:latin typeface="Comic Sans MS" charset="0"/>
              </a:rPr>
              <a:t> 2:5-6</a:t>
            </a:r>
            <a:endParaRPr lang="en-US" sz="1600" b="1">
              <a:solidFill>
                <a:srgbClr val="FFFFFF"/>
              </a:solidFill>
              <a:latin typeface="Comic Sans MS" charset="0"/>
            </a:endParaRPr>
          </a:p>
        </p:txBody>
      </p:sp>
      <p:sp>
        <p:nvSpPr>
          <p:cNvPr id="67617"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200" b="1">
                <a:solidFill>
                  <a:srgbClr val="FFFFFF"/>
                </a:solidFill>
                <a:latin typeface="Arial" charset="0"/>
              </a:rPr>
              <a:t>Handbook pg. 37-38</a:t>
            </a:r>
          </a:p>
        </p:txBody>
      </p:sp>
      <p:sp>
        <p:nvSpPr>
          <p:cNvPr id="254004" name="Rectangle 52"/>
          <p:cNvSpPr>
            <a:spLocks noGrp="1" noChangeArrowheads="1"/>
          </p:cNvSpPr>
          <p:nvPr>
            <p:ph type="title" idx="4294967295"/>
          </p:nvPr>
        </p:nvSpPr>
        <p:spPr bwMode="auto">
          <a:xfrm>
            <a:off x="4191000" y="6553200"/>
            <a:ext cx="990600" cy="304800"/>
          </a:xfrm>
          <a:prstGeom prst="rect">
            <a:avLst/>
          </a:prstGeom>
          <a:ln>
            <a:miter lim="800000"/>
            <a:headEnd/>
            <a:tailEnd/>
          </a:ln>
        </p:spPr>
        <p:txBody>
          <a:bodyPr/>
          <a:lstStyle/>
          <a:p>
            <a:r>
              <a:rPr lang="en-US" sz="1800" b="1">
                <a:effectLst/>
                <a:latin typeface="Comic Sans MS" charset="0"/>
                <a:ea typeface="ＭＳ Ｐゴシック" charset="0"/>
                <a:cs typeface="ＭＳ Ｐゴシック" charset="0"/>
              </a:rPr>
              <a:t>Z-E-N</a:t>
            </a:r>
            <a:endParaRPr lang="en-US" sz="1000">
              <a:latin typeface="Times" charset="0"/>
              <a:ea typeface="ＭＳ Ｐゴシック" charset="0"/>
              <a:cs typeface="ＭＳ Ｐゴシック" charset="0"/>
            </a:endParaRPr>
          </a:p>
        </p:txBody>
      </p:sp>
    </p:spTree>
    <p:extLst>
      <p:ext uri="{BB962C8B-B14F-4D97-AF65-F5344CB8AC3E}">
        <p14:creationId xmlns:p14="http://schemas.microsoft.com/office/powerpoint/2010/main" val="2050620654"/>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500"/>
                                  </p:stCondLst>
                                  <p:childTnLst>
                                    <p:set>
                                      <p:cBhvr>
                                        <p:cTn id="6" dur="1" fill="hold">
                                          <p:stCondLst>
                                            <p:cond delay="0"/>
                                          </p:stCondLst>
                                        </p:cTn>
                                        <p:tgtEl>
                                          <p:spTgt spid="253978"/>
                                        </p:tgtEl>
                                        <p:attrNameLst>
                                          <p:attrName>style.visibility</p:attrName>
                                        </p:attrNameLst>
                                      </p:cBhvr>
                                      <p:to>
                                        <p:strVal val="visible"/>
                                      </p:to>
                                    </p:set>
                                    <p:anim calcmode="lin" valueType="num">
                                      <p:cBhvr>
                                        <p:cTn id="7" dur="500" fill="hold"/>
                                        <p:tgtEl>
                                          <p:spTgt spid="253978"/>
                                        </p:tgtEl>
                                        <p:attrNameLst>
                                          <p:attrName>ppt_w</p:attrName>
                                        </p:attrNameLst>
                                      </p:cBhvr>
                                      <p:tavLst>
                                        <p:tav tm="0">
                                          <p:val>
                                            <p:fltVal val="0"/>
                                          </p:val>
                                        </p:tav>
                                        <p:tav tm="100000">
                                          <p:val>
                                            <p:strVal val="#ppt_w"/>
                                          </p:val>
                                        </p:tav>
                                      </p:tavLst>
                                    </p:anim>
                                    <p:anim calcmode="lin" valueType="num">
                                      <p:cBhvr>
                                        <p:cTn id="8" dur="500" fill="hold"/>
                                        <p:tgtEl>
                                          <p:spTgt spid="253978"/>
                                        </p:tgtEl>
                                        <p:attrNameLst>
                                          <p:attrName>ppt_h</p:attrName>
                                        </p:attrNameLst>
                                      </p:cBhvr>
                                      <p:tavLst>
                                        <p:tav tm="0">
                                          <p:val>
                                            <p:fltVal val="0"/>
                                          </p:val>
                                        </p:tav>
                                        <p:tav tm="100000">
                                          <p:val>
                                            <p:strVal val="#ppt_h"/>
                                          </p:val>
                                        </p:tav>
                                      </p:tavLst>
                                    </p:anim>
                                    <p:anim calcmode="lin" valueType="num">
                                      <p:cBhvr>
                                        <p:cTn id="9" dur="500" fill="hold"/>
                                        <p:tgtEl>
                                          <p:spTgt spid="253978"/>
                                        </p:tgtEl>
                                        <p:attrNameLst>
                                          <p:attrName>ppt_x</p:attrName>
                                        </p:attrNameLst>
                                      </p:cBhvr>
                                      <p:tavLst>
                                        <p:tav tm="0">
                                          <p:val>
                                            <p:fltVal val="0.5"/>
                                          </p:val>
                                        </p:tav>
                                        <p:tav tm="100000">
                                          <p:val>
                                            <p:strVal val="#ppt_x"/>
                                          </p:val>
                                        </p:tav>
                                      </p:tavLst>
                                    </p:anim>
                                    <p:anim calcmode="lin" valueType="num">
                                      <p:cBhvr>
                                        <p:cTn id="10" dur="500" fill="hold"/>
                                        <p:tgtEl>
                                          <p:spTgt spid="253978"/>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253975"/>
                                        </p:tgtEl>
                                        <p:attrNameLst>
                                          <p:attrName>style.visibility</p:attrName>
                                        </p:attrNameLst>
                                      </p:cBhvr>
                                      <p:to>
                                        <p:strVal val="visible"/>
                                      </p:to>
                                    </p:set>
                                    <p:anim calcmode="lin" valueType="num">
                                      <p:cBhvr>
                                        <p:cTn id="15" dur="500" fill="hold"/>
                                        <p:tgtEl>
                                          <p:spTgt spid="253975"/>
                                        </p:tgtEl>
                                        <p:attrNameLst>
                                          <p:attrName>ppt_w</p:attrName>
                                        </p:attrNameLst>
                                      </p:cBhvr>
                                      <p:tavLst>
                                        <p:tav tm="0">
                                          <p:val>
                                            <p:fltVal val="0"/>
                                          </p:val>
                                        </p:tav>
                                        <p:tav tm="100000">
                                          <p:val>
                                            <p:strVal val="#ppt_w"/>
                                          </p:val>
                                        </p:tav>
                                      </p:tavLst>
                                    </p:anim>
                                    <p:anim calcmode="lin" valueType="num">
                                      <p:cBhvr>
                                        <p:cTn id="16" dur="500" fill="hold"/>
                                        <p:tgtEl>
                                          <p:spTgt spid="253975"/>
                                        </p:tgtEl>
                                        <p:attrNameLst>
                                          <p:attrName>ppt_h</p:attrName>
                                        </p:attrNameLst>
                                      </p:cBhvr>
                                      <p:tavLst>
                                        <p:tav tm="0">
                                          <p:val>
                                            <p:fltVal val="0"/>
                                          </p:val>
                                        </p:tav>
                                        <p:tav tm="100000">
                                          <p:val>
                                            <p:strVal val="#ppt_h"/>
                                          </p:val>
                                        </p:tav>
                                      </p:tavLst>
                                    </p:anim>
                                    <p:anim calcmode="lin" valueType="num">
                                      <p:cBhvr>
                                        <p:cTn id="17" dur="500" fill="hold"/>
                                        <p:tgtEl>
                                          <p:spTgt spid="253975"/>
                                        </p:tgtEl>
                                        <p:attrNameLst>
                                          <p:attrName>ppt_x</p:attrName>
                                        </p:attrNameLst>
                                      </p:cBhvr>
                                      <p:tavLst>
                                        <p:tav tm="0">
                                          <p:val>
                                            <p:fltVal val="0.5"/>
                                          </p:val>
                                        </p:tav>
                                        <p:tav tm="100000">
                                          <p:val>
                                            <p:strVal val="#ppt_x"/>
                                          </p:val>
                                        </p:tav>
                                      </p:tavLst>
                                    </p:anim>
                                    <p:anim calcmode="lin" valueType="num">
                                      <p:cBhvr>
                                        <p:cTn id="18" dur="500" fill="hold"/>
                                        <p:tgtEl>
                                          <p:spTgt spid="253975"/>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253976"/>
                                        </p:tgtEl>
                                        <p:attrNameLst>
                                          <p:attrName>style.visibility</p:attrName>
                                        </p:attrNameLst>
                                      </p:cBhvr>
                                      <p:to>
                                        <p:strVal val="visible"/>
                                      </p:to>
                                    </p:set>
                                    <p:anim calcmode="lin" valueType="num">
                                      <p:cBhvr>
                                        <p:cTn id="23" dur="500" fill="hold"/>
                                        <p:tgtEl>
                                          <p:spTgt spid="253976"/>
                                        </p:tgtEl>
                                        <p:attrNameLst>
                                          <p:attrName>ppt_w</p:attrName>
                                        </p:attrNameLst>
                                      </p:cBhvr>
                                      <p:tavLst>
                                        <p:tav tm="0">
                                          <p:val>
                                            <p:fltVal val="0"/>
                                          </p:val>
                                        </p:tav>
                                        <p:tav tm="100000">
                                          <p:val>
                                            <p:strVal val="#ppt_w"/>
                                          </p:val>
                                        </p:tav>
                                      </p:tavLst>
                                    </p:anim>
                                    <p:anim calcmode="lin" valueType="num">
                                      <p:cBhvr>
                                        <p:cTn id="24" dur="500" fill="hold"/>
                                        <p:tgtEl>
                                          <p:spTgt spid="253976"/>
                                        </p:tgtEl>
                                        <p:attrNameLst>
                                          <p:attrName>ppt_h</p:attrName>
                                        </p:attrNameLst>
                                      </p:cBhvr>
                                      <p:tavLst>
                                        <p:tav tm="0">
                                          <p:val>
                                            <p:fltVal val="0"/>
                                          </p:val>
                                        </p:tav>
                                        <p:tav tm="100000">
                                          <p:val>
                                            <p:strVal val="#ppt_h"/>
                                          </p:val>
                                        </p:tav>
                                      </p:tavLst>
                                    </p:anim>
                                    <p:anim calcmode="lin" valueType="num">
                                      <p:cBhvr>
                                        <p:cTn id="25" dur="500" fill="hold"/>
                                        <p:tgtEl>
                                          <p:spTgt spid="253976"/>
                                        </p:tgtEl>
                                        <p:attrNameLst>
                                          <p:attrName>ppt_x</p:attrName>
                                        </p:attrNameLst>
                                      </p:cBhvr>
                                      <p:tavLst>
                                        <p:tav tm="0">
                                          <p:val>
                                            <p:fltVal val="0.5"/>
                                          </p:val>
                                        </p:tav>
                                        <p:tav tm="100000">
                                          <p:val>
                                            <p:strVal val="#ppt_x"/>
                                          </p:val>
                                        </p:tav>
                                      </p:tavLst>
                                    </p:anim>
                                    <p:anim calcmode="lin" valueType="num">
                                      <p:cBhvr>
                                        <p:cTn id="26" dur="500" fill="hold"/>
                                        <p:tgtEl>
                                          <p:spTgt spid="253976"/>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75" grpId="0" autoUpdateAnimBg="0"/>
      <p:bldP spid="253976" grpId="0" autoUpdateAnimBg="0"/>
      <p:bldP spid="253978"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001000" cy="685800"/>
          </a:xfrm>
          <a:solidFill>
            <a:srgbClr val="000000"/>
          </a:solidFill>
        </p:spPr>
        <p:txBody>
          <a:bodyPr/>
          <a:lstStyle/>
          <a:p>
            <a:pPr algn="ctr" eaLnBrk="1" hangingPunct="1"/>
            <a:r>
              <a:rPr lang="zh-CN" altLang="en-US" sz="3600" b="1" dirty="0">
                <a:solidFill>
                  <a:srgbClr val="FFFFFF"/>
                </a:solidFill>
                <a:latin typeface="Arial Black" charset="0"/>
                <a:ea typeface="ＭＳ Ｐゴシック" charset="0"/>
                <a:cs typeface="ＭＳ Ｐゴシック" charset="0"/>
              </a:rPr>
              <a:t>以斯拉记与以斯帖记的相互关系</a:t>
            </a:r>
            <a:endParaRPr lang="en-US" sz="3600" b="1" dirty="0">
              <a:solidFill>
                <a:srgbClr val="FFFFFF"/>
              </a:solidFill>
              <a:latin typeface="Arial Black" charset="0"/>
              <a:ea typeface="ＭＳ Ｐゴシック" charset="0"/>
              <a:cs typeface="ＭＳ Ｐゴシック" charset="0"/>
            </a:endParaRPr>
          </a:p>
        </p:txBody>
      </p:sp>
      <p:sp>
        <p:nvSpPr>
          <p:cNvPr id="88067" name="Text Box 3"/>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289</a:t>
            </a:r>
          </a:p>
        </p:txBody>
      </p:sp>
      <p:grpSp>
        <p:nvGrpSpPr>
          <p:cNvPr id="88068" name="Group 106"/>
          <p:cNvGrpSpPr>
            <a:grpSpLocks/>
          </p:cNvGrpSpPr>
          <p:nvPr/>
        </p:nvGrpSpPr>
        <p:grpSpPr bwMode="auto">
          <a:xfrm>
            <a:off x="0" y="762000"/>
            <a:ext cx="9144000" cy="6019800"/>
            <a:chOff x="0" y="480"/>
            <a:chExt cx="5760" cy="3792"/>
          </a:xfrm>
        </p:grpSpPr>
        <p:grpSp>
          <p:nvGrpSpPr>
            <p:cNvPr id="88069" name="Group 37"/>
            <p:cNvGrpSpPr>
              <a:grpSpLocks/>
            </p:cNvGrpSpPr>
            <p:nvPr/>
          </p:nvGrpSpPr>
          <p:grpSpPr bwMode="auto">
            <a:xfrm>
              <a:off x="0" y="480"/>
              <a:ext cx="5760" cy="336"/>
              <a:chOff x="0" y="0"/>
              <a:chExt cx="4539" cy="671"/>
            </a:xfrm>
          </p:grpSpPr>
          <p:sp>
            <p:nvSpPr>
              <p:cNvPr id="88163" name="Rectangle 4"/>
              <p:cNvSpPr>
                <a:spLocks noChangeArrowheads="1"/>
              </p:cNvSpPr>
              <p:nvPr/>
            </p:nvSpPr>
            <p:spPr bwMode="auto">
              <a:xfrm>
                <a:off x="32" y="0"/>
                <a:ext cx="4475"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3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重建圣殿与圣民</a:t>
                </a:r>
                <a:endParaRPr kumimoji="0" lang="en-US" altLang="zh-CN" sz="32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4" name="Rectangle 36"/>
              <p:cNvSpPr>
                <a:spLocks noChangeArrowheads="1"/>
              </p:cNvSpPr>
              <p:nvPr/>
            </p:nvSpPr>
            <p:spPr bwMode="auto">
              <a:xfrm>
                <a:off x="0" y="0"/>
                <a:ext cx="4539"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0" name="Group 39"/>
            <p:cNvGrpSpPr>
              <a:grpSpLocks/>
            </p:cNvGrpSpPr>
            <p:nvPr/>
          </p:nvGrpSpPr>
          <p:grpSpPr bwMode="auto">
            <a:xfrm>
              <a:off x="0" y="816"/>
              <a:ext cx="2731" cy="423"/>
              <a:chOff x="0" y="671"/>
              <a:chExt cx="2152" cy="845"/>
            </a:xfrm>
          </p:grpSpPr>
          <p:sp>
            <p:nvSpPr>
              <p:cNvPr id="88161" name="Rectangle 5"/>
              <p:cNvSpPr>
                <a:spLocks noChangeArrowheads="1"/>
              </p:cNvSpPr>
              <p:nvPr/>
            </p:nvSpPr>
            <p:spPr bwMode="auto">
              <a:xfrm>
                <a:off x="32" y="671"/>
                <a:ext cx="2088" cy="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圣殿</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2" name="Rectangle 38"/>
              <p:cNvSpPr>
                <a:spLocks noChangeArrowheads="1"/>
              </p:cNvSpPr>
              <p:nvPr/>
            </p:nvSpPr>
            <p:spPr bwMode="auto">
              <a:xfrm>
                <a:off x="0" y="671"/>
                <a:ext cx="2152"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1" name="Group 45"/>
            <p:cNvGrpSpPr>
              <a:grpSpLocks/>
            </p:cNvGrpSpPr>
            <p:nvPr/>
          </p:nvGrpSpPr>
          <p:grpSpPr bwMode="auto">
            <a:xfrm>
              <a:off x="3204" y="816"/>
              <a:ext cx="2556" cy="423"/>
              <a:chOff x="2525" y="671"/>
              <a:chExt cx="2014" cy="845"/>
            </a:xfrm>
          </p:grpSpPr>
          <p:sp>
            <p:nvSpPr>
              <p:cNvPr id="88159" name="Rectangle 7"/>
              <p:cNvSpPr>
                <a:spLocks noChangeArrowheads="1"/>
              </p:cNvSpPr>
              <p:nvPr/>
            </p:nvSpPr>
            <p:spPr bwMode="auto">
              <a:xfrm>
                <a:off x="2557" y="671"/>
                <a:ext cx="1950" cy="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圣民</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0" name="Rectangle 44"/>
              <p:cNvSpPr>
                <a:spLocks noChangeArrowheads="1"/>
              </p:cNvSpPr>
              <p:nvPr/>
            </p:nvSpPr>
            <p:spPr bwMode="auto">
              <a:xfrm>
                <a:off x="2525" y="671"/>
                <a:ext cx="2014"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2" name="Group 47"/>
            <p:cNvGrpSpPr>
              <a:grpSpLocks/>
            </p:cNvGrpSpPr>
            <p:nvPr/>
          </p:nvGrpSpPr>
          <p:grpSpPr bwMode="auto">
            <a:xfrm>
              <a:off x="0" y="1239"/>
              <a:ext cx="2731" cy="316"/>
              <a:chOff x="0" y="1516"/>
              <a:chExt cx="2152" cy="633"/>
            </a:xfrm>
          </p:grpSpPr>
          <p:sp>
            <p:nvSpPr>
              <p:cNvPr id="88157" name="Rectangle 8"/>
              <p:cNvSpPr>
                <a:spLocks noChangeArrowheads="1"/>
              </p:cNvSpPr>
              <p:nvPr/>
            </p:nvSpPr>
            <p:spPr bwMode="auto">
              <a:xfrm>
                <a:off x="32" y="1516"/>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所罗巴伯</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58" name="Rectangle 46"/>
              <p:cNvSpPr>
                <a:spLocks noChangeArrowheads="1"/>
              </p:cNvSpPr>
              <p:nvPr/>
            </p:nvSpPr>
            <p:spPr bwMode="auto">
              <a:xfrm>
                <a:off x="0" y="1516"/>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3" name="Group 49"/>
            <p:cNvGrpSpPr>
              <a:grpSpLocks/>
            </p:cNvGrpSpPr>
            <p:nvPr/>
          </p:nvGrpSpPr>
          <p:grpSpPr bwMode="auto">
            <a:xfrm>
              <a:off x="3204" y="1239"/>
              <a:ext cx="2556" cy="316"/>
              <a:chOff x="2525" y="1516"/>
              <a:chExt cx="2014" cy="633"/>
            </a:xfrm>
          </p:grpSpPr>
          <p:sp>
            <p:nvSpPr>
              <p:cNvPr id="88155" name="Rectangle 9"/>
              <p:cNvSpPr>
                <a:spLocks noChangeArrowheads="1"/>
              </p:cNvSpPr>
              <p:nvPr/>
            </p:nvSpPr>
            <p:spPr bwMode="auto">
              <a:xfrm>
                <a:off x="2557" y="1516"/>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以斯拉</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56" name="Rectangle 48"/>
              <p:cNvSpPr>
                <a:spLocks noChangeArrowheads="1"/>
              </p:cNvSpPr>
              <p:nvPr/>
            </p:nvSpPr>
            <p:spPr bwMode="auto">
              <a:xfrm>
                <a:off x="2525" y="1516"/>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4" name="Group 51"/>
            <p:cNvGrpSpPr>
              <a:grpSpLocks/>
            </p:cNvGrpSpPr>
            <p:nvPr/>
          </p:nvGrpSpPr>
          <p:grpSpPr bwMode="auto">
            <a:xfrm>
              <a:off x="0" y="1555"/>
              <a:ext cx="2731" cy="317"/>
              <a:chOff x="0" y="2149"/>
              <a:chExt cx="2152" cy="633"/>
            </a:xfrm>
          </p:grpSpPr>
          <p:sp>
            <p:nvSpPr>
              <p:cNvPr id="88153" name="Rectangle 10"/>
              <p:cNvSpPr>
                <a:spLocks noChangeArrowheads="1"/>
              </p:cNvSpPr>
              <p:nvPr/>
            </p:nvSpPr>
            <p:spPr bwMode="auto">
              <a:xfrm>
                <a:off x="32" y="2149"/>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以斯拉记</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1–6</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4" name="Rectangle 50"/>
              <p:cNvSpPr>
                <a:spLocks noChangeArrowheads="1"/>
              </p:cNvSpPr>
              <p:nvPr/>
            </p:nvSpPr>
            <p:spPr bwMode="auto">
              <a:xfrm>
                <a:off x="0" y="2149"/>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5" name="Group 53"/>
            <p:cNvGrpSpPr>
              <a:grpSpLocks/>
            </p:cNvGrpSpPr>
            <p:nvPr/>
          </p:nvGrpSpPr>
          <p:grpSpPr bwMode="auto">
            <a:xfrm>
              <a:off x="3204" y="1555"/>
              <a:ext cx="2556" cy="317"/>
              <a:chOff x="2525" y="2149"/>
              <a:chExt cx="2014" cy="633"/>
            </a:xfrm>
          </p:grpSpPr>
          <p:sp>
            <p:nvSpPr>
              <p:cNvPr id="88151" name="Rectangle 11"/>
              <p:cNvSpPr>
                <a:spLocks noChangeArrowheads="1"/>
              </p:cNvSpPr>
              <p:nvPr/>
            </p:nvSpPr>
            <p:spPr bwMode="auto">
              <a:xfrm>
                <a:off x="2557" y="2149"/>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以斯拉记 </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7–10</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2" name="Rectangle 52"/>
              <p:cNvSpPr>
                <a:spLocks noChangeArrowheads="1"/>
              </p:cNvSpPr>
              <p:nvPr/>
            </p:nvSpPr>
            <p:spPr bwMode="auto">
              <a:xfrm>
                <a:off x="2525" y="2149"/>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6" name="Group 55"/>
            <p:cNvGrpSpPr>
              <a:grpSpLocks/>
            </p:cNvGrpSpPr>
            <p:nvPr/>
          </p:nvGrpSpPr>
          <p:grpSpPr bwMode="auto">
            <a:xfrm>
              <a:off x="0" y="1872"/>
              <a:ext cx="2731" cy="317"/>
              <a:chOff x="0" y="2782"/>
              <a:chExt cx="2152" cy="633"/>
            </a:xfrm>
          </p:grpSpPr>
          <p:sp>
            <p:nvSpPr>
              <p:cNvPr id="88149" name="Rectangle 12"/>
              <p:cNvSpPr>
                <a:spLocks noChangeArrowheads="1"/>
              </p:cNvSpPr>
              <p:nvPr/>
            </p:nvSpPr>
            <p:spPr bwMode="auto">
              <a:xfrm>
                <a:off x="32" y="2782"/>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50,000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0" name="Rectangle 54"/>
              <p:cNvSpPr>
                <a:spLocks noChangeArrowheads="1"/>
              </p:cNvSpPr>
              <p:nvPr/>
            </p:nvSpPr>
            <p:spPr bwMode="auto">
              <a:xfrm>
                <a:off x="0" y="2782"/>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7" name="Group 57"/>
            <p:cNvGrpSpPr>
              <a:grpSpLocks/>
            </p:cNvGrpSpPr>
            <p:nvPr/>
          </p:nvGrpSpPr>
          <p:grpSpPr bwMode="auto">
            <a:xfrm>
              <a:off x="3204" y="1872"/>
              <a:ext cx="2556" cy="317"/>
              <a:chOff x="2525" y="2782"/>
              <a:chExt cx="2014" cy="633"/>
            </a:xfrm>
          </p:grpSpPr>
          <p:sp>
            <p:nvSpPr>
              <p:cNvPr id="88147" name="Rectangle 13"/>
              <p:cNvSpPr>
                <a:spLocks noChangeArrowheads="1"/>
              </p:cNvSpPr>
              <p:nvPr/>
            </p:nvSpPr>
            <p:spPr bwMode="auto">
              <a:xfrm>
                <a:off x="2557" y="2782"/>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5,000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8" name="Rectangle 56"/>
              <p:cNvSpPr>
                <a:spLocks noChangeArrowheads="1"/>
              </p:cNvSpPr>
              <p:nvPr/>
            </p:nvSpPr>
            <p:spPr bwMode="auto">
              <a:xfrm>
                <a:off x="2525" y="2782"/>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8" name="Group 59"/>
            <p:cNvGrpSpPr>
              <a:grpSpLocks/>
            </p:cNvGrpSpPr>
            <p:nvPr/>
          </p:nvGrpSpPr>
          <p:grpSpPr bwMode="auto">
            <a:xfrm>
              <a:off x="0" y="2189"/>
              <a:ext cx="2731" cy="317"/>
              <a:chOff x="0" y="3415"/>
              <a:chExt cx="2152" cy="633"/>
            </a:xfrm>
          </p:grpSpPr>
          <p:sp>
            <p:nvSpPr>
              <p:cNvPr id="88145" name="Rectangle 14"/>
              <p:cNvSpPr>
                <a:spLocks noChangeArrowheads="1"/>
              </p:cNvSpPr>
              <p:nvPr/>
            </p:nvSpPr>
            <p:spPr bwMode="auto">
              <a:xfrm>
                <a:off x="32" y="3415"/>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生存</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6" name="Rectangle 58"/>
              <p:cNvSpPr>
                <a:spLocks noChangeArrowheads="1"/>
              </p:cNvSpPr>
              <p:nvPr/>
            </p:nvSpPr>
            <p:spPr bwMode="auto">
              <a:xfrm>
                <a:off x="0" y="3415"/>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9" name="Group 61"/>
            <p:cNvGrpSpPr>
              <a:grpSpLocks/>
            </p:cNvGrpSpPr>
            <p:nvPr/>
          </p:nvGrpSpPr>
          <p:grpSpPr bwMode="auto">
            <a:xfrm>
              <a:off x="3204" y="2189"/>
              <a:ext cx="2556" cy="317"/>
              <a:chOff x="2525" y="3415"/>
              <a:chExt cx="2014" cy="633"/>
            </a:xfrm>
          </p:grpSpPr>
          <p:sp>
            <p:nvSpPr>
              <p:cNvPr id="88143" name="Rectangle 15"/>
              <p:cNvSpPr>
                <a:spLocks noChangeArrowheads="1"/>
              </p:cNvSpPr>
              <p:nvPr/>
            </p:nvSpPr>
            <p:spPr bwMode="auto">
              <a:xfrm>
                <a:off x="2557" y="3415"/>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复兴</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4" name="Rectangle 60"/>
              <p:cNvSpPr>
                <a:spLocks noChangeArrowheads="1"/>
              </p:cNvSpPr>
              <p:nvPr/>
            </p:nvSpPr>
            <p:spPr bwMode="auto">
              <a:xfrm>
                <a:off x="2525" y="3415"/>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0" name="Group 63"/>
            <p:cNvGrpSpPr>
              <a:grpSpLocks/>
            </p:cNvGrpSpPr>
            <p:nvPr/>
          </p:nvGrpSpPr>
          <p:grpSpPr bwMode="auto">
            <a:xfrm>
              <a:off x="0" y="2506"/>
              <a:ext cx="2731" cy="316"/>
              <a:chOff x="0" y="4048"/>
              <a:chExt cx="2152" cy="633"/>
            </a:xfrm>
          </p:grpSpPr>
          <p:sp>
            <p:nvSpPr>
              <p:cNvPr id="88141" name="Rectangle 16"/>
              <p:cNvSpPr>
                <a:spLocks noChangeArrowheads="1"/>
              </p:cNvSpPr>
              <p:nvPr/>
            </p:nvSpPr>
            <p:spPr bwMode="auto">
              <a:xfrm>
                <a:off x="32" y="4048"/>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工作</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2" name="Rectangle 62"/>
              <p:cNvSpPr>
                <a:spLocks noChangeArrowheads="1"/>
              </p:cNvSpPr>
              <p:nvPr/>
            </p:nvSpPr>
            <p:spPr bwMode="auto">
              <a:xfrm>
                <a:off x="0" y="4048"/>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1" name="Group 65"/>
            <p:cNvGrpSpPr>
              <a:grpSpLocks/>
            </p:cNvGrpSpPr>
            <p:nvPr/>
          </p:nvGrpSpPr>
          <p:grpSpPr bwMode="auto">
            <a:xfrm>
              <a:off x="3204" y="2506"/>
              <a:ext cx="2556" cy="316"/>
              <a:chOff x="2525" y="4048"/>
              <a:chExt cx="2014" cy="633"/>
            </a:xfrm>
          </p:grpSpPr>
          <p:sp>
            <p:nvSpPr>
              <p:cNvPr id="88139" name="Rectangle 17"/>
              <p:cNvSpPr>
                <a:spLocks noChangeArrowheads="1"/>
              </p:cNvSpPr>
              <p:nvPr/>
            </p:nvSpPr>
            <p:spPr bwMode="auto">
              <a:xfrm>
                <a:off x="2557" y="4048"/>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敬拜</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0" name="Rectangle 64"/>
              <p:cNvSpPr>
                <a:spLocks noChangeArrowheads="1"/>
              </p:cNvSpPr>
              <p:nvPr/>
            </p:nvSpPr>
            <p:spPr bwMode="auto">
              <a:xfrm>
                <a:off x="2525" y="4048"/>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2" name="Group 67"/>
            <p:cNvGrpSpPr>
              <a:grpSpLocks/>
            </p:cNvGrpSpPr>
            <p:nvPr/>
          </p:nvGrpSpPr>
          <p:grpSpPr bwMode="auto">
            <a:xfrm>
              <a:off x="0" y="2822"/>
              <a:ext cx="2731" cy="317"/>
              <a:chOff x="0" y="4681"/>
              <a:chExt cx="2152" cy="633"/>
            </a:xfrm>
          </p:grpSpPr>
          <p:sp>
            <p:nvSpPr>
              <p:cNvPr id="88137" name="Rectangle 18"/>
              <p:cNvSpPr>
                <a:spLocks noChangeArrowheads="1"/>
              </p:cNvSpPr>
              <p:nvPr/>
            </p:nvSpPr>
            <p:spPr bwMode="auto">
              <a:xfrm>
                <a:off x="32" y="4681"/>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538-516 BC (22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年</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8" name="Rectangle 66"/>
              <p:cNvSpPr>
                <a:spLocks noChangeArrowheads="1"/>
              </p:cNvSpPr>
              <p:nvPr/>
            </p:nvSpPr>
            <p:spPr bwMode="auto">
              <a:xfrm>
                <a:off x="0" y="4681"/>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3" name="Group 69"/>
            <p:cNvGrpSpPr>
              <a:grpSpLocks/>
            </p:cNvGrpSpPr>
            <p:nvPr/>
          </p:nvGrpSpPr>
          <p:grpSpPr bwMode="auto">
            <a:xfrm>
              <a:off x="3204" y="2822"/>
              <a:ext cx="2556" cy="317"/>
              <a:chOff x="2525" y="4681"/>
              <a:chExt cx="2014" cy="633"/>
            </a:xfrm>
          </p:grpSpPr>
          <p:sp>
            <p:nvSpPr>
              <p:cNvPr id="88135" name="Rectangle 19"/>
              <p:cNvSpPr>
                <a:spLocks noChangeArrowheads="1"/>
              </p:cNvSpPr>
              <p:nvPr/>
            </p:nvSpPr>
            <p:spPr bwMode="auto">
              <a:xfrm>
                <a:off x="2557" y="4681"/>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458-457 BC (1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年</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6" name="Rectangle 68"/>
              <p:cNvSpPr>
                <a:spLocks noChangeArrowheads="1"/>
              </p:cNvSpPr>
              <p:nvPr/>
            </p:nvSpPr>
            <p:spPr bwMode="auto">
              <a:xfrm>
                <a:off x="2525" y="4681"/>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4" name="Group 71"/>
            <p:cNvGrpSpPr>
              <a:grpSpLocks/>
            </p:cNvGrpSpPr>
            <p:nvPr/>
          </p:nvGrpSpPr>
          <p:grpSpPr bwMode="auto">
            <a:xfrm>
              <a:off x="0" y="3139"/>
              <a:ext cx="2731" cy="317"/>
              <a:chOff x="0" y="5314"/>
              <a:chExt cx="2152" cy="633"/>
            </a:xfrm>
          </p:grpSpPr>
          <p:sp>
            <p:nvSpPr>
              <p:cNvPr id="88133" name="Rectangle 20"/>
              <p:cNvSpPr>
                <a:spLocks noChangeArrowheads="1"/>
              </p:cNvSpPr>
              <p:nvPr/>
            </p:nvSpPr>
            <p:spPr bwMode="auto">
              <a:xfrm>
                <a:off x="32" y="5314"/>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外来的敌对</a:t>
                </a: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撒马利亚人</a:t>
                </a: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34" name="Rectangle 70"/>
              <p:cNvSpPr>
                <a:spLocks noChangeArrowheads="1"/>
              </p:cNvSpPr>
              <p:nvPr/>
            </p:nvSpPr>
            <p:spPr bwMode="auto">
              <a:xfrm>
                <a:off x="0" y="5314"/>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5" name="Group 73"/>
            <p:cNvGrpSpPr>
              <a:grpSpLocks/>
            </p:cNvGrpSpPr>
            <p:nvPr/>
          </p:nvGrpSpPr>
          <p:grpSpPr bwMode="auto">
            <a:xfrm>
              <a:off x="3204" y="3139"/>
              <a:ext cx="2556" cy="317"/>
              <a:chOff x="2525" y="5314"/>
              <a:chExt cx="2014" cy="633"/>
            </a:xfrm>
          </p:grpSpPr>
          <p:sp>
            <p:nvSpPr>
              <p:cNvPr id="88131" name="Rectangle 21"/>
              <p:cNvSpPr>
                <a:spLocks noChangeArrowheads="1"/>
              </p:cNvSpPr>
              <p:nvPr/>
            </p:nvSpPr>
            <p:spPr bwMode="auto">
              <a:xfrm>
                <a:off x="2557" y="5314"/>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内部的敌对</a:t>
                </a:r>
                <a:r>
                  <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通婚</a:t>
                </a:r>
                <a:endPar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32" name="Rectangle 72"/>
              <p:cNvSpPr>
                <a:spLocks noChangeArrowheads="1"/>
              </p:cNvSpPr>
              <p:nvPr/>
            </p:nvSpPr>
            <p:spPr bwMode="auto">
              <a:xfrm>
                <a:off x="2525" y="5314"/>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6" name="Group 75"/>
            <p:cNvGrpSpPr>
              <a:grpSpLocks/>
            </p:cNvGrpSpPr>
            <p:nvPr/>
          </p:nvGrpSpPr>
          <p:grpSpPr bwMode="auto">
            <a:xfrm>
              <a:off x="0" y="3456"/>
              <a:ext cx="1025" cy="374"/>
              <a:chOff x="0" y="5947"/>
              <a:chExt cx="808" cy="748"/>
            </a:xfrm>
          </p:grpSpPr>
          <p:sp>
            <p:nvSpPr>
              <p:cNvPr id="88129" name="Rectangle 22"/>
              <p:cNvSpPr>
                <a:spLocks noChangeArrowheads="1"/>
              </p:cNvSpPr>
              <p:nvPr/>
            </p:nvSpPr>
            <p:spPr bwMode="auto">
              <a:xfrm>
                <a:off x="32" y="5947"/>
                <a:ext cx="74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0" name="Rectangle 74"/>
              <p:cNvSpPr>
                <a:spLocks noChangeArrowheads="1"/>
              </p:cNvSpPr>
              <p:nvPr/>
            </p:nvSpPr>
            <p:spPr bwMode="auto">
              <a:xfrm>
                <a:off x="0" y="5947"/>
                <a:ext cx="80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7" name="Group 77"/>
            <p:cNvGrpSpPr>
              <a:grpSpLocks/>
            </p:cNvGrpSpPr>
            <p:nvPr/>
          </p:nvGrpSpPr>
          <p:grpSpPr bwMode="auto">
            <a:xfrm>
              <a:off x="1025" y="3456"/>
              <a:ext cx="1706" cy="374"/>
              <a:chOff x="808" y="5947"/>
              <a:chExt cx="1344" cy="748"/>
            </a:xfrm>
          </p:grpSpPr>
          <p:sp>
            <p:nvSpPr>
              <p:cNvPr id="88127" name="Rectangle 23"/>
              <p:cNvSpPr>
                <a:spLocks noChangeArrowheads="1"/>
              </p:cNvSpPr>
              <p:nvPr/>
            </p:nvSpPr>
            <p:spPr bwMode="auto">
              <a:xfrm>
                <a:off x="840" y="5947"/>
                <a:ext cx="128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重建</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3–6</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8" name="Rectangle 76"/>
              <p:cNvSpPr>
                <a:spLocks noChangeArrowheads="1"/>
              </p:cNvSpPr>
              <p:nvPr/>
            </p:nvSpPr>
            <p:spPr bwMode="auto">
              <a:xfrm>
                <a:off x="808" y="5947"/>
                <a:ext cx="134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8" name="Group 79"/>
            <p:cNvGrpSpPr>
              <a:grpSpLocks/>
            </p:cNvGrpSpPr>
            <p:nvPr/>
          </p:nvGrpSpPr>
          <p:grpSpPr bwMode="auto">
            <a:xfrm>
              <a:off x="3204" y="3456"/>
              <a:ext cx="1343" cy="374"/>
              <a:chOff x="2525" y="5947"/>
              <a:chExt cx="1058" cy="748"/>
            </a:xfrm>
          </p:grpSpPr>
          <p:sp>
            <p:nvSpPr>
              <p:cNvPr id="88125" name="Rectangle 24"/>
              <p:cNvSpPr>
                <a:spLocks noChangeArrowheads="1"/>
              </p:cNvSpPr>
              <p:nvPr/>
            </p:nvSpPr>
            <p:spPr bwMode="auto">
              <a:xfrm>
                <a:off x="2557" y="5947"/>
                <a:ext cx="99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               </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7–8</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6" name="Rectangle 78"/>
              <p:cNvSpPr>
                <a:spLocks noChangeArrowheads="1"/>
              </p:cNvSpPr>
              <p:nvPr/>
            </p:nvSpPr>
            <p:spPr bwMode="auto">
              <a:xfrm>
                <a:off x="2525" y="5947"/>
                <a:ext cx="105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9" name="Group 81"/>
            <p:cNvGrpSpPr>
              <a:grpSpLocks/>
            </p:cNvGrpSpPr>
            <p:nvPr/>
          </p:nvGrpSpPr>
          <p:grpSpPr bwMode="auto">
            <a:xfrm>
              <a:off x="4547" y="3456"/>
              <a:ext cx="1213" cy="374"/>
              <a:chOff x="3583" y="5947"/>
              <a:chExt cx="956" cy="748"/>
            </a:xfrm>
          </p:grpSpPr>
          <p:sp>
            <p:nvSpPr>
              <p:cNvPr id="88123" name="Rectangle 25"/>
              <p:cNvSpPr>
                <a:spLocks noChangeArrowheads="1"/>
              </p:cNvSpPr>
              <p:nvPr/>
            </p:nvSpPr>
            <p:spPr bwMode="auto">
              <a:xfrm>
                <a:off x="3615" y="5947"/>
                <a:ext cx="89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重建</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9–10</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4" name="Rectangle 80"/>
              <p:cNvSpPr>
                <a:spLocks noChangeArrowheads="1"/>
              </p:cNvSpPr>
              <p:nvPr/>
            </p:nvSpPr>
            <p:spPr bwMode="auto">
              <a:xfrm>
                <a:off x="3583" y="5947"/>
                <a:ext cx="956"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0" name="Group 83"/>
            <p:cNvGrpSpPr>
              <a:grpSpLocks/>
            </p:cNvGrpSpPr>
            <p:nvPr/>
          </p:nvGrpSpPr>
          <p:grpSpPr bwMode="auto">
            <a:xfrm>
              <a:off x="0" y="3830"/>
              <a:ext cx="442" cy="442"/>
              <a:chOff x="0" y="6695"/>
              <a:chExt cx="348" cy="883"/>
            </a:xfrm>
          </p:grpSpPr>
          <p:sp>
            <p:nvSpPr>
              <p:cNvPr id="88121" name="Rectangle 26"/>
              <p:cNvSpPr>
                <a:spLocks noChangeArrowheads="1"/>
              </p:cNvSpPr>
              <p:nvPr/>
            </p:nvSpPr>
            <p:spPr bwMode="auto">
              <a:xfrm>
                <a:off x="32" y="6695"/>
                <a:ext cx="284"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告示</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2" name="Rectangle 82"/>
              <p:cNvSpPr>
                <a:spLocks noChangeArrowheads="1"/>
              </p:cNvSpPr>
              <p:nvPr/>
            </p:nvSpPr>
            <p:spPr bwMode="auto">
              <a:xfrm>
                <a:off x="0" y="6695"/>
                <a:ext cx="34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1" name="Group 85"/>
            <p:cNvGrpSpPr>
              <a:grpSpLocks/>
            </p:cNvGrpSpPr>
            <p:nvPr/>
          </p:nvGrpSpPr>
          <p:grpSpPr bwMode="auto">
            <a:xfrm>
              <a:off x="442" y="3830"/>
              <a:ext cx="583" cy="442"/>
              <a:chOff x="348" y="6695"/>
              <a:chExt cx="460" cy="883"/>
            </a:xfrm>
          </p:grpSpPr>
          <p:sp>
            <p:nvSpPr>
              <p:cNvPr id="88119" name="Rectangle 27"/>
              <p:cNvSpPr>
                <a:spLocks noChangeArrowheads="1"/>
              </p:cNvSpPr>
              <p:nvPr/>
            </p:nvSpPr>
            <p:spPr bwMode="auto">
              <a:xfrm>
                <a:off x="380" y="6695"/>
                <a:ext cx="396"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归回者</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0" name="Rectangle 84"/>
              <p:cNvSpPr>
                <a:spLocks noChangeArrowheads="1"/>
              </p:cNvSpPr>
              <p:nvPr/>
            </p:nvSpPr>
            <p:spPr bwMode="auto">
              <a:xfrm>
                <a:off x="348"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2" name="Group 87"/>
            <p:cNvGrpSpPr>
              <a:grpSpLocks/>
            </p:cNvGrpSpPr>
            <p:nvPr/>
          </p:nvGrpSpPr>
          <p:grpSpPr bwMode="auto">
            <a:xfrm>
              <a:off x="1025" y="3830"/>
              <a:ext cx="447" cy="442"/>
              <a:chOff x="808" y="6695"/>
              <a:chExt cx="352" cy="883"/>
            </a:xfrm>
          </p:grpSpPr>
          <p:sp>
            <p:nvSpPr>
              <p:cNvPr id="88117" name="Rectangle 28"/>
              <p:cNvSpPr>
                <a:spLocks noChangeArrowheads="1"/>
              </p:cNvSpPr>
              <p:nvPr/>
            </p:nvSpPr>
            <p:spPr bwMode="auto">
              <a:xfrm>
                <a:off x="840" y="6695"/>
                <a:ext cx="288"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开始</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8" name="Rectangle 86"/>
              <p:cNvSpPr>
                <a:spLocks noChangeArrowheads="1"/>
              </p:cNvSpPr>
              <p:nvPr/>
            </p:nvSpPr>
            <p:spPr bwMode="auto">
              <a:xfrm>
                <a:off x="808" y="6695"/>
                <a:ext cx="35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3" name="Group 89"/>
            <p:cNvGrpSpPr>
              <a:grpSpLocks/>
            </p:cNvGrpSpPr>
            <p:nvPr/>
          </p:nvGrpSpPr>
          <p:grpSpPr bwMode="auto">
            <a:xfrm>
              <a:off x="1472" y="3830"/>
              <a:ext cx="629" cy="442"/>
              <a:chOff x="1160" y="6695"/>
              <a:chExt cx="496" cy="883"/>
            </a:xfrm>
          </p:grpSpPr>
          <p:sp>
            <p:nvSpPr>
              <p:cNvPr id="88115" name="Rectangle 29"/>
              <p:cNvSpPr>
                <a:spLocks noChangeArrowheads="1"/>
              </p:cNvSpPr>
              <p:nvPr/>
            </p:nvSpPr>
            <p:spPr bwMode="auto">
              <a:xfrm>
                <a:off x="1192" y="6695"/>
                <a:ext cx="43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被反对</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4:1—6:12</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6" name="Rectangle 88"/>
              <p:cNvSpPr>
                <a:spLocks noChangeArrowheads="1"/>
              </p:cNvSpPr>
              <p:nvPr/>
            </p:nvSpPr>
            <p:spPr bwMode="auto">
              <a:xfrm>
                <a:off x="1160"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4" name="Group 91"/>
            <p:cNvGrpSpPr>
              <a:grpSpLocks/>
            </p:cNvGrpSpPr>
            <p:nvPr/>
          </p:nvGrpSpPr>
          <p:grpSpPr bwMode="auto">
            <a:xfrm>
              <a:off x="2101" y="3830"/>
              <a:ext cx="630" cy="442"/>
              <a:chOff x="1656" y="6695"/>
              <a:chExt cx="496" cy="883"/>
            </a:xfrm>
          </p:grpSpPr>
          <p:sp>
            <p:nvSpPr>
              <p:cNvPr id="88113" name="Rectangle 30"/>
              <p:cNvSpPr>
                <a:spLocks noChangeArrowheads="1"/>
              </p:cNvSpPr>
              <p:nvPr/>
            </p:nvSpPr>
            <p:spPr bwMode="auto">
              <a:xfrm>
                <a:off x="1688" y="6695"/>
                <a:ext cx="43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结束</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6:13-22</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4" name="Rectangle 90"/>
              <p:cNvSpPr>
                <a:spLocks noChangeArrowheads="1"/>
              </p:cNvSpPr>
              <p:nvPr/>
            </p:nvSpPr>
            <p:spPr bwMode="auto">
              <a:xfrm>
                <a:off x="1656"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5" name="Group 95"/>
            <p:cNvGrpSpPr>
              <a:grpSpLocks/>
            </p:cNvGrpSpPr>
            <p:nvPr/>
          </p:nvGrpSpPr>
          <p:grpSpPr bwMode="auto">
            <a:xfrm>
              <a:off x="2731" y="3830"/>
              <a:ext cx="473" cy="442"/>
              <a:chOff x="2152" y="6695"/>
              <a:chExt cx="373" cy="883"/>
            </a:xfrm>
          </p:grpSpPr>
          <p:sp>
            <p:nvSpPr>
              <p:cNvPr id="88109" name="Rectangle 94"/>
              <p:cNvSpPr>
                <a:spLocks noChangeArrowheads="1"/>
              </p:cNvSpPr>
              <p:nvPr/>
            </p:nvSpPr>
            <p:spPr bwMode="auto">
              <a:xfrm>
                <a:off x="2152" y="6695"/>
                <a:ext cx="373" cy="883"/>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nvGrpSpPr>
              <p:cNvPr id="88110" name="Group 93"/>
              <p:cNvGrpSpPr>
                <a:grpSpLocks/>
              </p:cNvGrpSpPr>
              <p:nvPr/>
            </p:nvGrpSpPr>
            <p:grpSpPr bwMode="auto">
              <a:xfrm>
                <a:off x="2152" y="6695"/>
                <a:ext cx="373" cy="883"/>
                <a:chOff x="2152" y="6695"/>
                <a:chExt cx="373" cy="883"/>
              </a:xfrm>
            </p:grpSpPr>
            <p:sp>
              <p:nvSpPr>
                <p:cNvPr id="88111" name="Rectangle 31"/>
                <p:cNvSpPr>
                  <a:spLocks noChangeArrowheads="1"/>
                </p:cNvSpPr>
                <p:nvPr/>
              </p:nvSpPr>
              <p:spPr bwMode="auto">
                <a:xfrm>
                  <a:off x="2184" y="6695"/>
                  <a:ext cx="309" cy="883"/>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2" name="Rectangle 92"/>
                <p:cNvSpPr>
                  <a:spLocks noChangeArrowheads="1"/>
                </p:cNvSpPr>
                <p:nvPr/>
              </p:nvSpPr>
              <p:spPr bwMode="auto">
                <a:xfrm>
                  <a:off x="2152" y="6695"/>
                  <a:ext cx="373"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grpSp>
          <p:nvGrpSpPr>
            <p:cNvPr id="88096" name="Group 97"/>
            <p:cNvGrpSpPr>
              <a:grpSpLocks/>
            </p:cNvGrpSpPr>
            <p:nvPr/>
          </p:nvGrpSpPr>
          <p:grpSpPr bwMode="auto">
            <a:xfrm>
              <a:off x="3206" y="3830"/>
              <a:ext cx="685" cy="442"/>
              <a:chOff x="2525" y="6695"/>
              <a:chExt cx="539" cy="883"/>
            </a:xfrm>
          </p:grpSpPr>
          <p:sp>
            <p:nvSpPr>
              <p:cNvPr id="88107" name="Rectangle 32"/>
              <p:cNvSpPr>
                <a:spLocks noChangeArrowheads="1"/>
              </p:cNvSpPr>
              <p:nvPr/>
            </p:nvSpPr>
            <p:spPr bwMode="auto">
              <a:xfrm>
                <a:off x="2557" y="6695"/>
                <a:ext cx="507"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条件与供应</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08" name="Rectangle 96"/>
              <p:cNvSpPr>
                <a:spLocks noChangeArrowheads="1"/>
              </p:cNvSpPr>
              <p:nvPr/>
            </p:nvSpPr>
            <p:spPr bwMode="auto">
              <a:xfrm>
                <a:off x="2525" y="6695"/>
                <a:ext cx="52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7" name="Group 99"/>
            <p:cNvGrpSpPr>
              <a:grpSpLocks/>
            </p:cNvGrpSpPr>
            <p:nvPr/>
          </p:nvGrpSpPr>
          <p:grpSpPr bwMode="auto">
            <a:xfrm>
              <a:off x="3872" y="3830"/>
              <a:ext cx="675" cy="442"/>
              <a:chOff x="3051" y="6695"/>
              <a:chExt cx="532" cy="883"/>
            </a:xfrm>
          </p:grpSpPr>
          <p:sp>
            <p:nvSpPr>
              <p:cNvPr id="88105" name="Rectangle 33"/>
              <p:cNvSpPr>
                <a:spLocks noChangeArrowheads="1"/>
              </p:cNvSpPr>
              <p:nvPr/>
            </p:nvSpPr>
            <p:spPr bwMode="auto">
              <a:xfrm>
                <a:off x="3083" y="6695"/>
                <a:ext cx="468"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归回者      与防卫</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06" name="Rectangle 98"/>
              <p:cNvSpPr>
                <a:spLocks noChangeArrowheads="1"/>
              </p:cNvSpPr>
              <p:nvPr/>
            </p:nvSpPr>
            <p:spPr bwMode="auto">
              <a:xfrm>
                <a:off x="3051" y="6695"/>
                <a:ext cx="53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8" name="Group 101"/>
            <p:cNvGrpSpPr>
              <a:grpSpLocks/>
            </p:cNvGrpSpPr>
            <p:nvPr/>
          </p:nvGrpSpPr>
          <p:grpSpPr bwMode="auto">
            <a:xfrm>
              <a:off x="4547" y="3830"/>
              <a:ext cx="584" cy="442"/>
              <a:chOff x="3583" y="6695"/>
              <a:chExt cx="460" cy="883"/>
            </a:xfrm>
          </p:grpSpPr>
          <p:sp>
            <p:nvSpPr>
              <p:cNvPr id="88103" name="Rectangle 34"/>
              <p:cNvSpPr>
                <a:spLocks noChangeArrowheads="1"/>
              </p:cNvSpPr>
              <p:nvPr/>
            </p:nvSpPr>
            <p:spPr bwMode="auto">
              <a:xfrm>
                <a:off x="3615" y="6695"/>
                <a:ext cx="396"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通婚      与哀伤</a:t>
                </a:r>
                <a:endPar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a:t>
                </a:r>
                <a:endPar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04" name="Rectangle 100"/>
              <p:cNvSpPr>
                <a:spLocks noChangeArrowheads="1"/>
              </p:cNvSpPr>
              <p:nvPr/>
            </p:nvSpPr>
            <p:spPr bwMode="auto">
              <a:xfrm>
                <a:off x="3583"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9" name="Group 103"/>
            <p:cNvGrpSpPr>
              <a:grpSpLocks/>
            </p:cNvGrpSpPr>
            <p:nvPr/>
          </p:nvGrpSpPr>
          <p:grpSpPr bwMode="auto">
            <a:xfrm>
              <a:off x="5131" y="3830"/>
              <a:ext cx="629" cy="442"/>
              <a:chOff x="4043" y="6695"/>
              <a:chExt cx="496" cy="883"/>
            </a:xfrm>
          </p:grpSpPr>
          <p:sp>
            <p:nvSpPr>
              <p:cNvPr id="88101" name="Rectangle 35"/>
              <p:cNvSpPr>
                <a:spLocks noChangeArrowheads="1"/>
              </p:cNvSpPr>
              <p:nvPr/>
            </p:nvSpPr>
            <p:spPr bwMode="auto">
              <a:xfrm>
                <a:off x="4047" y="6695"/>
                <a:ext cx="49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执行离婚</a:t>
                </a:r>
                <a:endPar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a:t>
                </a:r>
                <a:endPar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02" name="Rectangle 102"/>
              <p:cNvSpPr>
                <a:spLocks noChangeArrowheads="1"/>
              </p:cNvSpPr>
              <p:nvPr/>
            </p:nvSpPr>
            <p:spPr bwMode="auto">
              <a:xfrm>
                <a:off x="4043"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sp>
          <p:nvSpPr>
            <p:cNvPr id="88100" name="Text Box 105"/>
            <p:cNvSpPr txBox="1">
              <a:spLocks noChangeArrowheads="1"/>
            </p:cNvSpPr>
            <p:nvPr/>
          </p:nvSpPr>
          <p:spPr bwMode="auto">
            <a:xfrm>
              <a:off x="2736" y="828"/>
              <a:ext cx="472" cy="301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eaVert" lIns="0" tIns="0" rIns="0" bIns="0"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以斯帖记</a:t>
              </a:r>
              <a:r>
                <a:rPr kumimoji="0" lang="en-US" altLang="ja-JP"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(58 </a:t>
              </a: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年间隙</a:t>
              </a:r>
              <a:r>
                <a:rPr kumimoji="0" lang="en-US" altLang="ja-JP"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spTree>
    <p:extLst>
      <p:ext uri="{BB962C8B-B14F-4D97-AF65-F5344CB8AC3E}">
        <p14:creationId xmlns:p14="http://schemas.microsoft.com/office/powerpoint/2010/main" val="36590847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show="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en-US" sz="3600" b="1">
                <a:latin typeface="Arial" charset="0"/>
                <a:ea typeface="ＭＳ Ｐゴシック" charset="0"/>
                <a:cs typeface="ＭＳ Ｐゴシック" charset="0"/>
              </a:rPr>
              <a:t>God rebuilt the temple (Ezra 6:15)</a:t>
            </a:r>
            <a:endParaRPr lang="en-US" sz="4800" b="1">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73360158"/>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zh-CN" altLang="en-US" sz="2800" b="1" dirty="0">
                <a:latin typeface="Arial" charset="0"/>
                <a:ea typeface="ＭＳ Ｐゴシック" charset="0"/>
                <a:cs typeface="ＭＳ Ｐゴシック" charset="0"/>
              </a:rPr>
              <a:t>公元前</a:t>
            </a:r>
            <a:r>
              <a:rPr lang="en-US" sz="2800" b="1" dirty="0">
                <a:latin typeface="Arial" charset="0"/>
                <a:ea typeface="ＭＳ Ｐゴシック" charset="0"/>
                <a:cs typeface="ＭＳ Ｐゴシック" charset="0"/>
              </a:rPr>
              <a:t> 520 </a:t>
            </a:r>
            <a:r>
              <a:rPr lang="zh-CN" altLang="en-US" sz="2800" b="1" dirty="0">
                <a:latin typeface="Arial" charset="0"/>
                <a:ea typeface="ＭＳ Ｐゴシック" charset="0"/>
                <a:cs typeface="ＭＳ Ｐゴシック" charset="0"/>
              </a:rPr>
              <a:t>返回的犹太人庆祝完成圣殿的重建</a:t>
            </a:r>
            <a:endParaRPr lang="en-US" sz="28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9726583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eaLnBrk="1" hangingPunct="1"/>
            <a:r>
              <a:rPr lang="en-US">
                <a:latin typeface="Helvetica" charset="0"/>
                <a:ea typeface="Osaka" charset="0"/>
                <a:cs typeface="Osaka" charset="0"/>
              </a:rPr>
              <a:t>Ezra thanks God for his help</a:t>
            </a:r>
          </a:p>
        </p:txBody>
      </p:sp>
    </p:spTree>
    <p:extLst>
      <p:ext uri="{BB962C8B-B14F-4D97-AF65-F5344CB8AC3E}">
        <p14:creationId xmlns:p14="http://schemas.microsoft.com/office/powerpoint/2010/main" val="324502298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aseline="0">
              <a:solidFill>
                <a:srgbClr val="EAE8E2"/>
              </a:solidFill>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en-US" sz="4800" b="1" dirty="0">
                <a:solidFill>
                  <a:srgbClr val="FFFFFF"/>
                </a:solidFill>
                <a:latin typeface="Arial Black" charset="0"/>
                <a:ea typeface="ＭＳ Ｐゴシック" charset="0"/>
                <a:cs typeface="ＭＳ Ｐゴシック" charset="0"/>
              </a:rPr>
              <a:t>The Three "</a:t>
            </a:r>
            <a:r>
              <a:rPr lang="en-US" sz="4800" b="1" dirty="0" err="1">
                <a:solidFill>
                  <a:srgbClr val="FFFFFF"/>
                </a:solidFill>
                <a:latin typeface="Arial Black" charset="0"/>
                <a:ea typeface="ＭＳ Ｐゴシック" charset="0"/>
                <a:cs typeface="ＭＳ Ｐゴシック" charset="0"/>
              </a:rPr>
              <a:t>Rs</a:t>
            </a:r>
            <a:r>
              <a:rPr lang="en-US" sz="4800" b="1" dirty="0">
                <a:solidFill>
                  <a:srgbClr val="FFFFFF"/>
                </a:solidFill>
                <a:latin typeface="Arial Black" charset="0"/>
                <a:ea typeface="ＭＳ Ｐゴシック" charset="0"/>
                <a:cs typeface="ＭＳ Ｐゴシック" charset="0"/>
              </a:rPr>
              <a:t>" (1:3)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buFont typeface="Arial" charset="0"/>
              <a:buChar char="•"/>
            </a:pPr>
            <a:r>
              <a:rPr lang="en-US" sz="4800" b="1" baseline="0">
                <a:solidFill>
                  <a:srgbClr val="000000"/>
                </a:solidFill>
                <a:latin typeface="Arial Black" charset="0"/>
              </a:rPr>
              <a:t>Remnant Small</a:t>
            </a:r>
          </a:p>
          <a:p>
            <a:pPr algn="l" eaLnBrk="1" hangingPunct="1">
              <a:buFont typeface="Arial" charset="0"/>
              <a:buChar char="•"/>
            </a:pPr>
            <a:r>
              <a:rPr lang="en-US" sz="4800" b="1" baseline="0">
                <a:solidFill>
                  <a:srgbClr val="000000"/>
                </a:solidFill>
                <a:latin typeface="Arial Black" charset="0"/>
              </a:rPr>
              <a:t>Reproached Jews</a:t>
            </a:r>
          </a:p>
          <a:p>
            <a:pPr algn="l" eaLnBrk="1" hangingPunct="1">
              <a:buFont typeface="Arial" charset="0"/>
              <a:buChar char="•"/>
            </a:pPr>
            <a:r>
              <a:rPr lang="en-US" sz="4800" b="1" baseline="0">
                <a:solidFill>
                  <a:srgbClr val="000000"/>
                </a:solidFill>
                <a:latin typeface="Arial Black" charset="0"/>
              </a:rPr>
              <a:t>Ruined Walls</a:t>
            </a:r>
            <a:endParaRPr lang="en-US" sz="6000" b="1" baseline="0">
              <a:solidFill>
                <a:srgbClr val="000000"/>
              </a:solidFill>
              <a:latin typeface="Arial Black" charset="0"/>
            </a:endParaRPr>
          </a:p>
        </p:txBody>
      </p:sp>
    </p:spTree>
    <p:extLst>
      <p:ext uri="{BB962C8B-B14F-4D97-AF65-F5344CB8AC3E}">
        <p14:creationId xmlns:p14="http://schemas.microsoft.com/office/powerpoint/2010/main" val="244627628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en-US" b="1">
                <a:solidFill>
                  <a:schemeClr val="bg1"/>
                </a:solidFill>
                <a:latin typeface="Arial" charset="0"/>
                <a:ea typeface="ＭＳ Ｐゴシック" charset="0"/>
                <a:cs typeface="ＭＳ Ｐゴシック" charset="0"/>
              </a:rPr>
              <a:t>Listen to the Sermon Series</a:t>
            </a: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July-October 2013</a:t>
            </a:r>
          </a:p>
        </p:txBody>
      </p:sp>
    </p:spTree>
    <p:extLst>
      <p:ext uri="{BB962C8B-B14F-4D97-AF65-F5344CB8AC3E}">
        <p14:creationId xmlns:p14="http://schemas.microsoft.com/office/powerpoint/2010/main" val="9377360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zh-CN" altLang="en-US" sz="5400" b="1" dirty="0">
                <a:latin typeface="Arial Black" charset="0"/>
                <a:ea typeface="ＭＳ Ｐゴシック" charset="0"/>
                <a:cs typeface="ＭＳ Ｐゴシック" charset="0"/>
              </a:rPr>
              <a:t>有关尼希米记的书</a:t>
            </a:r>
            <a:endParaRPr lang="en-US" sz="5400" b="1" dirty="0">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4793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55299" name="Text Box 2"/>
          <p:cNvSpPr txBox="1">
            <a:spLocks noChangeArrowheads="1"/>
          </p:cNvSpPr>
          <p:nvPr/>
        </p:nvSpPr>
        <p:spPr bwMode="auto">
          <a:xfrm>
            <a:off x="4067175" y="6400800"/>
            <a:ext cx="4876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spcBef>
                <a:spcPts val="1500"/>
              </a:spcBef>
            </a:pPr>
            <a:r>
              <a:rPr lang="en-US" b="1">
                <a:solidFill>
                  <a:srgbClr val="A9BDA9"/>
                </a:solidFill>
                <a:cs typeface="宋体" charset="0"/>
              </a:rPr>
              <a:t>圣经走一回©1989</a:t>
            </a:r>
          </a:p>
        </p:txBody>
      </p:sp>
      <p:sp>
        <p:nvSpPr>
          <p:cNvPr id="7171" name="Text Box 3"/>
          <p:cNvSpPr txBox="1">
            <a:spLocks noChangeArrowheads="1"/>
          </p:cNvSpPr>
          <p:nvPr/>
        </p:nvSpPr>
        <p:spPr bwMode="auto">
          <a:xfrm>
            <a:off x="1042988" y="152400"/>
            <a:ext cx="5815012"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spcBef>
                <a:spcPts val="3000"/>
              </a:spcBef>
            </a:pPr>
            <a:r>
              <a:rPr lang="en-US" sz="4800" b="1">
                <a:solidFill>
                  <a:srgbClr val="FFFFFF"/>
                </a:solidFill>
                <a:cs typeface="宋体" charset="0"/>
              </a:rPr>
              <a:t>尼希米记：围墙</a:t>
            </a:r>
          </a:p>
        </p:txBody>
      </p:sp>
      <p:pic>
        <p:nvPicPr>
          <p:cNvPr id="5530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52500"/>
            <a:ext cx="6858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55302" name="Text Box 5"/>
          <p:cNvSpPr txBox="1">
            <a:spLocks noChangeArrowheads="1"/>
          </p:cNvSpPr>
          <p:nvPr/>
        </p:nvSpPr>
        <p:spPr bwMode="auto">
          <a:xfrm>
            <a:off x="685800" y="457200"/>
            <a:ext cx="7239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4400" b="1">
                <a:solidFill>
                  <a:srgbClr val="004C2B"/>
                </a:solidFill>
                <a:cs typeface="宋体" charset="0"/>
              </a:rPr>
              <a:t>我们的关键词</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3000"/>
                                  </p:stCondLst>
                                  <p:childTnLst>
                                    <p:set>
                                      <p:cBhvr additive="repl">
                                        <p:cTn id="6" dur="1" fill="hold">
                                          <p:stCondLst>
                                            <p:cond delay="0"/>
                                          </p:stCondLst>
                                        </p:cTn>
                                        <p:tgtEl>
                                          <p:spTgt spid="7171"/>
                                        </p:tgtEl>
                                        <p:attrNameLst>
                                          <p:attrName>style.visibility</p:attrName>
                                        </p:attrNameLst>
                                      </p:cBhvr>
                                      <p:to>
                                        <p:strVal val="visible"/>
                                      </p:to>
                                    </p:set>
                                    <p:animEffect transition="in" filter="dissolve">
                                      <p:cBhvr additive="repl">
                                        <p:cTn id="7" dur="500"/>
                                        <p:tgtEl>
                                          <p:spTgt spid="7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buClrTx/>
              <a:buSzTx/>
              <a:buFontTx/>
              <a:buNone/>
              <a:defRPr/>
            </a:pPr>
            <a:r>
              <a:rPr lang="zh-CN" altLang="en-US" sz="3200" b="1" kern="0">
                <a:solidFill>
                  <a:schemeClr val="tx1"/>
                </a:solidFill>
                <a:effectLst>
                  <a:glow rad="127000">
                    <a:srgbClr val="000000"/>
                  </a:glow>
                </a:effectLst>
                <a:latin typeface="Arial" charset="0"/>
                <a:ea typeface="ＭＳ Ｐゴシック" charset="0"/>
                <a:cs typeface="ＭＳ Ｐゴシック" charset="0"/>
              </a:rPr>
              <a:t>城墙和本地百姓在尼希米的领导下被重建，此举记录了上帝信实地履行他的应许：</a:t>
            </a:r>
          </a:p>
          <a:p>
            <a:pPr defTabSz="914400">
              <a:buClrTx/>
              <a:buSzTx/>
              <a:buFontTx/>
              <a:buNone/>
              <a:defRPr/>
            </a:pPr>
            <a:r>
              <a:rPr lang="zh-CN" altLang="en-US" sz="3200" b="1" kern="0">
                <a:solidFill>
                  <a:schemeClr val="tx1"/>
                </a:solidFill>
                <a:effectLst>
                  <a:glow rad="127000">
                    <a:srgbClr val="000000"/>
                  </a:glow>
                </a:effectLst>
                <a:latin typeface="Arial" charset="0"/>
                <a:ea typeface="ＭＳ Ｐゴシック" charset="0"/>
                <a:cs typeface="ＭＳ Ｐゴシック" charset="0"/>
              </a:rPr>
              <a:t>以重建来鼓励剩余的百姓通过在耶路撒冷圣殿敬拜，来顺服盟约。</a:t>
            </a:r>
          </a:p>
          <a:p>
            <a:pPr defTabSz="914400">
              <a:buClrTx/>
              <a:buSzTx/>
              <a:buFontTx/>
              <a:buNone/>
              <a:defRPr/>
            </a:pPr>
            <a:endParaRPr lang="zh-CN" altLang="en-US" sz="3200" b="1" kern="0" dirty="0">
              <a:solidFill>
                <a:srgbClr val="FFFF00"/>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buClrTx/>
              <a:buSzTx/>
              <a:buFontTx/>
              <a:buNone/>
              <a:defRPr/>
            </a:pPr>
            <a:r>
              <a:rPr lang="en-US" altLang="zh-CN" b="1" kern="0" dirty="0" err="1">
                <a:solidFill>
                  <a:srgbClr val="000000"/>
                </a:solidFill>
                <a:cs typeface="MS PGothic" charset="0"/>
              </a:rPr>
              <a:t>299</a:t>
            </a:r>
            <a:endParaRPr lang="en-US" altLang="zh-CN" b="1" kern="0" dirty="0">
              <a:solidFill>
                <a:srgbClr val="000000"/>
              </a:solidFill>
              <a:cs typeface="MS PGothic" charset="0"/>
            </a:endParaRPr>
          </a:p>
          <a:p>
            <a:pPr algn="ctr" defTabSz="914400" eaLnBrk="1" hangingPunct="1">
              <a:buClrTx/>
              <a:buSzTx/>
              <a:buFontTx/>
              <a:buNone/>
              <a:defRPr/>
            </a:pPr>
            <a:r>
              <a:rPr lang="en-US" altLang="zh-CN" b="1" kern="0" dirty="0">
                <a:solidFill>
                  <a:srgbClr val="000000"/>
                </a:solidFill>
                <a:cs typeface="MS PGothic" charset="0"/>
              </a:rPr>
              <a:t>41</a:t>
            </a:r>
          </a:p>
        </p:txBody>
      </p:sp>
      <p:sp>
        <p:nvSpPr>
          <p:cNvPr id="7" name="Rectangle 2">
            <a:extLst>
              <a:ext uri="{FF2B5EF4-FFF2-40B4-BE49-F238E27FC236}">
                <a16:creationId xmlns:a16="http://schemas.microsoft.com/office/drawing/2014/main" id="{4B8E9F8A-3904-924F-8C8B-EBB115482E9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96275168"/>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2" name="Group 1027"/>
          <p:cNvGrpSpPr>
            <a:grpSpLocks/>
          </p:cNvGrpSpPr>
          <p:nvPr/>
        </p:nvGrpSpPr>
        <p:grpSpPr bwMode="auto">
          <a:xfrm>
            <a:off x="323850" y="4191000"/>
            <a:ext cx="2735263" cy="2565400"/>
            <a:chOff x="204" y="2640"/>
            <a:chExt cx="1723" cy="1616"/>
          </a:xfrm>
        </p:grpSpPr>
        <p:sp>
          <p:nvSpPr>
            <p:cNvPr id="377860" name="Text Box 1028"/>
            <p:cNvSpPr txBox="1">
              <a:spLocks noChangeArrowheads="1"/>
            </p:cNvSpPr>
            <p:nvPr/>
          </p:nvSpPr>
          <p:spPr bwMode="auto">
            <a:xfrm>
              <a:off x="204" y="3888"/>
              <a:ext cx="1723" cy="36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尼希米</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204808"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030"/>
          <p:cNvGrpSpPr>
            <a:grpSpLocks/>
          </p:cNvGrpSpPr>
          <p:nvPr/>
        </p:nvGrpSpPr>
        <p:grpSpPr bwMode="auto">
          <a:xfrm>
            <a:off x="3511550" y="0"/>
            <a:ext cx="5632450" cy="7889875"/>
            <a:chOff x="2212" y="0"/>
            <a:chExt cx="3548" cy="4970"/>
          </a:xfrm>
        </p:grpSpPr>
        <p:pic>
          <p:nvPicPr>
            <p:cNvPr id="204805"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64" name="Text Box 1032"/>
            <p:cNvSpPr txBox="1">
              <a:spLocks noChangeArrowheads="1"/>
            </p:cNvSpPr>
            <p:nvPr/>
          </p:nvSpPr>
          <p:spPr bwMode="auto">
            <a:xfrm>
              <a:off x="3061" y="1808"/>
              <a:ext cx="2256" cy="145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或       是神</a:t>
              </a:r>
              <a:r>
                <a:rPr kumimoji="0" lang="en-US" altLang="ja-JP"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sp>
        <p:nvSpPr>
          <p:cNvPr id="377865" name="Rectangle 1033"/>
          <p:cNvSpPr>
            <a:spLocks noGrp="1" noChangeArrowheads="1"/>
          </p:cNvSpPr>
          <p:nvPr>
            <p:ph type="title" idx="4294967295"/>
          </p:nvPr>
        </p:nvSpPr>
        <p:spPr>
          <a:xfrm>
            <a:off x="34925" y="228600"/>
            <a:ext cx="9145588" cy="762000"/>
          </a:xfrm>
          <a:effectLst>
            <a:outerShdw blurRad="63500" dist="35921" dir="2700000" algn="ctr" rotWithShape="0">
              <a:srgbClr val="000000">
                <a:alpha val="74997"/>
              </a:srgbClr>
            </a:outerShdw>
          </a:effectLst>
        </p:spPr>
        <p:txBody>
          <a:bodyPr/>
          <a:lstStyle/>
          <a:p>
            <a:pPr algn="ctr"/>
            <a:r>
              <a:rPr lang="zh-CN" altLang="en-US">
                <a:solidFill>
                  <a:srgbClr val="FFFFFF"/>
                </a:solidFill>
                <a:latin typeface="Arial" charset="0"/>
                <a:cs typeface="Arial" charset="0"/>
              </a:rPr>
              <a:t>谁是书里</a:t>
            </a:r>
            <a:r>
              <a:rPr lang="zh-CN" altLang="en-US" i="1">
                <a:solidFill>
                  <a:srgbClr val="FFFFFF"/>
                </a:solidFill>
                <a:latin typeface="Arial" charset="0"/>
                <a:cs typeface="Arial" charset="0"/>
              </a:rPr>
              <a:t>真正</a:t>
            </a:r>
            <a:r>
              <a:rPr lang="zh-CN" altLang="en-US">
                <a:solidFill>
                  <a:srgbClr val="FFFFFF"/>
                </a:solidFill>
                <a:latin typeface="Arial" charset="0"/>
                <a:cs typeface="Arial" charset="0"/>
              </a:rPr>
              <a:t>的英雄？</a:t>
            </a:r>
            <a:endParaRPr lang="en-US">
              <a:latin typeface="Arial" charset="0"/>
              <a:cs typeface="Arial" charset="0"/>
            </a:endParaRPr>
          </a:p>
        </p:txBody>
      </p:sp>
    </p:spTree>
    <p:extLst>
      <p:ext uri="{BB962C8B-B14F-4D97-AF65-F5344CB8AC3E}">
        <p14:creationId xmlns:p14="http://schemas.microsoft.com/office/powerpoint/2010/main" val="42628819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5240527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重建人与</a:t>
              </a:r>
              <a:r>
                <a:rPr kumimoji="0" lang="zh-CN" alt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城</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墙</a:t>
              </a: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城</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1—7</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8—13</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归回</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重建</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改革</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波斯</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祷告</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耶路撒冷 审查</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分配工作</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反对 /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完</a:t>
              </a:r>
              <a:r>
                <a:rPr kumimoji="0" lang="zh-CN" alt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工</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有组织的</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信念</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忏悔</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盟约</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安置与</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奉献</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rPr>
                <a:t>安息日</a:t>
              </a: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与</a:t>
              </a:r>
              <a:br>
                <a:rPr kumimoji="0" lang="en-US" altLang="ja-JP"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b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通婚改革</a:t>
              </a:r>
              <a:r>
                <a:rPr kumimoji="0" lang="en-US" altLang="ja-JP"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13</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marL="0" marR="0" lvl="0" indent="0" algn="l"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-----52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天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(6:15)----</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445-433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公元前425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420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Tree>
    <p:extLst>
      <p:ext uri="{BB962C8B-B14F-4D97-AF65-F5344CB8AC3E}">
        <p14:creationId xmlns:p14="http://schemas.microsoft.com/office/powerpoint/2010/main" val="188999133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64330726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87183"/>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101600">
                    <a:schemeClr val="accent4">
                      <a:satMod val="175000"/>
                      <a:alpha val="40000"/>
                    </a:schemeClr>
                  </a:glow>
                </a:effectLst>
                <a:latin typeface="Arial" charset="0"/>
                <a:ea typeface="ＭＳ Ｐゴシック" charset="0"/>
                <a:cs typeface="ＭＳ Ｐゴシック" charset="0"/>
              </a:rPr>
              <a:t>Two Responses to God</a:t>
            </a:r>
            <a:r>
              <a:rPr lang="mr-IN" b="1" i="1" dirty="0">
                <a:effectLst>
                  <a:glow rad="101600">
                    <a:schemeClr val="accent4">
                      <a:satMod val="175000"/>
                      <a:alpha val="40000"/>
                    </a:schemeClr>
                  </a:glow>
                </a:effectLst>
                <a:latin typeface="Arial" charset="0"/>
                <a:ea typeface="ＭＳ Ｐゴシック" charset="0"/>
                <a:cs typeface="ＭＳ Ｐゴシック" charset="0"/>
              </a:rPr>
              <a:t>'</a:t>
            </a:r>
            <a:r>
              <a:rPr lang="en-US" b="1" i="1" dirty="0">
                <a:effectLst>
                  <a:glow rad="101600">
                    <a:schemeClr val="accent4">
                      <a:satMod val="175000"/>
                      <a:alpha val="40000"/>
                    </a:schemeClr>
                  </a:glow>
                </a:effectLst>
                <a:latin typeface="Arial" charset="0"/>
                <a:ea typeface="ＭＳ Ｐゴシック" charset="0"/>
                <a:cs typeface="ＭＳ Ｐゴシック" charset="0"/>
              </a:rPr>
              <a:t>s Restoration</a:t>
            </a:r>
          </a:p>
        </p:txBody>
      </p:sp>
      <p:sp>
        <p:nvSpPr>
          <p:cNvPr id="4" name="Rectangle 2"/>
          <p:cNvSpPr txBox="1">
            <a:spLocks noChangeArrowheads="1"/>
          </p:cNvSpPr>
          <p:nvPr/>
        </p:nvSpPr>
        <p:spPr bwMode="auto">
          <a:xfrm>
            <a:off x="364521"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Diligent Response #1</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Diligent Response #2</a:t>
            </a:r>
          </a:p>
        </p:txBody>
      </p:sp>
      <p:sp>
        <p:nvSpPr>
          <p:cNvPr id="2" name="Notched Right Arrow 1"/>
          <p:cNvSpPr/>
          <p:nvPr/>
        </p:nvSpPr>
        <p:spPr bwMode="auto">
          <a:xfrm>
            <a:off x="3194377" y="1253900"/>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then</a:t>
            </a: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3713314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422835344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5940152" cy="587727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remnant responded to God</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faithful restoration of Jerusalem</a:t>
            </a:r>
            <a:r>
              <a:rPr lang="mr-IN"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wall under Nehemiah by </a:t>
            </a:r>
            <a:r>
              <a:rPr lang="en-US" sz="4800" b="1" dirty="0">
                <a:solidFill>
                  <a:srgbClr val="FFFF00"/>
                </a:solidFill>
                <a:effectLst>
                  <a:glow rad="127000">
                    <a:schemeClr val="tx1"/>
                  </a:glow>
                </a:effectLst>
                <a:latin typeface="Arial" charset="0"/>
                <a:ea typeface="ＭＳ Ｐゴシック" charset="0"/>
                <a:cs typeface="ＭＳ Ｐゴシック" charset="0"/>
              </a:rPr>
              <a:t>diligent service</a:t>
            </a:r>
            <a:r>
              <a:rPr lang="en-US" sz="4800" b="1" dirty="0">
                <a:effectLst>
                  <a:glow rad="127000">
                    <a:schemeClr val="tx1"/>
                  </a:glow>
                </a:effectLst>
                <a:latin typeface="Arial" charset="0"/>
                <a:ea typeface="ＭＳ Ｐゴシック" charset="0"/>
                <a:cs typeface="ＭＳ Ｐゴシック" charset="0"/>
              </a:rPr>
              <a:t> (Neh 1–7). </a:t>
            </a:r>
          </a:p>
        </p:txBody>
      </p:sp>
    </p:spTree>
    <p:extLst>
      <p:ext uri="{BB962C8B-B14F-4D97-AF65-F5344CB8AC3E}">
        <p14:creationId xmlns:p14="http://schemas.microsoft.com/office/powerpoint/2010/main" val="548298618"/>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FCAFB26-26EC-4192-9189-58263D1FDB2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817185" y="1082589"/>
            <a:ext cx="7772400" cy="2905251"/>
          </a:xfrm>
        </p:spPr>
        <p:txBody>
          <a:bodyPr/>
          <a:lstStyle/>
          <a:p>
            <a:r>
              <a:rPr lang="en-US" sz="9600" b="1">
                <a:solidFill>
                  <a:srgbClr val="EBB53B"/>
                </a:solidFill>
                <a:latin typeface="Arial"/>
                <a:cs typeface="Arial"/>
              </a:rPr>
              <a:t>20 Verses on Diligence</a:t>
            </a:r>
          </a:p>
        </p:txBody>
      </p:sp>
      <p:sp>
        <p:nvSpPr>
          <p:cNvPr id="4" name="Title 2"/>
          <p:cNvSpPr txBox="1">
            <a:spLocks/>
          </p:cNvSpPr>
          <p:nvPr/>
        </p:nvSpPr>
        <p:spPr bwMode="auto">
          <a:xfrm>
            <a:off x="917081" y="4358832"/>
            <a:ext cx="7772400" cy="2120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a:ln>
                  <a:noFill/>
                </a:ln>
                <a:solidFill>
                  <a:srgbClr val="EBB53B"/>
                </a:solidFill>
                <a:effectLst/>
                <a:uLnTx/>
                <a:uFillTx/>
                <a:latin typeface="Arial"/>
                <a:ea typeface="MS PGothic" pitchFamily="34" charset="-128"/>
                <a:cs typeface="Arial"/>
              </a:rPr>
              <a:t>(Each group or individual read aloud)</a:t>
            </a:r>
          </a:p>
        </p:txBody>
      </p:sp>
    </p:spTree>
    <p:extLst>
      <p:ext uri="{BB962C8B-B14F-4D97-AF65-F5344CB8AC3E}">
        <p14:creationId xmlns:p14="http://schemas.microsoft.com/office/powerpoint/2010/main" val="18025740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LaborPg3.jpg">
            <a:extLst>
              <a:ext uri="{FF2B5EF4-FFF2-40B4-BE49-F238E27FC236}">
                <a16:creationId xmlns:a16="http://schemas.microsoft.com/office/drawing/2014/main" id="{18BE00AC-0802-4084-BA6C-1FD06929505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C78E87F0-5C6F-4E6C-BF17-F06AF3219F9E}"/>
              </a:ext>
            </a:extLst>
          </p:cNvPr>
          <p:cNvSpPr txBox="1"/>
          <p:nvPr/>
        </p:nvSpPr>
        <p:spPr>
          <a:xfrm>
            <a:off x="0" y="0"/>
            <a:ext cx="9144001" cy="4524315"/>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大家</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懒惰人空有幻想，</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勤快人心想事成。</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13:4</a:t>
            </a:r>
          </a:p>
        </p:txBody>
      </p:sp>
    </p:spTree>
    <p:extLst>
      <p:ext uri="{BB962C8B-B14F-4D97-AF65-F5344CB8AC3E}">
        <p14:creationId xmlns:p14="http://schemas.microsoft.com/office/powerpoint/2010/main" val="389976245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AMP-Theme-Blank.jpg">
            <a:extLst>
              <a:ext uri="{FF2B5EF4-FFF2-40B4-BE49-F238E27FC236}">
                <a16:creationId xmlns:a16="http://schemas.microsoft.com/office/drawing/2014/main" id="{DA58F49C-E362-4442-9406-08743A300891}"/>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E0CB08C3-9722-4F21-B1D9-307707BF2618}"/>
              </a:ext>
            </a:extLst>
          </p:cNvPr>
          <p:cNvSpPr txBox="1"/>
          <p:nvPr/>
        </p:nvSpPr>
        <p:spPr>
          <a:xfrm>
            <a:off x="4087519" y="0"/>
            <a:ext cx="5056483" cy="600164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3200" b="1" kern="0" dirty="0">
              <a:solidFill>
                <a:prstClr val="black"/>
              </a:solidFill>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prstClr val="black"/>
                </a:solidFill>
                <a:latin typeface="Calibri"/>
                <a:cs typeface="+mn-cs"/>
              </a:rPr>
              <a:t>女人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prstClr val="black"/>
                </a:solidFill>
                <a:latin typeface="Calibri"/>
                <a:cs typeface="+mn-cs"/>
              </a:rPr>
              <a:t>我们行善不可灰心气馁，因为到时候必有收获。</a:t>
            </a:r>
            <a:endParaRPr lang="en-US" altLang="zh-CN" sz="3200" b="1" kern="0" dirty="0">
              <a:solidFill>
                <a:prstClr val="black"/>
              </a:solidFill>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prstClr val="black"/>
                </a:solidFill>
                <a:latin typeface="Calibri"/>
                <a:cs typeface="+mn-cs"/>
              </a:rPr>
              <a:t>加拉太书</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6:9</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829770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神按照他在亚伯拉罕之约里面应许的，会挪去回归的犹太人住在一个没有被城墙保护的耻辱，将他们升高，其后又教导他们要守约。</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8665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rkMatters-Theme-Blank.jpg">
            <a:extLst>
              <a:ext uri="{FF2B5EF4-FFF2-40B4-BE49-F238E27FC236}">
                <a16:creationId xmlns:a16="http://schemas.microsoft.com/office/drawing/2014/main" id="{0BCCDE43-46A9-42AE-BEB6-A2CB5FE43C5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8FCC2-9574-4410-94A4-7D66B989F69A}"/>
              </a:ext>
            </a:extLst>
          </p:cNvPr>
          <p:cNvSpPr txBox="1"/>
          <p:nvPr/>
        </p:nvSpPr>
        <p:spPr>
          <a:xfrm>
            <a:off x="3328410" y="1961321"/>
            <a:ext cx="5810828" cy="501675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lvl="0" defTabSz="457177" eaLnBrk="1" hangingPunct="1">
              <a:defRPr/>
            </a:pPr>
            <a:endParaRPr lang="ja-JP" altLang="en-US" dirty="0">
              <a:solidFill>
                <a:prstClr val="black"/>
              </a:solidFill>
              <a:cs typeface="+mn-cs"/>
            </a:endParaRPr>
          </a:p>
          <a:p>
            <a:pPr lvl="0" defTabSz="457177" eaLnBrk="1" hangingPunct="1">
              <a:defRPr/>
            </a:pPr>
            <a:r>
              <a:rPr lang="ja-JP" altLang="en-US" dirty="0">
                <a:solidFill>
                  <a:prstClr val="black"/>
                </a:solidFill>
                <a:cs typeface="+mn-cs"/>
              </a:rPr>
              <a:t>男人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凡你的手能做的，都要尽力去做，因为在你要去的阴间没有工作，没有计划，也没有知识和智慧。</a:t>
            </a:r>
            <a:endParaRPr lang="en-US" altLang="zh-CN" dirty="0">
              <a:solidFill>
                <a:prstClr val="black"/>
              </a:solidFill>
              <a:cs typeface="+mn-cs"/>
            </a:endParaRPr>
          </a:p>
          <a:p>
            <a:pPr lvl="0" defTabSz="457177" eaLnBrk="1" hangingPunct="1">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传道书</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9:10</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1859174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FC106D7-32F3-41CE-844C-A9F0A9EDF220}"/>
              </a:ext>
            </a:extLst>
          </p:cNvPr>
          <p:cNvSpPr txBox="1"/>
          <p:nvPr/>
        </p:nvSpPr>
        <p:spPr>
          <a:xfrm>
            <a:off x="0" y="0"/>
            <a:ext cx="9144001" cy="304698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大家</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殷勤的手必掌权，</a:t>
            </a:r>
          </a:p>
          <a:p>
            <a:pPr lvl="0" defTabSz="457177" eaLnBrk="1" hangingPunct="1">
              <a:defRPr/>
            </a:pPr>
            <a:r>
              <a:rPr lang="zh-CN" altLang="en-US" dirty="0">
                <a:solidFill>
                  <a:prstClr val="black"/>
                </a:solidFill>
                <a:cs typeface="+mn-cs"/>
              </a:rPr>
              <a:t>    懒惰者必做奴仆。</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箴言</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12:24</a:t>
            </a:r>
          </a:p>
        </p:txBody>
      </p:sp>
    </p:spTree>
    <p:extLst>
      <p:ext uri="{BB962C8B-B14F-4D97-AF65-F5344CB8AC3E}">
        <p14:creationId xmlns:p14="http://schemas.microsoft.com/office/powerpoint/2010/main" val="76734953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ther'sDay-Theme-Blank.jpg">
            <a:extLst>
              <a:ext uri="{FF2B5EF4-FFF2-40B4-BE49-F238E27FC236}">
                <a16:creationId xmlns:a16="http://schemas.microsoft.com/office/drawing/2014/main" id="{6EF52769-ABD3-4650-BCC4-97AF570567D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8F1BE4A6-725F-4F87-9DAF-B944077FCD58}"/>
              </a:ext>
            </a:extLst>
          </p:cNvPr>
          <p:cNvSpPr txBox="1"/>
          <p:nvPr/>
        </p:nvSpPr>
        <p:spPr>
          <a:xfrm>
            <a:off x="0" y="0"/>
            <a:ext cx="9144001" cy="3539430"/>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88000"/>
                    </a:prstClr>
                  </a:glow>
                </a:effectLst>
                <a:latin typeface="Calibri"/>
                <a:cs typeface="+mn-cs"/>
              </a:rPr>
              <a:t>老师</a:t>
            </a: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88000"/>
                    </a:prstClr>
                  </a:glow>
                </a:effectLst>
                <a:latin typeface="Calibri"/>
                <a:cs typeface="+mn-cs"/>
              </a:rPr>
              <a:t>勤劳者的计划必致富足，</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88000"/>
                    </a:prstClr>
                  </a:glow>
                </a:effectLst>
                <a:latin typeface="Calibri"/>
                <a:cs typeface="+mn-cs"/>
              </a:rPr>
              <a:t>    行事急躁的人必致贫困。</a:t>
            </a: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88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rPr>
              <a:t> 21:5</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709143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Mother's-Day-Theme-Blank.jpg">
            <a:extLst>
              <a:ext uri="{FF2B5EF4-FFF2-40B4-BE49-F238E27FC236}">
                <a16:creationId xmlns:a16="http://schemas.microsoft.com/office/drawing/2014/main" id="{019B644D-C98C-4B80-81DB-222AE494737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1276F99-5854-410D-8036-8411A2B984F9}"/>
              </a:ext>
            </a:extLst>
          </p:cNvPr>
          <p:cNvSpPr txBox="1"/>
          <p:nvPr/>
        </p:nvSpPr>
        <p:spPr>
          <a:xfrm>
            <a:off x="-159026" y="1702906"/>
            <a:ext cx="6202016" cy="4031873"/>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endParaRPr lang="ja-JP" altLang="en-US" dirty="0">
              <a:solidFill>
                <a:prstClr val="black"/>
              </a:solidFill>
              <a:cs typeface="+mn-cs"/>
            </a:endParaRPr>
          </a:p>
          <a:p>
            <a:pPr lvl="0" defTabSz="457177" eaLnBrk="1" hangingPunct="1">
              <a:defRPr/>
            </a:pPr>
            <a:r>
              <a:rPr lang="ja-JP" altLang="en-US" dirty="0">
                <a:solidFill>
                  <a:prstClr val="black"/>
                </a:solidFill>
                <a:cs typeface="+mn-cs"/>
              </a:rPr>
              <a:t>女人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要一丝不苟地守护你的心，</a:t>
            </a:r>
          </a:p>
          <a:p>
            <a:pPr lvl="0" defTabSz="457177" eaLnBrk="1" hangingPunct="1">
              <a:defRPr/>
            </a:pPr>
            <a:r>
              <a:rPr lang="zh-CN" altLang="en-US" dirty="0">
                <a:solidFill>
                  <a:prstClr val="black"/>
                </a:solidFill>
                <a:cs typeface="+mn-cs"/>
              </a:rPr>
              <a:t>    因为生命之泉从心中涌出。</a:t>
            </a:r>
            <a:endParaRPr lang="en-US" altLang="zh-CN" dirty="0">
              <a:solidFill>
                <a:prstClr val="black"/>
              </a:solidFill>
              <a:cs typeface="+mn-cs"/>
            </a:endParaRPr>
          </a:p>
          <a:p>
            <a:pPr lvl="0" defTabSz="457177" eaLnBrk="1" hangingPunct="1">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箴言</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4:23</a:t>
            </a:r>
          </a:p>
        </p:txBody>
      </p:sp>
    </p:spTree>
    <p:extLst>
      <p:ext uri="{BB962C8B-B14F-4D97-AF65-F5344CB8AC3E}">
        <p14:creationId xmlns:p14="http://schemas.microsoft.com/office/powerpoint/2010/main" val="407856606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9FC4F1D-E449-45BB-8506-53CED7B65CB1}"/>
              </a:ext>
            </a:extLst>
          </p:cNvPr>
          <p:cNvSpPr txBox="1"/>
          <p:nvPr/>
        </p:nvSpPr>
        <p:spPr>
          <a:xfrm>
            <a:off x="5401732" y="2265520"/>
            <a:ext cx="3742268" cy="2677656"/>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83000"/>
                    </a:prstClr>
                  </a:glow>
                </a:effectLst>
                <a:latin typeface="Calibri"/>
                <a:cs typeface="+mn-cs"/>
              </a:rPr>
              <a:t>男人</a:t>
            </a: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83000"/>
                    </a:prstClr>
                  </a:glow>
                </a:effectLst>
                <a:latin typeface="Calibri"/>
                <a:cs typeface="+mn-cs"/>
              </a:rPr>
              <a:t>殷勤工作，带来益处；</a:t>
            </a: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83000"/>
                    </a:prstClr>
                  </a:glow>
                </a:effectLst>
                <a:latin typeface="Calibri"/>
                <a:cs typeface="+mn-cs"/>
              </a:rPr>
              <a:t>    满嘴空谈，导致贫穷。</a:t>
            </a:r>
            <a:endParaRPr lang="en-US" altLang="zh-CN" sz="2800" b="1" kern="0" dirty="0">
              <a:solidFill>
                <a:srgbClr val="FEFFFB"/>
              </a:solidFill>
              <a:effectLst>
                <a:glow rad="165100">
                  <a:prstClr val="black">
                    <a:alpha val="83000"/>
                  </a:prstClr>
                </a:glow>
              </a:effectLst>
              <a:latin typeface="Calibri"/>
              <a:cs typeface="+mn-cs"/>
            </a:endParaRPr>
          </a:p>
          <a:p>
            <a:pPr lvl="0" algn="ctr" defTabSz="457177" eaLnBrk="1" fontAlgn="auto" hangingPunct="1">
              <a:spcBef>
                <a:spcPts val="0"/>
              </a:spcBef>
              <a:spcAft>
                <a:spcPts val="0"/>
              </a:spcAft>
              <a:buClrTx/>
              <a:buSzTx/>
              <a:defRPr/>
            </a:pP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83000"/>
                    </a:prstClr>
                  </a:glow>
                </a:effectLst>
                <a:latin typeface="Calibri"/>
                <a:cs typeface="+mn-cs"/>
              </a:rPr>
              <a:t>箴言</a:t>
            </a:r>
            <a:r>
              <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rPr>
              <a:t> 14:23</a:t>
            </a:r>
          </a:p>
        </p:txBody>
      </p:sp>
    </p:spTree>
    <p:extLst>
      <p:ext uri="{BB962C8B-B14F-4D97-AF65-F5344CB8AC3E}">
        <p14:creationId xmlns:p14="http://schemas.microsoft.com/office/powerpoint/2010/main" val="16286521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CA5357-2123-4F89-B865-0BE6E8FE8D9A}"/>
              </a:ext>
            </a:extLst>
          </p:cNvPr>
          <p:cNvSpPr txBox="1"/>
          <p:nvPr/>
        </p:nvSpPr>
        <p:spPr>
          <a:xfrm>
            <a:off x="6135757" y="0"/>
            <a:ext cx="3008244" cy="4832092"/>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2800" b="1" kern="0" dirty="0">
              <a:solidFill>
                <a:srgbClr val="FEFFFB"/>
              </a:solidFill>
              <a:effectLst>
                <a:glow rad="165100">
                  <a:prstClr val="black">
                    <a:alpha val="95000"/>
                  </a:prstClr>
                </a:glow>
              </a:effectLst>
              <a:latin typeface="Calibri"/>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95000"/>
                    </a:prstClr>
                  </a:glow>
                </a:effectLst>
                <a:latin typeface="Calibri"/>
                <a:cs typeface="+mn-cs"/>
              </a:rPr>
              <a:t>男生</a:t>
            </a: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95000"/>
                    </a:prstClr>
                  </a:glow>
                </a:effectLst>
                <a:latin typeface="Calibri"/>
                <a:cs typeface="+mn-cs"/>
              </a:rPr>
              <a:t>你要持守教诲，不要松懈；</a:t>
            </a: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95000"/>
                    </a:prstClr>
                  </a:glow>
                </a:effectLst>
                <a:latin typeface="Calibri"/>
                <a:cs typeface="+mn-cs"/>
              </a:rPr>
              <a:t>    要守护好，因为那是你的生命。</a:t>
            </a:r>
            <a:endParaRPr lang="en-US" altLang="zh-CN" sz="2800" b="1" kern="0" dirty="0">
              <a:solidFill>
                <a:srgbClr val="FEFFFB"/>
              </a:solidFill>
              <a:effectLst>
                <a:glow rad="165100">
                  <a:prstClr val="black">
                    <a:alpha val="95000"/>
                  </a:prstClr>
                </a:glow>
              </a:effectLst>
              <a:latin typeface="Calibri"/>
              <a:cs typeface="+mn-cs"/>
            </a:endParaRPr>
          </a:p>
          <a:p>
            <a:pPr lvl="0" algn="ctr" defTabSz="457177" eaLnBrk="1" fontAlgn="auto" hangingPunct="1">
              <a:spcBef>
                <a:spcPts val="0"/>
              </a:spcBef>
              <a:spcAft>
                <a:spcPts val="0"/>
              </a:spcAft>
              <a:buClrTx/>
              <a:buSzTx/>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95000"/>
                    </a:prstClr>
                  </a:glow>
                </a:effectLst>
                <a:latin typeface="Calibri"/>
                <a:cs typeface="+mn-cs"/>
              </a:rPr>
              <a:t>箴言</a:t>
            </a:r>
            <a:r>
              <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rPr>
              <a:t> 4:13</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27830204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D2AD1C-60CD-460F-B982-1C2B94732C16}"/>
              </a:ext>
            </a:extLst>
          </p:cNvPr>
          <p:cNvSpPr txBox="1"/>
          <p:nvPr/>
        </p:nvSpPr>
        <p:spPr>
          <a:xfrm rot="21403113">
            <a:off x="-81473" y="1572223"/>
            <a:ext cx="9144001" cy="2677656"/>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2800" b="1" kern="0" dirty="0">
                <a:solidFill>
                  <a:sysClr val="windowText" lastClr="000000"/>
                </a:solidFill>
                <a:effectLst>
                  <a:glow rad="165100">
                    <a:prstClr val="white">
                      <a:alpha val="60000"/>
                    </a:prstClr>
                  </a:glow>
                </a:effectLst>
                <a:latin typeface="Calibri"/>
                <a:cs typeface="+mn-cs"/>
              </a:rPr>
              <a:t>学生们</a:t>
            </a:r>
            <a:endPar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ysClr val="windowText" lastClr="000000"/>
                </a:solidFill>
                <a:effectLst>
                  <a:glow rad="165100">
                    <a:prstClr val="white">
                      <a:alpha val="60000"/>
                    </a:prstClr>
                  </a:glow>
                </a:effectLst>
                <a:latin typeface="Calibri"/>
                <a:cs typeface="+mn-cs"/>
              </a:rPr>
              <a:t>你们既然在信心、口才、知识、热心和对我们的爱心上都有突出的表现，也要在这件善事上有突出的表现。</a:t>
            </a:r>
            <a:endParaRPr lang="en-US" altLang="zh-CN" sz="2800" b="1" kern="0" dirty="0">
              <a:solidFill>
                <a:sysClr val="windowText" lastClr="000000"/>
              </a:solidFill>
              <a:effectLst>
                <a:glow rad="165100">
                  <a:prstClr val="white">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US"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ysClr val="windowText" lastClr="000000"/>
                </a:solidFill>
                <a:effectLst>
                  <a:glow rad="165100">
                    <a:prstClr val="white">
                      <a:alpha val="60000"/>
                    </a:prstClr>
                  </a:glow>
                </a:effectLst>
                <a:latin typeface="Calibri"/>
                <a:cs typeface="+mn-cs"/>
              </a:rPr>
              <a:t>哥林多后书 </a:t>
            </a:r>
            <a:r>
              <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rPr>
              <a:t>8:7</a:t>
            </a:r>
          </a:p>
        </p:txBody>
      </p:sp>
    </p:spTree>
    <p:extLst>
      <p:ext uri="{BB962C8B-B14F-4D97-AF65-F5344CB8AC3E}">
        <p14:creationId xmlns:p14="http://schemas.microsoft.com/office/powerpoint/2010/main" val="90626154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VeteransDay-Theme-Blank.jpg">
            <a:extLst>
              <a:ext uri="{FF2B5EF4-FFF2-40B4-BE49-F238E27FC236}">
                <a16:creationId xmlns:a16="http://schemas.microsoft.com/office/drawing/2014/main" id="{78466465-473B-4DCE-905B-43337B99695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D602037F-DA0C-4C79-9C3B-0294045E5626}"/>
              </a:ext>
            </a:extLst>
          </p:cNvPr>
          <p:cNvSpPr txBox="1"/>
          <p:nvPr/>
        </p:nvSpPr>
        <p:spPr>
          <a:xfrm>
            <a:off x="3036444" y="0"/>
            <a:ext cx="6107558" cy="5016758"/>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左边</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在试炼中能够忍耐到底的人有福了，因为他若经得起考验，就会得到主应许赐给爱祂之人的生命冠冕。</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雅各书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1:12</a:t>
            </a:r>
          </a:p>
        </p:txBody>
      </p:sp>
    </p:spTree>
    <p:extLst>
      <p:ext uri="{BB962C8B-B14F-4D97-AF65-F5344CB8AC3E}">
        <p14:creationId xmlns:p14="http://schemas.microsoft.com/office/powerpoint/2010/main" val="241078004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anksgiving-Theme-Blank.jpg">
            <a:extLst>
              <a:ext uri="{FF2B5EF4-FFF2-40B4-BE49-F238E27FC236}">
                <a16:creationId xmlns:a16="http://schemas.microsoft.com/office/drawing/2014/main" id="{F2DA4422-AABB-4A5E-963B-3E658CB05A1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F1558EC-F48E-4BC0-BEA6-A0F84B0A4B32}"/>
              </a:ext>
            </a:extLst>
          </p:cNvPr>
          <p:cNvSpPr txBox="1"/>
          <p:nvPr/>
        </p:nvSpPr>
        <p:spPr>
          <a:xfrm>
            <a:off x="0" y="0"/>
            <a:ext cx="8671381" cy="4031873"/>
          </a:xfrm>
          <a:prstGeom prst="rect">
            <a:avLst/>
          </a:prstGeom>
          <a:noFill/>
        </p:spPr>
        <p:txBody>
          <a:bodyPr wrap="square" rtlCol="0">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女人</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懒汉不烤猎物，</a:t>
            </a: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勤快人得资财。</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12:27</a:t>
            </a:r>
          </a:p>
        </p:txBody>
      </p:sp>
    </p:spTree>
    <p:extLst>
      <p:ext uri="{BB962C8B-B14F-4D97-AF65-F5344CB8AC3E}">
        <p14:creationId xmlns:p14="http://schemas.microsoft.com/office/powerpoint/2010/main" val="2574969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C3203A5-42AA-41B6-9316-1F64F70AA2C0}"/>
              </a:ext>
            </a:extLst>
          </p:cNvPr>
          <p:cNvSpPr txBox="1"/>
          <p:nvPr/>
        </p:nvSpPr>
        <p:spPr>
          <a:xfrm>
            <a:off x="-2541" y="836712"/>
            <a:ext cx="9144000" cy="6494085"/>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领袖</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懒惰的人啊，去看看蚂蚁，</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观察它的生活，就会有智慧。</a:t>
            </a:r>
          </a:p>
          <a:p>
            <a:pPr lvl="0" algn="ctr" defTabSz="457177" eaLnBrk="1" fontAlgn="auto" hangingPunct="1">
              <a:spcBef>
                <a:spcPts val="0"/>
              </a:spcBef>
              <a:spcAft>
                <a:spcPts val="0"/>
              </a:spcAft>
              <a:buClrTx/>
              <a:buSzTx/>
              <a:defRPr/>
            </a:pPr>
            <a:r>
              <a:rPr lang="en-US" altLang="zh-CN" sz="3200" b="1" kern="0" baseline="30000" dirty="0">
                <a:solidFill>
                  <a:srgbClr val="FEFFFB"/>
                </a:solidFill>
                <a:effectLst>
                  <a:glow rad="165100">
                    <a:prstClr val="black">
                      <a:alpha val="60000"/>
                    </a:prstClr>
                  </a:glow>
                </a:effectLst>
                <a:latin typeface="Calibri"/>
                <a:cs typeface="+mn-cs"/>
              </a:rPr>
              <a:t>7</a:t>
            </a: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蚂蚁没有元帅，</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没有官长，</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也没有君王，</a:t>
            </a:r>
          </a:p>
          <a:p>
            <a:pPr lvl="0" algn="ctr" defTabSz="457177" eaLnBrk="1" fontAlgn="auto" hangingPunct="1">
              <a:spcBef>
                <a:spcPts val="0"/>
              </a:spcBef>
              <a:spcAft>
                <a:spcPts val="0"/>
              </a:spcAft>
              <a:buClrTx/>
              <a:buSzTx/>
              <a:defRPr/>
            </a:pPr>
            <a:r>
              <a:rPr lang="en-US" altLang="zh-CN" sz="3200" b="1" kern="0" baseline="30000" dirty="0">
                <a:solidFill>
                  <a:srgbClr val="FEFFFB"/>
                </a:solidFill>
                <a:effectLst>
                  <a:glow rad="165100">
                    <a:prstClr val="black">
                      <a:alpha val="60000"/>
                    </a:prstClr>
                  </a:glow>
                </a:effectLst>
                <a:latin typeface="Calibri"/>
                <a:cs typeface="+mn-cs"/>
              </a:rPr>
              <a:t>8</a:t>
            </a: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却在夏季储备粮食，</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在收割时积聚食物。</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6:6-8</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3100545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2799"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以色列人重建城墙保护耶路撒冷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，而这群被重建的子民</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(8–13)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仍然缺乏一位像这本书的省长那样愿意谦卑自己去救赎万民的君王。</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6987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milyValues-Back1.jpg">
            <a:extLst>
              <a:ext uri="{FF2B5EF4-FFF2-40B4-BE49-F238E27FC236}">
                <a16:creationId xmlns:a16="http://schemas.microsoft.com/office/drawing/2014/main" id="{20B004F3-0A11-42DA-B88C-F6A8CAF52DC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B2011-BF3E-41FD-A5E7-8F24097F3ECC}"/>
              </a:ext>
            </a:extLst>
          </p:cNvPr>
          <p:cNvSpPr txBox="1"/>
          <p:nvPr/>
        </p:nvSpPr>
        <p:spPr>
          <a:xfrm>
            <a:off x="0" y="0"/>
            <a:ext cx="9144001" cy="403187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右边</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游手好闲招致贫穷，</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勤奋努力带来富足。</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10:4</a:t>
            </a:r>
          </a:p>
        </p:txBody>
      </p:sp>
    </p:spTree>
    <p:extLst>
      <p:ext uri="{BB962C8B-B14F-4D97-AF65-F5344CB8AC3E}">
        <p14:creationId xmlns:p14="http://schemas.microsoft.com/office/powerpoint/2010/main" val="23933864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DoEverything-Back1.jpg">
            <a:extLst>
              <a:ext uri="{FF2B5EF4-FFF2-40B4-BE49-F238E27FC236}">
                <a16:creationId xmlns:a16="http://schemas.microsoft.com/office/drawing/2014/main" id="{020CF95A-5E75-4105-9115-D865354F203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576938C8-9537-4CD0-B20D-FA34F542E133}"/>
              </a:ext>
            </a:extLst>
          </p:cNvPr>
          <p:cNvSpPr txBox="1"/>
          <p:nvPr/>
        </p:nvSpPr>
        <p:spPr>
          <a:xfrm>
            <a:off x="0" y="0"/>
            <a:ext cx="9144001" cy="403187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母亲们</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无论做什么事，都要发自内心，像是为主做的，而不是为人做的，</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歌罗西书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3:23</a:t>
            </a:r>
          </a:p>
        </p:txBody>
      </p:sp>
    </p:spTree>
    <p:extLst>
      <p:ext uri="{BB962C8B-B14F-4D97-AF65-F5344CB8AC3E}">
        <p14:creationId xmlns:p14="http://schemas.microsoft.com/office/powerpoint/2010/main" val="259445578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680F56-74D5-410D-AF8C-0E950260C55C}"/>
              </a:ext>
            </a:extLst>
          </p:cNvPr>
          <p:cNvSpPr txBox="1"/>
          <p:nvPr/>
        </p:nvSpPr>
        <p:spPr>
          <a:xfrm>
            <a:off x="0" y="0"/>
            <a:ext cx="9144001" cy="3539430"/>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父亲</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直奔目标，要赢得上帝借着基督耶稣从天上呼召我去得的奖赏。</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腓立比书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3:14</a:t>
            </a:r>
          </a:p>
        </p:txBody>
      </p:sp>
    </p:spTree>
    <p:extLst>
      <p:ext uri="{BB962C8B-B14F-4D97-AF65-F5344CB8AC3E}">
        <p14:creationId xmlns:p14="http://schemas.microsoft.com/office/powerpoint/2010/main" val="4161203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7ABA6E-E507-4A98-A57F-AD9DAB033513}"/>
              </a:ext>
            </a:extLst>
          </p:cNvPr>
          <p:cNvSpPr txBox="1"/>
          <p:nvPr/>
        </p:nvSpPr>
        <p:spPr>
          <a:xfrm>
            <a:off x="0" y="0"/>
            <a:ext cx="9144001"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女人</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你们不可追随世界的潮流，要随着思想的不断更新而改变，这样就能明辨上帝的旨意，知道什么是良善、纯全、蒙祂悦纳的。</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罗马书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12:2</a:t>
            </a:r>
          </a:p>
        </p:txBody>
      </p:sp>
    </p:spTree>
    <p:extLst>
      <p:ext uri="{BB962C8B-B14F-4D97-AF65-F5344CB8AC3E}">
        <p14:creationId xmlns:p14="http://schemas.microsoft.com/office/powerpoint/2010/main" val="323497727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0129E2F-5BAA-4D32-98B2-C00B24ADF867}"/>
              </a:ext>
            </a:extLst>
          </p:cNvPr>
          <p:cNvSpPr txBox="1"/>
          <p:nvPr/>
        </p:nvSpPr>
        <p:spPr>
          <a:xfrm>
            <a:off x="1" y="0"/>
            <a:ext cx="5941500"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后排</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所以，弟兄姊妹，你们要更加努力，以确定自己蒙了呼召和拣选。这样，你们就绝不会失足犯罪</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 </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1:10</a:t>
            </a:r>
          </a:p>
        </p:txBody>
      </p:sp>
    </p:spTree>
    <p:extLst>
      <p:ext uri="{BB962C8B-B14F-4D97-AF65-F5344CB8AC3E}">
        <p14:creationId xmlns:p14="http://schemas.microsoft.com/office/powerpoint/2010/main" val="165300135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114C7C5-427E-461E-8169-B634C1504990}"/>
              </a:ext>
            </a:extLst>
          </p:cNvPr>
          <p:cNvSpPr txBox="1"/>
          <p:nvPr/>
        </p:nvSpPr>
        <p:spPr>
          <a:xfrm>
            <a:off x="0" y="0"/>
            <a:ext cx="9144001" cy="6986528"/>
          </a:xfrm>
          <a:prstGeom prst="rect">
            <a:avLst/>
          </a:prstGeom>
          <a:solidFill>
            <a:srgbClr val="E9E6A1">
              <a:alpha val="52000"/>
            </a:srgbClr>
          </a:solid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年轻女性</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你们要思想天上的事，而不是地上的事</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歌罗西书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3:2</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157580132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6039798-9894-4D26-9F72-CE28EAB9089F}"/>
              </a:ext>
            </a:extLst>
          </p:cNvPr>
          <p:cNvSpPr txBox="1"/>
          <p:nvPr/>
        </p:nvSpPr>
        <p:spPr>
          <a:xfrm>
            <a:off x="0" y="0"/>
            <a:ext cx="9144001"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年轻人</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所以，亲爱的弟兄姊妹，你们既然盼望这些事，就当努力使自己在主面前毫无瑕疵，无可指责，安然无惧。</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3:14</a:t>
            </a:r>
          </a:p>
        </p:txBody>
      </p:sp>
    </p:spTree>
    <p:extLst>
      <p:ext uri="{BB962C8B-B14F-4D97-AF65-F5344CB8AC3E}">
        <p14:creationId xmlns:p14="http://schemas.microsoft.com/office/powerpoint/2010/main" val="142052910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E31B14-3BD9-465A-8755-248F224458C5}"/>
              </a:ext>
            </a:extLst>
          </p:cNvPr>
          <p:cNvSpPr txBox="1"/>
          <p:nvPr/>
        </p:nvSpPr>
        <p:spPr>
          <a:xfrm>
            <a:off x="0" y="0"/>
            <a:ext cx="9144001" cy="6001643"/>
          </a:xfrm>
          <a:prstGeom prst="rect">
            <a:avLst/>
          </a:prstGeom>
          <a:noFill/>
        </p:spPr>
        <p:txBody>
          <a:bodyPr wrap="square" rtlCol="0">
            <a:spAutoFit/>
          </a:bodyPr>
          <a:lstStyle/>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大家</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正因如此，你们要加倍努力，</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不仅要有信心，还要有好的德行；</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不仅要有好的德行，还要有知识；</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不仅要有知识，还要有节制；</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不仅要有节制，还要有忍耐；</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不仅要有忍耐，还要有敬虔； </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不仅要有敬虔，还要有爱弟兄姊妹的心；</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不仅要有爱弟兄姊妹的心，还要有爱众人的心。</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 </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1:5-7</a:t>
            </a:r>
          </a:p>
        </p:txBody>
      </p:sp>
    </p:spTree>
    <p:extLst>
      <p:ext uri="{BB962C8B-B14F-4D97-AF65-F5344CB8AC3E}">
        <p14:creationId xmlns:p14="http://schemas.microsoft.com/office/powerpoint/2010/main" val="61806946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81771312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38"/>
            <a:ext cx="9144000" cy="685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耶路撒冷</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1995</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12</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7165554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30915" y="1602007"/>
            <a:ext cx="858917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正如这本书的主要人物一样，基督放弃了自己超然的地位来服侍人</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(2:5;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腓</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2:5-11),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他完成了一个使命</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(6:15;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19:30)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并且切切地仰赖祷告</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(1:5-11;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可</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1:35).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498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422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1995</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12</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93730027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63522"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How can you know if God </a:t>
            </a:r>
            <a:r>
              <a:rPr lang="en-US" sz="3600" b="1" dirty="0">
                <a:solidFill>
                  <a:srgbClr val="FFFF00"/>
                </a:solidFill>
                <a:latin typeface="Arial Black" charset="0"/>
                <a:ea typeface="ＭＳ Ｐゴシック" charset="0"/>
                <a:cs typeface="ＭＳ Ｐゴシック" charset="0"/>
              </a:rPr>
              <a:t>wants</a:t>
            </a:r>
            <a:r>
              <a:rPr lang="en-US" sz="3600" b="1" dirty="0">
                <a:solidFill>
                  <a:schemeClr val="tx1"/>
                </a:solidFill>
                <a:latin typeface="Arial Black" charset="0"/>
                <a:ea typeface="ＭＳ Ｐゴシック" charset="0"/>
                <a:cs typeface="ＭＳ Ｐゴシック" charset="0"/>
              </a:rPr>
              <a:t> you to do a certain task?</a:t>
            </a:r>
            <a:endParaRPr lang="en-US" b="1" dirty="0">
              <a:latin typeface="Arial Black" charset="0"/>
              <a:ea typeface="ＭＳ Ｐゴシック" charset="0"/>
              <a:cs typeface="ＭＳ Ｐゴシック" charset="0"/>
            </a:endParaRPr>
          </a:p>
        </p:txBody>
      </p:sp>
      <p:pic>
        <p:nvPicPr>
          <p:cNvPr id="566275"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004721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God gives us the </a:t>
            </a:r>
            <a:r>
              <a:rPr lang="en-US" sz="3600" b="1" dirty="0">
                <a:solidFill>
                  <a:srgbClr val="FFFF00"/>
                </a:solidFill>
                <a:latin typeface="Arial Black" charset="0"/>
                <a:ea typeface="ＭＳ Ｐゴシック" charset="0"/>
                <a:cs typeface="ＭＳ Ｐゴシック" charset="0"/>
              </a:rPr>
              <a:t>information</a:t>
            </a:r>
            <a:r>
              <a:rPr lang="en-US" sz="3600" b="1" dirty="0">
                <a:solidFill>
                  <a:schemeClr val="tx1"/>
                </a:solidFill>
                <a:latin typeface="Arial Black" charset="0"/>
                <a:ea typeface="ＭＳ Ｐゴシック" charset="0"/>
                <a:cs typeface="ＭＳ Ｐゴシック" charset="0"/>
              </a:rPr>
              <a:t> we need to do His will (1:1-3).</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8" name="Text Box 5"/>
          <p:cNvSpPr txBox="1">
            <a:spLocks noChangeArrowheads="1"/>
          </p:cNvSpPr>
          <p:nvPr/>
        </p:nvSpPr>
        <p:spPr bwMode="auto">
          <a:xfrm>
            <a:off x="3419475" y="1628775"/>
            <a:ext cx="2089150" cy="132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50000"/>
              </a:spcBef>
              <a:buClrTx/>
              <a:buSzTx/>
              <a:buFontTx/>
              <a:buNone/>
            </a:pPr>
            <a:r>
              <a:rPr lang="en-US" sz="2000" b="1" baseline="0">
                <a:solidFill>
                  <a:srgbClr val="000000"/>
                </a:solidFill>
                <a:latin typeface="Arial" charset="0"/>
                <a:cs typeface="Arial" charset="0"/>
              </a:rPr>
              <a:t>Word has it we</a:t>
            </a:r>
            <a:r>
              <a:rPr lang="fr-FR" sz="2000" b="1" baseline="0">
                <a:solidFill>
                  <a:srgbClr val="000000"/>
                </a:solidFill>
                <a:latin typeface="Arial" charset="0"/>
                <a:cs typeface="Arial" charset="0"/>
              </a:rPr>
              <a:t>'</a:t>
            </a:r>
            <a:r>
              <a:rPr lang="en-US" sz="2000" b="1" baseline="0">
                <a:solidFill>
                  <a:srgbClr val="000000"/>
                </a:solidFill>
                <a:latin typeface="Arial" charset="0"/>
                <a:cs typeface="Arial" charset="0"/>
              </a:rPr>
              <a:t>re in for a serious spot of rain</a:t>
            </a:r>
          </a:p>
        </p:txBody>
      </p:sp>
    </p:spTree>
    <p:extLst>
      <p:ext uri="{BB962C8B-B14F-4D97-AF65-F5344CB8AC3E}">
        <p14:creationId xmlns:p14="http://schemas.microsoft.com/office/powerpoint/2010/main" val="46719797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391170" name="Rectangle 1026"/>
          <p:cNvSpPr>
            <a:spLocks noGrp="1" noChangeArrowheads="1"/>
          </p:cNvSpPr>
          <p:nvPr>
            <p:ph type="title"/>
          </p:nvPr>
        </p:nvSpPr>
        <p:spPr>
          <a:xfrm>
            <a:off x="5410200" y="0"/>
            <a:ext cx="3657600" cy="44958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God informed </a:t>
            </a:r>
            <a:r>
              <a:rPr lang="ko-KR" altLang="en-US" sz="3600" b="1" dirty="0" err="1">
                <a:solidFill>
                  <a:schemeClr val="tx1"/>
                </a:solidFill>
                <a:latin typeface="Arial Black" charset="0"/>
                <a:ea typeface="ＭＳ Ｐゴシック" charset="0"/>
                <a:cs typeface="ＭＳ Ｐゴシック" charset="0"/>
              </a:rPr>
              <a:t>尼希米记</a:t>
            </a:r>
            <a:r>
              <a:rPr lang="en-US" sz="3600" b="1" dirty="0">
                <a:solidFill>
                  <a:schemeClr val="tx1"/>
                </a:solidFill>
                <a:latin typeface="Arial Black" charset="0"/>
                <a:ea typeface="ＭＳ Ｐゴシック" charset="0"/>
                <a:cs typeface="ＭＳ Ｐゴシック" charset="0"/>
              </a:rPr>
              <a:t> of Jerusalem</a:t>
            </a:r>
            <a:r>
              <a:rPr lang="fr-FR" altLang="ja-JP" sz="3600" b="1" dirty="0">
                <a:solidFill>
                  <a:schemeClr val="tx1"/>
                </a:solidFill>
                <a:latin typeface="Arial Black" charset="0"/>
                <a:ea typeface="ＭＳ Ｐゴシック" charset="0"/>
                <a:cs typeface="ＭＳ Ｐゴシック" charset="0"/>
              </a:rPr>
              <a:t>'</a:t>
            </a:r>
            <a:r>
              <a:rPr lang="en-US" sz="3600" b="1" dirty="0">
                <a:solidFill>
                  <a:schemeClr val="tx1"/>
                </a:solidFill>
                <a:latin typeface="Arial Black" charset="0"/>
                <a:ea typeface="ＭＳ Ｐゴシック" charset="0"/>
                <a:cs typeface="ＭＳ Ｐゴシック" charset="0"/>
              </a:rPr>
              <a:t>s sad state without a wall (1:1-3).</a:t>
            </a:r>
            <a:endParaRPr lang="en-US" dirty="0">
              <a:solidFill>
                <a:schemeClr val="tx1"/>
              </a:solidFill>
              <a:latin typeface="Times New Roman" charset="0"/>
              <a:ea typeface="ＭＳ Ｐゴシック" charset="0"/>
              <a:cs typeface="ＭＳ Ｐゴシック" charset="0"/>
            </a:endParaRPr>
          </a:p>
        </p:txBody>
      </p:sp>
      <p:pic>
        <p:nvPicPr>
          <p:cNvPr id="632835" name="Picture 1027" descr="rubble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533400"/>
            <a:ext cx="4267200" cy="320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36" name="Picture 1028" descr="rubbletin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 y="3124200"/>
            <a:ext cx="2749550" cy="326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7820692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1295400" y="0"/>
            <a:ext cx="6477000" cy="1295400"/>
          </a:xfrm>
          <a:solidFill>
            <a:srgbClr val="004200"/>
          </a:solidFill>
          <a:effectLst>
            <a:outerShdw blurRad="635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112" charset="0"/>
              </a:rPr>
              <a:t>The Postexilic Era</a:t>
            </a:r>
          </a:p>
        </p:txBody>
      </p:sp>
      <p:sp>
        <p:nvSpPr>
          <p:cNvPr id="921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9220"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264197" name="Text Box 5"/>
          <p:cNvSpPr txBox="1">
            <a:spLocks noChangeArrowheads="1"/>
          </p:cNvSpPr>
          <p:nvPr/>
        </p:nvSpPr>
        <p:spPr bwMode="auto">
          <a:xfrm>
            <a:off x="8382000" y="76200"/>
            <a:ext cx="641350" cy="457200"/>
          </a:xfrm>
          <a:prstGeom prst="rect">
            <a:avLst/>
          </a:prstGeom>
          <a:noFill/>
          <a:ln w="12700" cap="sq">
            <a:noFill/>
            <a:miter lim="800000"/>
            <a:headEnd type="none" w="sm" len="sm"/>
            <a:tailEnd type="none" w="sm" len="sm"/>
          </a:ln>
          <a:effectLst>
            <a:outerShdw dist="35921" dir="2700000" algn="ctr" rotWithShape="0">
              <a:srgbClr val="808080">
                <a:alpha val="74997"/>
              </a:srgbClr>
            </a:outerShdw>
          </a:effectLst>
        </p:spPr>
        <p:txBody>
          <a:bodyPr wrap="none">
            <a:spAutoFit/>
          </a:bodyPr>
          <a:lstStyle/>
          <a:p>
            <a:pPr defTabSz="914400" eaLnBrk="1" hangingPunct="1">
              <a:buClrTx/>
              <a:buSzTx/>
              <a:buFontTx/>
              <a:buNone/>
              <a:defRPr/>
            </a:pPr>
            <a:r>
              <a:rPr lang="en-US" b="1">
                <a:solidFill>
                  <a:srgbClr val="FFFFFF"/>
                </a:solidFill>
                <a:latin typeface="Times New Roman" pitchFamily="-111" charset="0"/>
                <a:ea typeface="+mn-ea"/>
                <a:cs typeface="+mn-cs"/>
              </a:rPr>
              <a:t>560</a:t>
            </a:r>
          </a:p>
        </p:txBody>
      </p:sp>
      <p:sp>
        <p:nvSpPr>
          <p:cNvPr id="264198" name="Rectangle 6"/>
          <p:cNvSpPr>
            <a:spLocks noChangeArrowheads="1"/>
          </p:cNvSpPr>
          <p:nvPr/>
        </p:nvSpPr>
        <p:spPr bwMode="auto">
          <a:xfrm>
            <a:off x="838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586</a:t>
            </a:r>
          </a:p>
        </p:txBody>
      </p:sp>
      <p:sp>
        <p:nvSpPr>
          <p:cNvPr id="47111"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algn="ctr" defTabSz="914400" eaLnBrk="1" hangingPunct="1">
              <a:buClrTx/>
              <a:buSzTx/>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rPr>
              <a:t>被掳后时代</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endParaRPr>
          </a:p>
        </p:txBody>
      </p:sp>
      <p:sp>
        <p:nvSpPr>
          <p:cNvPr id="264200" name="Rectangle 8"/>
          <p:cNvSpPr>
            <a:spLocks noChangeArrowheads="1"/>
          </p:cNvSpPr>
          <p:nvPr/>
        </p:nvSpPr>
        <p:spPr bwMode="auto">
          <a:xfrm>
            <a:off x="2362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539</a:t>
            </a:r>
          </a:p>
        </p:txBody>
      </p:sp>
      <p:sp>
        <p:nvSpPr>
          <p:cNvPr id="264201" name="Rectangle 9"/>
          <p:cNvSpPr>
            <a:spLocks noChangeArrowheads="1"/>
          </p:cNvSpPr>
          <p:nvPr/>
        </p:nvSpPr>
        <p:spPr bwMode="auto">
          <a:xfrm>
            <a:off x="30480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536</a:t>
            </a:r>
          </a:p>
        </p:txBody>
      </p:sp>
      <p:sp>
        <p:nvSpPr>
          <p:cNvPr id="264202" name="Rectangle 10"/>
          <p:cNvSpPr>
            <a:spLocks noChangeArrowheads="1"/>
          </p:cNvSpPr>
          <p:nvPr/>
        </p:nvSpPr>
        <p:spPr bwMode="auto">
          <a:xfrm>
            <a:off x="48006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516</a:t>
            </a:r>
          </a:p>
        </p:txBody>
      </p:sp>
      <p:sp>
        <p:nvSpPr>
          <p:cNvPr id="264203" name="Rectangle 11"/>
          <p:cNvSpPr>
            <a:spLocks noChangeArrowheads="1"/>
          </p:cNvSpPr>
          <p:nvPr/>
        </p:nvSpPr>
        <p:spPr bwMode="auto">
          <a:xfrm>
            <a:off x="-76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605</a:t>
            </a:r>
          </a:p>
        </p:txBody>
      </p:sp>
      <p:sp>
        <p:nvSpPr>
          <p:cNvPr id="264204" name="Rectangle 12"/>
          <p:cNvSpPr>
            <a:spLocks noChangeArrowheads="1"/>
          </p:cNvSpPr>
          <p:nvPr/>
        </p:nvSpPr>
        <p:spPr bwMode="auto">
          <a:xfrm>
            <a:off x="4038600" y="18669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哈该</a:t>
            </a:r>
            <a:endParaRPr lang="en-US" sz="2800">
              <a:solidFill>
                <a:srgbClr val="FFFFFF"/>
              </a:solidFill>
              <a:ea typeface="Osaka" charset="0"/>
              <a:cs typeface="Osaka" charset="0"/>
            </a:endParaRPr>
          </a:p>
        </p:txBody>
      </p:sp>
      <p:sp>
        <p:nvSpPr>
          <p:cNvPr id="264205" name="Rectangle 13"/>
          <p:cNvSpPr>
            <a:spLocks noChangeArrowheads="1"/>
          </p:cNvSpPr>
          <p:nvPr/>
        </p:nvSpPr>
        <p:spPr bwMode="auto">
          <a:xfrm>
            <a:off x="4038600" y="2286000"/>
            <a:ext cx="19050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撒迦利亚</a:t>
            </a:r>
            <a:endParaRPr lang="en-US" sz="2800">
              <a:solidFill>
                <a:srgbClr val="FFFFFF"/>
              </a:solidFill>
              <a:ea typeface="Osaka" charset="0"/>
              <a:cs typeface="Osaka" charset="0"/>
            </a:endParaRPr>
          </a:p>
        </p:txBody>
      </p:sp>
      <p:sp>
        <p:nvSpPr>
          <p:cNvPr id="264206" name="Rectangle 14"/>
          <p:cNvSpPr>
            <a:spLocks noChangeArrowheads="1"/>
          </p:cNvSpPr>
          <p:nvPr/>
        </p:nvSpPr>
        <p:spPr bwMode="auto">
          <a:xfrm>
            <a:off x="7467600" y="22479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玛拉基</a:t>
            </a:r>
            <a:endParaRPr lang="en-US" sz="2800">
              <a:solidFill>
                <a:srgbClr val="FFFFFF"/>
              </a:solidFill>
              <a:ea typeface="Osaka" charset="0"/>
              <a:cs typeface="Osaka" charset="0"/>
            </a:endParaRPr>
          </a:p>
        </p:txBody>
      </p:sp>
      <p:sp>
        <p:nvSpPr>
          <p:cNvPr id="264207" name="Rectangle 15"/>
          <p:cNvSpPr>
            <a:spLocks noChangeArrowheads="1"/>
          </p:cNvSpPr>
          <p:nvPr/>
        </p:nvSpPr>
        <p:spPr bwMode="auto">
          <a:xfrm>
            <a:off x="38862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520</a:t>
            </a:r>
          </a:p>
        </p:txBody>
      </p:sp>
      <p:sp>
        <p:nvSpPr>
          <p:cNvPr id="264208" name="Rectangle 16"/>
          <p:cNvSpPr>
            <a:spLocks noChangeArrowheads="1"/>
          </p:cNvSpPr>
          <p:nvPr/>
        </p:nvSpPr>
        <p:spPr bwMode="auto">
          <a:xfrm>
            <a:off x="838200" y="1295400"/>
            <a:ext cx="2209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圣殿建造</a:t>
            </a:r>
            <a:endParaRPr lang="en-US" sz="2800">
              <a:solidFill>
                <a:srgbClr val="FFFFFF"/>
              </a:solidFill>
              <a:ea typeface="Osaka" charset="0"/>
              <a:cs typeface="Osaka" charset="0"/>
            </a:endParaRPr>
          </a:p>
        </p:txBody>
      </p:sp>
      <p:sp>
        <p:nvSpPr>
          <p:cNvPr id="264209" name="Rectangle 17"/>
          <p:cNvSpPr>
            <a:spLocks noChangeArrowheads="1"/>
          </p:cNvSpPr>
          <p:nvPr/>
        </p:nvSpPr>
        <p:spPr bwMode="auto">
          <a:xfrm>
            <a:off x="7053263" y="5105400"/>
            <a:ext cx="1304925"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以斯拉</a:t>
            </a:r>
            <a:endParaRPr lang="en-US" sz="2800">
              <a:solidFill>
                <a:srgbClr val="FFFFFF"/>
              </a:solidFill>
              <a:ea typeface="Osaka" charset="0"/>
              <a:cs typeface="Osaka" charset="0"/>
            </a:endParaRPr>
          </a:p>
        </p:txBody>
      </p:sp>
      <p:sp>
        <p:nvSpPr>
          <p:cNvPr id="264210" name="Rectangle 18"/>
          <p:cNvSpPr>
            <a:spLocks noChangeArrowheads="1"/>
          </p:cNvSpPr>
          <p:nvPr/>
        </p:nvSpPr>
        <p:spPr bwMode="auto">
          <a:xfrm>
            <a:off x="7543800" y="55626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尼希米</a:t>
            </a:r>
            <a:endParaRPr lang="en-US" sz="2800">
              <a:solidFill>
                <a:srgbClr val="FFFFFF"/>
              </a:solidFill>
              <a:ea typeface="Osaka" charset="0"/>
              <a:cs typeface="Osaka" charset="0"/>
            </a:endParaRPr>
          </a:p>
        </p:txBody>
      </p:sp>
      <p:sp>
        <p:nvSpPr>
          <p:cNvPr id="9235"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6"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7"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264214" name="Rectangle 22"/>
          <p:cNvSpPr>
            <a:spLocks noChangeArrowheads="1"/>
          </p:cNvSpPr>
          <p:nvPr/>
        </p:nvSpPr>
        <p:spPr bwMode="auto">
          <a:xfrm>
            <a:off x="2667000" y="51054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所罗巴伯</a:t>
            </a:r>
            <a:endParaRPr lang="en-US" sz="2800">
              <a:solidFill>
                <a:srgbClr val="FFFFFF"/>
              </a:solidFill>
              <a:ea typeface="Osaka" charset="0"/>
              <a:cs typeface="Osaka" charset="0"/>
            </a:endParaRPr>
          </a:p>
        </p:txBody>
      </p:sp>
      <p:sp>
        <p:nvSpPr>
          <p:cNvPr id="264215" name="Rectangle 23"/>
          <p:cNvSpPr>
            <a:spLocks noChangeArrowheads="1"/>
          </p:cNvSpPr>
          <p:nvPr/>
        </p:nvSpPr>
        <p:spPr bwMode="auto">
          <a:xfrm>
            <a:off x="7543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444-425</a:t>
            </a:r>
          </a:p>
        </p:txBody>
      </p:sp>
      <p:sp>
        <p:nvSpPr>
          <p:cNvPr id="264216" name="Rectangle 24"/>
          <p:cNvSpPr>
            <a:spLocks noChangeArrowheads="1"/>
          </p:cNvSpPr>
          <p:nvPr/>
        </p:nvSpPr>
        <p:spPr bwMode="auto">
          <a:xfrm>
            <a:off x="5867400" y="5105400"/>
            <a:ext cx="127635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以斯帖</a:t>
            </a:r>
            <a:endParaRPr lang="en-US" sz="2800">
              <a:solidFill>
                <a:srgbClr val="FFFFFF"/>
              </a:solidFill>
              <a:ea typeface="Osaka" charset="0"/>
              <a:cs typeface="Osaka" charset="0"/>
            </a:endParaRPr>
          </a:p>
        </p:txBody>
      </p:sp>
      <p:sp>
        <p:nvSpPr>
          <p:cNvPr id="264217" name="Rectangle 25"/>
          <p:cNvSpPr>
            <a:spLocks noChangeArrowheads="1"/>
          </p:cNvSpPr>
          <p:nvPr/>
        </p:nvSpPr>
        <p:spPr bwMode="auto">
          <a:xfrm>
            <a:off x="5638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483-473</a:t>
            </a:r>
          </a:p>
        </p:txBody>
      </p:sp>
      <p:sp>
        <p:nvSpPr>
          <p:cNvPr id="264218" name="Rectangle 26"/>
          <p:cNvSpPr>
            <a:spLocks noChangeArrowheads="1"/>
          </p:cNvSpPr>
          <p:nvPr/>
        </p:nvSpPr>
        <p:spPr bwMode="auto">
          <a:xfrm>
            <a:off x="76200" y="19812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先知</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19" name="Rectangle 27"/>
          <p:cNvSpPr>
            <a:spLocks noChangeArrowheads="1"/>
          </p:cNvSpPr>
          <p:nvPr/>
        </p:nvSpPr>
        <p:spPr bwMode="auto">
          <a:xfrm>
            <a:off x="76200" y="52197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其他</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0" name="Rectangle 28"/>
          <p:cNvSpPr>
            <a:spLocks noChangeArrowheads="1"/>
          </p:cNvSpPr>
          <p:nvPr/>
        </p:nvSpPr>
        <p:spPr bwMode="auto">
          <a:xfrm>
            <a:off x="0" y="6115050"/>
            <a:ext cx="2819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波斯国王</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1" name="Rectangle 29"/>
          <p:cNvSpPr>
            <a:spLocks noChangeArrowheads="1"/>
          </p:cNvSpPr>
          <p:nvPr/>
        </p:nvSpPr>
        <p:spPr bwMode="auto">
          <a:xfrm>
            <a:off x="22098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塞鲁士</a:t>
            </a:r>
            <a:endParaRPr lang="en-US" sz="2800">
              <a:solidFill>
                <a:srgbClr val="FFFFFF"/>
              </a:solidFill>
              <a:ea typeface="Osaka" charset="0"/>
              <a:cs typeface="Osaka" charset="0"/>
            </a:endParaRPr>
          </a:p>
        </p:txBody>
      </p:sp>
      <p:sp>
        <p:nvSpPr>
          <p:cNvPr id="264222" name="Rectangle 30"/>
          <p:cNvSpPr>
            <a:spLocks noChangeArrowheads="1"/>
          </p:cNvSpPr>
          <p:nvPr/>
        </p:nvSpPr>
        <p:spPr bwMode="auto">
          <a:xfrm>
            <a:off x="39624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大利乌</a:t>
            </a:r>
            <a:endParaRPr lang="en-US" sz="2800">
              <a:solidFill>
                <a:srgbClr val="FFFFFF"/>
              </a:solidFill>
              <a:ea typeface="Osaka" charset="0"/>
              <a:cs typeface="Osaka" charset="0"/>
            </a:endParaRPr>
          </a:p>
        </p:txBody>
      </p:sp>
      <p:sp>
        <p:nvSpPr>
          <p:cNvPr id="264223" name="Rectangle 31"/>
          <p:cNvSpPr>
            <a:spLocks noChangeArrowheads="1"/>
          </p:cNvSpPr>
          <p:nvPr/>
        </p:nvSpPr>
        <p:spPr bwMode="auto">
          <a:xfrm>
            <a:off x="53340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亚哈随鲁</a:t>
            </a:r>
            <a:endParaRPr lang="en-US" sz="2800">
              <a:solidFill>
                <a:srgbClr val="FFFFFF"/>
              </a:solidFill>
              <a:ea typeface="Osaka" charset="0"/>
              <a:cs typeface="Osaka" charset="0"/>
            </a:endParaRPr>
          </a:p>
        </p:txBody>
      </p:sp>
      <p:sp>
        <p:nvSpPr>
          <p:cNvPr id="264224" name="Rectangle 32"/>
          <p:cNvSpPr>
            <a:spLocks noChangeArrowheads="1"/>
          </p:cNvSpPr>
          <p:nvPr/>
        </p:nvSpPr>
        <p:spPr bwMode="auto">
          <a:xfrm>
            <a:off x="70104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亚达薛西</a:t>
            </a:r>
            <a:endParaRPr lang="en-US" sz="2800">
              <a:solidFill>
                <a:srgbClr val="FFFFFF"/>
              </a:solidFill>
              <a:ea typeface="Osaka" charset="0"/>
              <a:cs typeface="Osaka" charset="0"/>
            </a:endParaRPr>
          </a:p>
        </p:txBody>
      </p:sp>
      <p:pic>
        <p:nvPicPr>
          <p:cNvPr id="47137" name="Picture 33" descr="1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91000" y="3657600"/>
            <a:ext cx="114300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38" name="Picture 34" descr="thum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3581400"/>
            <a:ext cx="642938"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24252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4203"/>
                                        </p:tgtEl>
                                        <p:attrNameLst>
                                          <p:attrName>style.visibility</p:attrName>
                                        </p:attrNameLst>
                                      </p:cBhvr>
                                      <p:to>
                                        <p:strVal val="visible"/>
                                      </p:to>
                                    </p:set>
                                    <p:anim calcmode="lin" valueType="num">
                                      <p:cBhvr additive="base">
                                        <p:cTn id="7" dur="500" fill="hold"/>
                                        <p:tgtEl>
                                          <p:spTgt spid="264203"/>
                                        </p:tgtEl>
                                        <p:attrNameLst>
                                          <p:attrName>ppt_x</p:attrName>
                                        </p:attrNameLst>
                                      </p:cBhvr>
                                      <p:tavLst>
                                        <p:tav tm="0">
                                          <p:val>
                                            <p:strVal val="0-#ppt_w/2"/>
                                          </p:val>
                                        </p:tav>
                                        <p:tav tm="100000">
                                          <p:val>
                                            <p:strVal val="#ppt_x"/>
                                          </p:val>
                                        </p:tav>
                                      </p:tavLst>
                                    </p:anim>
                                    <p:anim calcmode="lin" valueType="num">
                                      <p:cBhvr additive="base">
                                        <p:cTn id="8" dur="500" fill="hold"/>
                                        <p:tgtEl>
                                          <p:spTgt spid="264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4198"/>
                                        </p:tgtEl>
                                        <p:attrNameLst>
                                          <p:attrName>style.visibility</p:attrName>
                                        </p:attrNameLst>
                                      </p:cBhvr>
                                      <p:to>
                                        <p:strVal val="visible"/>
                                      </p:to>
                                    </p:set>
                                    <p:anim calcmode="lin" valueType="num">
                                      <p:cBhvr additive="base">
                                        <p:cTn id="13" dur="500" fill="hold"/>
                                        <p:tgtEl>
                                          <p:spTgt spid="264198"/>
                                        </p:tgtEl>
                                        <p:attrNameLst>
                                          <p:attrName>ppt_x</p:attrName>
                                        </p:attrNameLst>
                                      </p:cBhvr>
                                      <p:tavLst>
                                        <p:tav tm="0">
                                          <p:val>
                                            <p:strVal val="0-#ppt_w/2"/>
                                          </p:val>
                                        </p:tav>
                                        <p:tav tm="100000">
                                          <p:val>
                                            <p:strVal val="#ppt_x"/>
                                          </p:val>
                                        </p:tav>
                                      </p:tavLst>
                                    </p:anim>
                                    <p:anim calcmode="lin" valueType="num">
                                      <p:cBhvr additive="base">
                                        <p:cTn id="14" dur="500" fill="hold"/>
                                        <p:tgtEl>
                                          <p:spTgt spid="264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4200"/>
                                        </p:tgtEl>
                                        <p:attrNameLst>
                                          <p:attrName>style.visibility</p:attrName>
                                        </p:attrNameLst>
                                      </p:cBhvr>
                                      <p:to>
                                        <p:strVal val="visible"/>
                                      </p:to>
                                    </p:set>
                                    <p:anim calcmode="lin" valueType="num">
                                      <p:cBhvr additive="base">
                                        <p:cTn id="19" dur="500" fill="hold"/>
                                        <p:tgtEl>
                                          <p:spTgt spid="264200"/>
                                        </p:tgtEl>
                                        <p:attrNameLst>
                                          <p:attrName>ppt_x</p:attrName>
                                        </p:attrNameLst>
                                      </p:cBhvr>
                                      <p:tavLst>
                                        <p:tav tm="0">
                                          <p:val>
                                            <p:strVal val="0-#ppt_w/2"/>
                                          </p:val>
                                        </p:tav>
                                        <p:tav tm="100000">
                                          <p:val>
                                            <p:strVal val="#ppt_x"/>
                                          </p:val>
                                        </p:tav>
                                      </p:tavLst>
                                    </p:anim>
                                    <p:anim calcmode="lin" valueType="num">
                                      <p:cBhvr additive="base">
                                        <p:cTn id="20" dur="500" fill="hold"/>
                                        <p:tgtEl>
                                          <p:spTgt spid="264200"/>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264214"/>
                                        </p:tgtEl>
                                        <p:attrNameLst>
                                          <p:attrName>style.visibility</p:attrName>
                                        </p:attrNameLst>
                                      </p:cBhvr>
                                      <p:to>
                                        <p:strVal val="visible"/>
                                      </p:to>
                                    </p:set>
                                    <p:anim calcmode="lin" valueType="num">
                                      <p:cBhvr additive="base">
                                        <p:cTn id="24" dur="500" fill="hold"/>
                                        <p:tgtEl>
                                          <p:spTgt spid="264214"/>
                                        </p:tgtEl>
                                        <p:attrNameLst>
                                          <p:attrName>ppt_x</p:attrName>
                                        </p:attrNameLst>
                                      </p:cBhvr>
                                      <p:tavLst>
                                        <p:tav tm="0">
                                          <p:val>
                                            <p:strVal val="0-#ppt_w/2"/>
                                          </p:val>
                                        </p:tav>
                                        <p:tav tm="100000">
                                          <p:val>
                                            <p:strVal val="#ppt_x"/>
                                          </p:val>
                                        </p:tav>
                                      </p:tavLst>
                                    </p:anim>
                                    <p:anim calcmode="lin" valueType="num">
                                      <p:cBhvr additive="base">
                                        <p:cTn id="25" dur="500" fill="hold"/>
                                        <p:tgtEl>
                                          <p:spTgt spid="264214"/>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64201"/>
                                        </p:tgtEl>
                                        <p:attrNameLst>
                                          <p:attrName>style.visibility</p:attrName>
                                        </p:attrNameLst>
                                      </p:cBhvr>
                                      <p:to>
                                        <p:strVal val="visible"/>
                                      </p:to>
                                    </p:set>
                                    <p:anim calcmode="lin" valueType="num">
                                      <p:cBhvr additive="base">
                                        <p:cTn id="30" dur="500" fill="hold"/>
                                        <p:tgtEl>
                                          <p:spTgt spid="264201"/>
                                        </p:tgtEl>
                                        <p:attrNameLst>
                                          <p:attrName>ppt_x</p:attrName>
                                        </p:attrNameLst>
                                      </p:cBhvr>
                                      <p:tavLst>
                                        <p:tav tm="0">
                                          <p:val>
                                            <p:strVal val="0-#ppt_w/2"/>
                                          </p:val>
                                        </p:tav>
                                        <p:tav tm="100000">
                                          <p:val>
                                            <p:strVal val="#ppt_x"/>
                                          </p:val>
                                        </p:tav>
                                      </p:tavLst>
                                    </p:anim>
                                    <p:anim calcmode="lin" valueType="num">
                                      <p:cBhvr additive="base">
                                        <p:cTn id="31" dur="500" fill="hold"/>
                                        <p:tgtEl>
                                          <p:spTgt spid="264201"/>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64207"/>
                                        </p:tgtEl>
                                        <p:attrNameLst>
                                          <p:attrName>style.visibility</p:attrName>
                                        </p:attrNameLst>
                                      </p:cBhvr>
                                      <p:to>
                                        <p:strVal val="visible"/>
                                      </p:to>
                                    </p:set>
                                    <p:anim calcmode="lin" valueType="num">
                                      <p:cBhvr additive="base">
                                        <p:cTn id="36" dur="500" fill="hold"/>
                                        <p:tgtEl>
                                          <p:spTgt spid="264207"/>
                                        </p:tgtEl>
                                        <p:attrNameLst>
                                          <p:attrName>ppt_x</p:attrName>
                                        </p:attrNameLst>
                                      </p:cBhvr>
                                      <p:tavLst>
                                        <p:tav tm="0">
                                          <p:val>
                                            <p:strVal val="0-#ppt_w/2"/>
                                          </p:val>
                                        </p:tav>
                                        <p:tav tm="100000">
                                          <p:val>
                                            <p:strVal val="#ppt_x"/>
                                          </p:val>
                                        </p:tav>
                                      </p:tavLst>
                                    </p:anim>
                                    <p:anim calcmode="lin" valueType="num">
                                      <p:cBhvr additive="base">
                                        <p:cTn id="37" dur="500" fill="hold"/>
                                        <p:tgtEl>
                                          <p:spTgt spid="264207"/>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500"/>
                            </p:stCondLst>
                            <p:childTnLst>
                              <p:par>
                                <p:cTn id="39" presetID="2" presetClass="entr" presetSubtype="8" fill="hold" grpId="0" nodeType="afterEffect">
                                  <p:stCondLst>
                                    <p:cond delay="0"/>
                                  </p:stCondLst>
                                  <p:childTnLst>
                                    <p:set>
                                      <p:cBhvr>
                                        <p:cTn id="40" dur="1" fill="hold">
                                          <p:stCondLst>
                                            <p:cond delay="0"/>
                                          </p:stCondLst>
                                        </p:cTn>
                                        <p:tgtEl>
                                          <p:spTgt spid="264204"/>
                                        </p:tgtEl>
                                        <p:attrNameLst>
                                          <p:attrName>style.visibility</p:attrName>
                                        </p:attrNameLst>
                                      </p:cBhvr>
                                      <p:to>
                                        <p:strVal val="visible"/>
                                      </p:to>
                                    </p:set>
                                    <p:anim calcmode="lin" valueType="num">
                                      <p:cBhvr additive="base">
                                        <p:cTn id="41" dur="500" fill="hold"/>
                                        <p:tgtEl>
                                          <p:spTgt spid="264204"/>
                                        </p:tgtEl>
                                        <p:attrNameLst>
                                          <p:attrName>ppt_x</p:attrName>
                                        </p:attrNameLst>
                                      </p:cBhvr>
                                      <p:tavLst>
                                        <p:tav tm="0">
                                          <p:val>
                                            <p:strVal val="0-#ppt_w/2"/>
                                          </p:val>
                                        </p:tav>
                                        <p:tav tm="100000">
                                          <p:val>
                                            <p:strVal val="#ppt_x"/>
                                          </p:val>
                                        </p:tav>
                                      </p:tavLst>
                                    </p:anim>
                                    <p:anim calcmode="lin" valueType="num">
                                      <p:cBhvr additive="base">
                                        <p:cTn id="42" dur="500" fill="hold"/>
                                        <p:tgtEl>
                                          <p:spTgt spid="26420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000"/>
                            </p:stCondLst>
                            <p:childTnLst>
                              <p:par>
                                <p:cTn id="44" presetID="2" presetClass="entr" presetSubtype="8" fill="hold" grpId="0" nodeType="afterEffect">
                                  <p:stCondLst>
                                    <p:cond delay="0"/>
                                  </p:stCondLst>
                                  <p:childTnLst>
                                    <p:set>
                                      <p:cBhvr>
                                        <p:cTn id="45" dur="1" fill="hold">
                                          <p:stCondLst>
                                            <p:cond delay="0"/>
                                          </p:stCondLst>
                                        </p:cTn>
                                        <p:tgtEl>
                                          <p:spTgt spid="264205"/>
                                        </p:tgtEl>
                                        <p:attrNameLst>
                                          <p:attrName>style.visibility</p:attrName>
                                        </p:attrNameLst>
                                      </p:cBhvr>
                                      <p:to>
                                        <p:strVal val="visible"/>
                                      </p:to>
                                    </p:set>
                                    <p:anim calcmode="lin" valueType="num">
                                      <p:cBhvr additive="base">
                                        <p:cTn id="46" dur="500" fill="hold"/>
                                        <p:tgtEl>
                                          <p:spTgt spid="264205"/>
                                        </p:tgtEl>
                                        <p:attrNameLst>
                                          <p:attrName>ppt_x</p:attrName>
                                        </p:attrNameLst>
                                      </p:cBhvr>
                                      <p:tavLst>
                                        <p:tav tm="0">
                                          <p:val>
                                            <p:strVal val="0-#ppt_w/2"/>
                                          </p:val>
                                        </p:tav>
                                        <p:tav tm="100000">
                                          <p:val>
                                            <p:strVal val="#ppt_x"/>
                                          </p:val>
                                        </p:tav>
                                      </p:tavLst>
                                    </p:anim>
                                    <p:anim calcmode="lin" valueType="num">
                                      <p:cBhvr additive="base">
                                        <p:cTn id="47" dur="500" fill="hold"/>
                                        <p:tgtEl>
                                          <p:spTgt spid="264205"/>
                                        </p:tgtEl>
                                        <p:attrNameLst>
                                          <p:attrName>ppt_y</p:attrName>
                                        </p:attrNameLst>
                                      </p:cBhvr>
                                      <p:tavLst>
                                        <p:tav tm="0">
                                          <p:val>
                                            <p:strVal val="#ppt_y"/>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64202"/>
                                        </p:tgtEl>
                                        <p:attrNameLst>
                                          <p:attrName>style.visibility</p:attrName>
                                        </p:attrNameLst>
                                      </p:cBhvr>
                                      <p:to>
                                        <p:strVal val="visible"/>
                                      </p:to>
                                    </p:set>
                                    <p:anim calcmode="lin" valueType="num">
                                      <p:cBhvr additive="base">
                                        <p:cTn id="52" dur="500" fill="hold"/>
                                        <p:tgtEl>
                                          <p:spTgt spid="264202"/>
                                        </p:tgtEl>
                                        <p:attrNameLst>
                                          <p:attrName>ppt_x</p:attrName>
                                        </p:attrNameLst>
                                      </p:cBhvr>
                                      <p:tavLst>
                                        <p:tav tm="0">
                                          <p:val>
                                            <p:strVal val="0-#ppt_w/2"/>
                                          </p:val>
                                        </p:tav>
                                        <p:tav tm="100000">
                                          <p:val>
                                            <p:strVal val="#ppt_x"/>
                                          </p:val>
                                        </p:tav>
                                      </p:tavLst>
                                    </p:anim>
                                    <p:anim calcmode="lin" valueType="num">
                                      <p:cBhvr additive="base">
                                        <p:cTn id="53" dur="500" fill="hold"/>
                                        <p:tgtEl>
                                          <p:spTgt spid="264202"/>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64217"/>
                                        </p:tgtEl>
                                        <p:attrNameLst>
                                          <p:attrName>style.visibility</p:attrName>
                                        </p:attrNameLst>
                                      </p:cBhvr>
                                      <p:to>
                                        <p:strVal val="visible"/>
                                      </p:to>
                                    </p:set>
                                    <p:anim calcmode="lin" valueType="num">
                                      <p:cBhvr additive="base">
                                        <p:cTn id="58" dur="500" fill="hold"/>
                                        <p:tgtEl>
                                          <p:spTgt spid="264217"/>
                                        </p:tgtEl>
                                        <p:attrNameLst>
                                          <p:attrName>ppt_x</p:attrName>
                                        </p:attrNameLst>
                                      </p:cBhvr>
                                      <p:tavLst>
                                        <p:tav tm="0">
                                          <p:val>
                                            <p:strVal val="0-#ppt_w/2"/>
                                          </p:val>
                                        </p:tav>
                                        <p:tav tm="100000">
                                          <p:val>
                                            <p:strVal val="#ppt_x"/>
                                          </p:val>
                                        </p:tav>
                                      </p:tavLst>
                                    </p:anim>
                                    <p:anim calcmode="lin" valueType="num">
                                      <p:cBhvr additive="base">
                                        <p:cTn id="59" dur="500" fill="hold"/>
                                        <p:tgtEl>
                                          <p:spTgt spid="264217"/>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500"/>
                            </p:stCondLst>
                            <p:childTnLst>
                              <p:par>
                                <p:cTn id="61" presetID="2" presetClass="entr" presetSubtype="8" fill="hold" grpId="0" nodeType="afterEffect">
                                  <p:stCondLst>
                                    <p:cond delay="0"/>
                                  </p:stCondLst>
                                  <p:childTnLst>
                                    <p:set>
                                      <p:cBhvr>
                                        <p:cTn id="62" dur="1" fill="hold">
                                          <p:stCondLst>
                                            <p:cond delay="0"/>
                                          </p:stCondLst>
                                        </p:cTn>
                                        <p:tgtEl>
                                          <p:spTgt spid="264216"/>
                                        </p:tgtEl>
                                        <p:attrNameLst>
                                          <p:attrName>style.visibility</p:attrName>
                                        </p:attrNameLst>
                                      </p:cBhvr>
                                      <p:to>
                                        <p:strVal val="visible"/>
                                      </p:to>
                                    </p:set>
                                    <p:anim calcmode="lin" valueType="num">
                                      <p:cBhvr additive="base">
                                        <p:cTn id="63" dur="500" fill="hold"/>
                                        <p:tgtEl>
                                          <p:spTgt spid="264216"/>
                                        </p:tgtEl>
                                        <p:attrNameLst>
                                          <p:attrName>ppt_x</p:attrName>
                                        </p:attrNameLst>
                                      </p:cBhvr>
                                      <p:tavLst>
                                        <p:tav tm="0">
                                          <p:val>
                                            <p:strVal val="0-#ppt_w/2"/>
                                          </p:val>
                                        </p:tav>
                                        <p:tav tm="100000">
                                          <p:val>
                                            <p:strVal val="#ppt_x"/>
                                          </p:val>
                                        </p:tav>
                                      </p:tavLst>
                                    </p:anim>
                                    <p:anim calcmode="lin" valueType="num">
                                      <p:cBhvr additive="base">
                                        <p:cTn id="64" dur="500" fill="hold"/>
                                        <p:tgtEl>
                                          <p:spTgt spid="26421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64215"/>
                                        </p:tgtEl>
                                        <p:attrNameLst>
                                          <p:attrName>style.visibility</p:attrName>
                                        </p:attrNameLst>
                                      </p:cBhvr>
                                      <p:to>
                                        <p:strVal val="visible"/>
                                      </p:to>
                                    </p:set>
                                    <p:anim calcmode="lin" valueType="num">
                                      <p:cBhvr additive="base">
                                        <p:cTn id="69" dur="500" fill="hold"/>
                                        <p:tgtEl>
                                          <p:spTgt spid="264215"/>
                                        </p:tgtEl>
                                        <p:attrNameLst>
                                          <p:attrName>ppt_x</p:attrName>
                                        </p:attrNameLst>
                                      </p:cBhvr>
                                      <p:tavLst>
                                        <p:tav tm="0">
                                          <p:val>
                                            <p:strVal val="0-#ppt_w/2"/>
                                          </p:val>
                                        </p:tav>
                                        <p:tav tm="100000">
                                          <p:val>
                                            <p:strVal val="#ppt_x"/>
                                          </p:val>
                                        </p:tav>
                                      </p:tavLst>
                                    </p:anim>
                                    <p:anim calcmode="lin" valueType="num">
                                      <p:cBhvr additive="base">
                                        <p:cTn id="70" dur="500" fill="hold"/>
                                        <p:tgtEl>
                                          <p:spTgt spid="264215"/>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64209"/>
                                        </p:tgtEl>
                                        <p:attrNameLst>
                                          <p:attrName>style.visibility</p:attrName>
                                        </p:attrNameLst>
                                      </p:cBhvr>
                                      <p:to>
                                        <p:strVal val="visible"/>
                                      </p:to>
                                    </p:set>
                                    <p:anim calcmode="lin" valueType="num">
                                      <p:cBhvr additive="base">
                                        <p:cTn id="75" dur="500" fill="hold"/>
                                        <p:tgtEl>
                                          <p:spTgt spid="264209"/>
                                        </p:tgtEl>
                                        <p:attrNameLst>
                                          <p:attrName>ppt_x</p:attrName>
                                        </p:attrNameLst>
                                      </p:cBhvr>
                                      <p:tavLst>
                                        <p:tav tm="0">
                                          <p:val>
                                            <p:strVal val="0-#ppt_w/2"/>
                                          </p:val>
                                        </p:tav>
                                        <p:tav tm="100000">
                                          <p:val>
                                            <p:strVal val="#ppt_x"/>
                                          </p:val>
                                        </p:tav>
                                      </p:tavLst>
                                    </p:anim>
                                    <p:anim calcmode="lin" valueType="num">
                                      <p:cBhvr additive="base">
                                        <p:cTn id="76" dur="500" fill="hold"/>
                                        <p:tgtEl>
                                          <p:spTgt spid="264209"/>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64210"/>
                                        </p:tgtEl>
                                        <p:attrNameLst>
                                          <p:attrName>style.visibility</p:attrName>
                                        </p:attrNameLst>
                                      </p:cBhvr>
                                      <p:to>
                                        <p:strVal val="visible"/>
                                      </p:to>
                                    </p:set>
                                    <p:anim calcmode="lin" valueType="num">
                                      <p:cBhvr additive="base">
                                        <p:cTn id="81" dur="500" fill="hold"/>
                                        <p:tgtEl>
                                          <p:spTgt spid="264210"/>
                                        </p:tgtEl>
                                        <p:attrNameLst>
                                          <p:attrName>ppt_x</p:attrName>
                                        </p:attrNameLst>
                                      </p:cBhvr>
                                      <p:tavLst>
                                        <p:tav tm="0">
                                          <p:val>
                                            <p:strVal val="0-#ppt_w/2"/>
                                          </p:val>
                                        </p:tav>
                                        <p:tav tm="100000">
                                          <p:val>
                                            <p:strVal val="#ppt_x"/>
                                          </p:val>
                                        </p:tav>
                                      </p:tavLst>
                                    </p:anim>
                                    <p:anim calcmode="lin" valueType="num">
                                      <p:cBhvr additive="base">
                                        <p:cTn id="82" dur="500" fill="hold"/>
                                        <p:tgtEl>
                                          <p:spTgt spid="264210"/>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64206"/>
                                        </p:tgtEl>
                                        <p:attrNameLst>
                                          <p:attrName>style.visibility</p:attrName>
                                        </p:attrNameLst>
                                      </p:cBhvr>
                                      <p:to>
                                        <p:strVal val="visible"/>
                                      </p:to>
                                    </p:set>
                                    <p:anim calcmode="lin" valueType="num">
                                      <p:cBhvr additive="base">
                                        <p:cTn id="87" dur="500" fill="hold"/>
                                        <p:tgtEl>
                                          <p:spTgt spid="264206"/>
                                        </p:tgtEl>
                                        <p:attrNameLst>
                                          <p:attrName>ppt_x</p:attrName>
                                        </p:attrNameLst>
                                      </p:cBhvr>
                                      <p:tavLst>
                                        <p:tav tm="0">
                                          <p:val>
                                            <p:strVal val="0-#ppt_w/2"/>
                                          </p:val>
                                        </p:tav>
                                        <p:tav tm="100000">
                                          <p:val>
                                            <p:strVal val="#ppt_x"/>
                                          </p:val>
                                        </p:tav>
                                      </p:tavLst>
                                    </p:anim>
                                    <p:anim calcmode="lin" valueType="num">
                                      <p:cBhvr additive="base">
                                        <p:cTn id="88" dur="500" fill="hold"/>
                                        <p:tgtEl>
                                          <p:spTgt spid="264206"/>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64221"/>
                                        </p:tgtEl>
                                        <p:attrNameLst>
                                          <p:attrName>style.visibility</p:attrName>
                                        </p:attrNameLst>
                                      </p:cBhvr>
                                      <p:to>
                                        <p:strVal val="visible"/>
                                      </p:to>
                                    </p:set>
                                    <p:anim calcmode="lin" valueType="num">
                                      <p:cBhvr additive="base">
                                        <p:cTn id="93" dur="500" fill="hold"/>
                                        <p:tgtEl>
                                          <p:spTgt spid="264221"/>
                                        </p:tgtEl>
                                        <p:attrNameLst>
                                          <p:attrName>ppt_x</p:attrName>
                                        </p:attrNameLst>
                                      </p:cBhvr>
                                      <p:tavLst>
                                        <p:tav tm="0">
                                          <p:val>
                                            <p:strVal val="0-#ppt_w/2"/>
                                          </p:val>
                                        </p:tav>
                                        <p:tav tm="100000">
                                          <p:val>
                                            <p:strVal val="#ppt_x"/>
                                          </p:val>
                                        </p:tav>
                                      </p:tavLst>
                                    </p:anim>
                                    <p:anim calcmode="lin" valueType="num">
                                      <p:cBhvr additive="base">
                                        <p:cTn id="94" dur="500" fill="hold"/>
                                        <p:tgtEl>
                                          <p:spTgt spid="264221"/>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264222"/>
                                        </p:tgtEl>
                                        <p:attrNameLst>
                                          <p:attrName>style.visibility</p:attrName>
                                        </p:attrNameLst>
                                      </p:cBhvr>
                                      <p:to>
                                        <p:strVal val="visible"/>
                                      </p:to>
                                    </p:set>
                                    <p:anim calcmode="lin" valueType="num">
                                      <p:cBhvr additive="base">
                                        <p:cTn id="99" dur="500" fill="hold"/>
                                        <p:tgtEl>
                                          <p:spTgt spid="264222"/>
                                        </p:tgtEl>
                                        <p:attrNameLst>
                                          <p:attrName>ppt_x</p:attrName>
                                        </p:attrNameLst>
                                      </p:cBhvr>
                                      <p:tavLst>
                                        <p:tav tm="0">
                                          <p:val>
                                            <p:strVal val="0-#ppt_w/2"/>
                                          </p:val>
                                        </p:tav>
                                        <p:tav tm="100000">
                                          <p:val>
                                            <p:strVal val="#ppt_x"/>
                                          </p:val>
                                        </p:tav>
                                      </p:tavLst>
                                    </p:anim>
                                    <p:anim calcmode="lin" valueType="num">
                                      <p:cBhvr additive="base">
                                        <p:cTn id="100" dur="500" fill="hold"/>
                                        <p:tgtEl>
                                          <p:spTgt spid="264222"/>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264223"/>
                                        </p:tgtEl>
                                        <p:attrNameLst>
                                          <p:attrName>style.visibility</p:attrName>
                                        </p:attrNameLst>
                                      </p:cBhvr>
                                      <p:to>
                                        <p:strVal val="visible"/>
                                      </p:to>
                                    </p:set>
                                    <p:anim calcmode="lin" valueType="num">
                                      <p:cBhvr additive="base">
                                        <p:cTn id="105" dur="500" fill="hold"/>
                                        <p:tgtEl>
                                          <p:spTgt spid="264223"/>
                                        </p:tgtEl>
                                        <p:attrNameLst>
                                          <p:attrName>ppt_x</p:attrName>
                                        </p:attrNameLst>
                                      </p:cBhvr>
                                      <p:tavLst>
                                        <p:tav tm="0">
                                          <p:val>
                                            <p:strVal val="0-#ppt_w/2"/>
                                          </p:val>
                                        </p:tav>
                                        <p:tav tm="100000">
                                          <p:val>
                                            <p:strVal val="#ppt_x"/>
                                          </p:val>
                                        </p:tav>
                                      </p:tavLst>
                                    </p:anim>
                                    <p:anim calcmode="lin" valueType="num">
                                      <p:cBhvr additive="base">
                                        <p:cTn id="106" dur="500" fill="hold"/>
                                        <p:tgtEl>
                                          <p:spTgt spid="264223"/>
                                        </p:tgtEl>
                                        <p:attrNameLst>
                                          <p:attrName>ppt_y</p:attrName>
                                        </p:attrNameLst>
                                      </p:cBhvr>
                                      <p:tavLst>
                                        <p:tav tm="0">
                                          <p:val>
                                            <p:strVal val="#ppt_y"/>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264224"/>
                                        </p:tgtEl>
                                        <p:attrNameLst>
                                          <p:attrName>style.visibility</p:attrName>
                                        </p:attrNameLst>
                                      </p:cBhvr>
                                      <p:to>
                                        <p:strVal val="visible"/>
                                      </p:to>
                                    </p:set>
                                    <p:anim calcmode="lin" valueType="num">
                                      <p:cBhvr additive="base">
                                        <p:cTn id="111" dur="500" fill="hold"/>
                                        <p:tgtEl>
                                          <p:spTgt spid="264224"/>
                                        </p:tgtEl>
                                        <p:attrNameLst>
                                          <p:attrName>ppt_x</p:attrName>
                                        </p:attrNameLst>
                                      </p:cBhvr>
                                      <p:tavLst>
                                        <p:tav tm="0">
                                          <p:val>
                                            <p:strVal val="0-#ppt_w/2"/>
                                          </p:val>
                                        </p:tav>
                                        <p:tav tm="100000">
                                          <p:val>
                                            <p:strVal val="#ppt_x"/>
                                          </p:val>
                                        </p:tav>
                                      </p:tavLst>
                                    </p:anim>
                                    <p:anim calcmode="lin" valueType="num">
                                      <p:cBhvr additive="base">
                                        <p:cTn id="112" dur="500" fill="hold"/>
                                        <p:tgtEl>
                                          <p:spTgt spid="2642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autoUpdateAnimBg="0"/>
      <p:bldP spid="264200" grpId="0" autoUpdateAnimBg="0"/>
      <p:bldP spid="264201" grpId="0" autoUpdateAnimBg="0"/>
      <p:bldP spid="264202" grpId="0" autoUpdateAnimBg="0"/>
      <p:bldP spid="264203" grpId="0" autoUpdateAnimBg="0"/>
      <p:bldP spid="264204" grpId="0" autoUpdateAnimBg="0"/>
      <p:bldP spid="264205" grpId="0" autoUpdateAnimBg="0"/>
      <p:bldP spid="264206" grpId="0" autoUpdateAnimBg="0"/>
      <p:bldP spid="264207" grpId="0" autoUpdateAnimBg="0"/>
      <p:bldP spid="264209" grpId="0" autoUpdateAnimBg="0"/>
      <p:bldP spid="264210" grpId="0" autoUpdateAnimBg="0"/>
      <p:bldP spid="264214" grpId="0" autoUpdateAnimBg="0"/>
      <p:bldP spid="264215" grpId="0" autoUpdateAnimBg="0"/>
      <p:bldP spid="264216" grpId="0" autoUpdateAnimBg="0"/>
      <p:bldP spid="264217" grpId="0" autoUpdateAnimBg="0"/>
      <p:bldP spid="264221" grpId="0" autoUpdateAnimBg="0"/>
      <p:bldP spid="264222" grpId="0" autoUpdateAnimBg="0"/>
      <p:bldP spid="264223" grpId="0" autoUpdateAnimBg="0"/>
      <p:bldP spid="264224"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5654"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Rectangle 2"/>
          <p:cNvSpPr>
            <a:spLocks noGrp="1" noChangeArrowheads="1"/>
          </p:cNvSpPr>
          <p:nvPr>
            <p:ph type="title"/>
          </p:nvPr>
        </p:nvSpPr>
        <p:spPr>
          <a:xfrm>
            <a:off x="152400" y="0"/>
            <a:ext cx="8077200" cy="990600"/>
          </a:xfrm>
          <a:solidFill>
            <a:srgbClr val="000000"/>
          </a:solidFill>
        </p:spPr>
        <p:txBody>
          <a:bodyPr/>
          <a:lstStyle/>
          <a:p>
            <a:pPr algn="ctr">
              <a:defRPr/>
            </a:pPr>
            <a:r>
              <a:rPr lang="zh-CN" altLang="en-US" i="0" dirty="0">
                <a:effectLst>
                  <a:outerShdw blurRad="38100" dist="38100" dir="2700000" algn="tl">
                    <a:srgbClr val="366B1B"/>
                  </a:outerShdw>
                </a:effectLst>
                <a:latin typeface="Arial Black" charset="0"/>
                <a:ea typeface="ＭＳ Ｐゴシック" charset="0"/>
                <a:cs typeface="Times New Roman" charset="0"/>
              </a:rPr>
              <a:t>波丝帝国地图</a:t>
            </a:r>
            <a:endParaRPr lang="en-US" sz="2000" i="0" dirty="0">
              <a:effectLst>
                <a:outerShdw blurRad="38100" dist="38100" dir="2700000" algn="tl">
                  <a:srgbClr val="366B1B"/>
                </a:outerShdw>
              </a:effectLst>
              <a:latin typeface="Arial Narrow" charset="0"/>
              <a:ea typeface="ＭＳ Ｐゴシック" charset="0"/>
              <a:cs typeface="Times New Roman" charset="0"/>
            </a:endParaRPr>
          </a:p>
        </p:txBody>
      </p:sp>
      <p:sp>
        <p:nvSpPr>
          <p:cNvPr id="155651" name="Text Box 3"/>
          <p:cNvSpPr txBox="1">
            <a:spLocks noChangeArrowheads="1"/>
          </p:cNvSpPr>
          <p:nvPr/>
        </p:nvSpPr>
        <p:spPr bwMode="auto">
          <a:xfrm>
            <a:off x="8305800" y="152400"/>
            <a:ext cx="731838" cy="457200"/>
          </a:xfrm>
          <a:prstGeom prst="rect">
            <a:avLst/>
          </a:prstGeom>
          <a:solidFill>
            <a:srgbClr val="FFFFFF"/>
          </a:solidFill>
          <a:ln w="12700">
            <a:solidFill>
              <a:schemeClr val="tx1"/>
            </a:solidFill>
            <a:miter lim="800000"/>
            <a:headEnd type="none" w="sm" len="sm"/>
            <a:tailEnd type="none" w="sm" len="sm"/>
          </a:ln>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algn="ctr" defTabSz="914400">
              <a:spcBef>
                <a:spcPct val="50000"/>
              </a:spcBef>
              <a:buClrTx/>
              <a:buSzTx/>
              <a:buFontTx/>
              <a:buNone/>
            </a:pPr>
            <a:r>
              <a:rPr lang="en-US">
                <a:latin typeface="Arial"/>
                <a:cs typeface="Arial"/>
              </a:rPr>
              <a:t>317</a:t>
            </a:r>
          </a:p>
        </p:txBody>
      </p:sp>
      <p:sp>
        <p:nvSpPr>
          <p:cNvPr id="155652" name="Rectangle 4"/>
          <p:cNvSpPr>
            <a:spLocks noChangeArrowheads="1"/>
          </p:cNvSpPr>
          <p:nvPr/>
        </p:nvSpPr>
        <p:spPr bwMode="auto">
          <a:xfrm>
            <a:off x="1933575" y="15049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155653" name="Rectangle 5"/>
          <p:cNvSpPr>
            <a:spLocks noChangeArrowheads="1"/>
          </p:cNvSpPr>
          <p:nvPr/>
        </p:nvSpPr>
        <p:spPr bwMode="auto">
          <a:xfrm>
            <a:off x="1938338" y="220027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7" name="TextBox 6"/>
          <p:cNvSpPr txBox="1"/>
          <p:nvPr/>
        </p:nvSpPr>
        <p:spPr>
          <a:xfrm>
            <a:off x="161925" y="764704"/>
            <a:ext cx="8067675" cy="400050"/>
          </a:xfrm>
          <a:prstGeom prst="rect">
            <a:avLst/>
          </a:prstGeom>
          <a:solidFill>
            <a:srgbClr val="000000"/>
          </a:solidFill>
        </p:spPr>
        <p:txBody>
          <a:bodyPr>
            <a:spAutoFit/>
          </a:bodyPr>
          <a:lstStyle>
            <a:lvl1pPr eaLnBrk="0" hangingPunct="0">
              <a:defRPr sz="2400" b="1">
                <a:solidFill>
                  <a:srgbClr val="000000"/>
                </a:solidFill>
                <a:latin typeface="Arial Narrow" charset="0"/>
                <a:ea typeface="ＭＳ Ｐゴシック" charset="0"/>
                <a:cs typeface="Times New Roman" charset="0"/>
              </a:defRPr>
            </a:lvl1pPr>
            <a:lvl2pPr marL="37931725" indent="-37474525" eaLnBrk="0" hangingPunct="0">
              <a:defRPr sz="2400" b="1">
                <a:solidFill>
                  <a:srgbClr val="000000"/>
                </a:solidFill>
                <a:latin typeface="Arial Narrow" charset="0"/>
                <a:ea typeface="Times New Roman" charset="0"/>
                <a:cs typeface="Times New Roman" charset="0"/>
              </a:defRPr>
            </a:lvl2pPr>
            <a:lvl3pPr eaLnBrk="0" hangingPunct="0">
              <a:defRPr sz="2400" b="1">
                <a:solidFill>
                  <a:srgbClr val="000000"/>
                </a:solidFill>
                <a:latin typeface="Arial Narrow" charset="0"/>
                <a:ea typeface="Times New Roman" charset="0"/>
                <a:cs typeface="Times New Roman" charset="0"/>
              </a:defRPr>
            </a:lvl3pPr>
            <a:lvl4pPr eaLnBrk="0" hangingPunct="0">
              <a:defRPr sz="2400" b="1">
                <a:solidFill>
                  <a:srgbClr val="000000"/>
                </a:solidFill>
                <a:latin typeface="Arial Narrow" charset="0"/>
                <a:ea typeface="Times New Roman" charset="0"/>
                <a:cs typeface="Times New Roman" charset="0"/>
              </a:defRPr>
            </a:lvl4pPr>
            <a:lvl5pPr eaLnBrk="0" hangingPunct="0">
              <a:defRPr sz="2400" b="1">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2400" b="1">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2400" b="1">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2400" b="1">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2400" b="1">
                <a:solidFill>
                  <a:srgbClr val="000000"/>
                </a:solidFill>
                <a:latin typeface="Arial Narrow" charset="0"/>
                <a:ea typeface="Times New Roman" charset="0"/>
                <a:cs typeface="Times New Roman" charset="0"/>
              </a:defRPr>
            </a:lvl9pPr>
          </a:lstStyle>
          <a:p>
            <a:pPr algn="ctr" defTabSz="914400" eaLnBrk="1" hangingPunct="1">
              <a:buClrTx/>
              <a:buSzTx/>
              <a:buFontTx/>
              <a:buNone/>
              <a:defRPr/>
            </a:pPr>
            <a:r>
              <a:rPr kumimoji="1" lang="en-US" altLang="zh-CN" sz="2000" dirty="0">
                <a:solidFill>
                  <a:srgbClr val="FFFFFF"/>
                </a:solidFill>
                <a:effectLst>
                  <a:outerShdw blurRad="38100" dist="38100" dir="2700000" algn="tl">
                    <a:srgbClr val="366B1B"/>
                  </a:outerShdw>
                </a:effectLst>
              </a:rPr>
              <a:t>Barry J. Beitzel, </a:t>
            </a:r>
            <a:r>
              <a:rPr kumimoji="1" lang="en-US" altLang="zh-CN" sz="2000" i="1" dirty="0">
                <a:solidFill>
                  <a:srgbClr val="FFFFFF"/>
                </a:solidFill>
                <a:effectLst>
                  <a:outerShdw blurRad="38100" dist="38100" dir="2700000" algn="tl">
                    <a:srgbClr val="366B1B"/>
                  </a:outerShdw>
                </a:effectLst>
              </a:rPr>
              <a:t>Moody Atlas of Bible Lands</a:t>
            </a:r>
            <a:r>
              <a:rPr kumimoji="1" lang="en-US" altLang="zh-CN" sz="2000" dirty="0">
                <a:solidFill>
                  <a:srgbClr val="FFFFFF"/>
                </a:solidFill>
                <a:effectLst>
                  <a:outerShdw blurRad="38100" dist="38100" dir="2700000" algn="tl">
                    <a:srgbClr val="366B1B"/>
                  </a:outerShdw>
                </a:effectLst>
              </a:rPr>
              <a:t>, 150-51</a:t>
            </a:r>
            <a:endParaRPr lang="en-US" dirty="0"/>
          </a:p>
        </p:txBody>
      </p:sp>
      <p:sp>
        <p:nvSpPr>
          <p:cNvPr id="12" name="Rectangle 3"/>
          <p:cNvSpPr>
            <a:spLocks noChangeArrowheads="1"/>
          </p:cNvSpPr>
          <p:nvPr/>
        </p:nvSpPr>
        <p:spPr bwMode="auto">
          <a:xfrm>
            <a:off x="0" y="6165304"/>
            <a:ext cx="9144000" cy="707886"/>
          </a:xfrm>
          <a:prstGeom prst="rect">
            <a:avLst/>
          </a:prstGeom>
          <a:solidFill>
            <a:schemeClr val="tx1"/>
          </a:solidFill>
          <a:ln>
            <a:noFill/>
          </a:ln>
        </p:spPr>
        <p:txBody>
          <a:bodyPr>
            <a:spAutoFit/>
          </a:bodyPr>
          <a:lstStyle/>
          <a:p>
            <a:pPr algn="ctr" defTabSz="914400" eaLnBrk="1" hangingPunct="1">
              <a:buClrTx/>
              <a:buSzTx/>
              <a:buFontTx/>
              <a:buNone/>
            </a:pPr>
            <a:r>
              <a:rPr lang="zh-CN" altLang="en-US" sz="2000" b="1" dirty="0">
                <a:solidFill>
                  <a:srgbClr val="FFFFFF"/>
                </a:solidFill>
                <a:latin typeface="Arial" charset="0"/>
                <a:cs typeface="Arial" charset="0"/>
              </a:rPr>
              <a:t>由古列王二世所开始，大利乌一世王统管的帝国边界。这边界由希腊开始直到印度。</a:t>
            </a:r>
          </a:p>
        </p:txBody>
      </p:sp>
      <p:grpSp>
        <p:nvGrpSpPr>
          <p:cNvPr id="9" name="Group 1030"/>
          <p:cNvGrpSpPr>
            <a:grpSpLocks/>
          </p:cNvGrpSpPr>
          <p:nvPr/>
        </p:nvGrpSpPr>
        <p:grpSpPr bwMode="auto">
          <a:xfrm>
            <a:off x="4259266" y="3935413"/>
            <a:ext cx="693738" cy="685800"/>
            <a:chOff x="2971" y="2623"/>
            <a:chExt cx="437" cy="432"/>
          </a:xfrm>
        </p:grpSpPr>
        <p:sp>
          <p:nvSpPr>
            <p:cNvPr id="10" name="Oval 1031"/>
            <p:cNvSpPr>
              <a:spLocks noChangeArrowheads="1"/>
            </p:cNvSpPr>
            <p:nvPr/>
          </p:nvSpPr>
          <p:spPr bwMode="auto">
            <a:xfrm>
              <a:off x="2976" y="2623"/>
              <a:ext cx="432" cy="432"/>
            </a:xfrm>
            <a:prstGeom prst="ellipse">
              <a:avLst/>
            </a:prstGeom>
            <a:solidFill>
              <a:srgbClr val="FF0000"/>
            </a:solidFill>
            <a:ln w="12700">
              <a:solidFill>
                <a:srgbClr val="000000"/>
              </a:solidFill>
              <a:miter lim="800000"/>
              <a:headEnd type="none" w="sm" len="sm"/>
              <a:tailEnd type="none" w="sm" len="sm"/>
            </a:ln>
          </p:spPr>
          <p:txBody>
            <a:bodyPr wrap="none" anchor="ctr"/>
            <a:lstStyle/>
            <a:p>
              <a:pPr defTabSz="914400" fontAlgn="auto">
                <a:spcBef>
                  <a:spcPts val="0"/>
                </a:spcBef>
                <a:spcAft>
                  <a:spcPts val="0"/>
                </a:spcAft>
                <a:buClrTx/>
                <a:buSzTx/>
                <a:buFontTx/>
                <a:buNone/>
              </a:pPr>
              <a:endParaRPr lang="en-US" sz="1800" kern="0">
                <a:solidFill>
                  <a:srgbClr val="000000"/>
                </a:solidFill>
              </a:endParaRPr>
            </a:p>
          </p:txBody>
        </p:sp>
        <p:sp>
          <p:nvSpPr>
            <p:cNvPr id="11" name="Text Box 1032"/>
            <p:cNvSpPr txBox="1">
              <a:spLocks noChangeArrowheads="1"/>
            </p:cNvSpPr>
            <p:nvPr/>
          </p:nvSpPr>
          <p:spPr bwMode="auto">
            <a:xfrm>
              <a:off x="2971" y="2767"/>
              <a:ext cx="43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fontAlgn="auto">
                <a:spcBef>
                  <a:spcPts val="0"/>
                </a:spcBef>
                <a:spcAft>
                  <a:spcPts val="0"/>
                </a:spcAft>
                <a:buClrTx/>
                <a:buSzTx/>
                <a:buFontTx/>
                <a:buNone/>
              </a:pPr>
              <a:r>
                <a:rPr lang="zh-CN" altLang="en-US" kern="0" dirty="0">
                  <a:solidFill>
                    <a:srgbClr val="FFFFFF"/>
                  </a:solidFill>
                  <a:latin typeface="Arial" charset="0"/>
                </a:rPr>
                <a:t>书珊</a:t>
              </a:r>
              <a:endParaRPr lang="en-US" kern="0" dirty="0">
                <a:solidFill>
                  <a:srgbClr val="FFFFFF"/>
                </a:solidFill>
                <a:latin typeface="Arial" charset="0"/>
              </a:endParaRPr>
            </a:p>
          </p:txBody>
        </p:sp>
      </p:grpSp>
    </p:spTree>
    <p:extLst>
      <p:ext uri="{BB962C8B-B14F-4D97-AF65-F5344CB8AC3E}">
        <p14:creationId xmlns:p14="http://schemas.microsoft.com/office/powerpoint/2010/main" val="12301796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en-US" sz="4800" b="1" dirty="0">
                <a:solidFill>
                  <a:srgbClr val="FFFFFF"/>
                </a:solidFill>
                <a:latin typeface="Arial Black" charset="0"/>
                <a:ea typeface="ＭＳ Ｐゴシック" charset="0"/>
                <a:cs typeface="ＭＳ Ｐゴシック" charset="0"/>
              </a:rPr>
              <a:t>The Three "</a:t>
            </a:r>
            <a:r>
              <a:rPr lang="en-US" sz="4800" b="1" dirty="0" err="1">
                <a:solidFill>
                  <a:srgbClr val="FFFFFF"/>
                </a:solidFill>
                <a:latin typeface="Arial Black" charset="0"/>
                <a:ea typeface="ＭＳ Ｐゴシック" charset="0"/>
                <a:cs typeface="ＭＳ Ｐゴシック" charset="0"/>
              </a:rPr>
              <a:t>Rs</a:t>
            </a:r>
            <a:r>
              <a:rPr lang="en-US" sz="4800" b="1" dirty="0">
                <a:solidFill>
                  <a:srgbClr val="FFFFFF"/>
                </a:solidFill>
                <a:latin typeface="Arial Black" charset="0"/>
                <a:ea typeface="ＭＳ Ｐゴシック" charset="0"/>
                <a:cs typeface="ＭＳ Ｐゴシック" charset="0"/>
              </a:rPr>
              <a:t>" (1:3)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 typeface="Arial" charset="0"/>
              <a:buChar char="•"/>
            </a:pPr>
            <a:r>
              <a:rPr lang="en-US" sz="4800" b="1" baseline="0">
                <a:solidFill>
                  <a:srgbClr val="000000"/>
                </a:solidFill>
                <a:latin typeface="Arial Black" charset="0"/>
              </a:rPr>
              <a:t>Remnant Small</a:t>
            </a:r>
          </a:p>
          <a:p>
            <a:pPr defTabSz="914400" eaLnBrk="1" hangingPunct="1">
              <a:buClrTx/>
              <a:buSzTx/>
              <a:buFont typeface="Arial" charset="0"/>
              <a:buChar char="•"/>
            </a:pPr>
            <a:r>
              <a:rPr lang="en-US" sz="4800" b="1" baseline="0">
                <a:solidFill>
                  <a:srgbClr val="000000"/>
                </a:solidFill>
                <a:latin typeface="Arial Black" charset="0"/>
              </a:rPr>
              <a:t>Reproached Jews</a:t>
            </a:r>
          </a:p>
          <a:p>
            <a:pPr defTabSz="914400" eaLnBrk="1" hangingPunct="1">
              <a:buClrTx/>
              <a:buSzTx/>
              <a:buFont typeface="Arial" charset="0"/>
              <a:buChar char="•"/>
            </a:pPr>
            <a:r>
              <a:rPr lang="en-US" sz="4800" b="1" baseline="0">
                <a:solidFill>
                  <a:srgbClr val="000000"/>
                </a:solidFill>
                <a:latin typeface="Arial Black" charset="0"/>
              </a:rPr>
              <a:t>Ruined Walls</a:t>
            </a:r>
            <a:endParaRPr lang="en-US" sz="6000" b="1" baseline="0">
              <a:solidFill>
                <a:srgbClr val="000000"/>
              </a:solidFill>
              <a:latin typeface="Arial Black" charset="0"/>
            </a:endParaRPr>
          </a:p>
        </p:txBody>
      </p:sp>
    </p:spTree>
    <p:extLst>
      <p:ext uri="{BB962C8B-B14F-4D97-AF65-F5344CB8AC3E}">
        <p14:creationId xmlns:p14="http://schemas.microsoft.com/office/powerpoint/2010/main" val="237916625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创世记 </a:t>
            </a:r>
            <a:r>
              <a:rPr kumimoji="0" lang="en-US" altLang="zh-CN"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就在那时候，耶和华与亚伯兰立约说：“我已经把这地赐给你的后裔了，就是从埃及河直到幼发拉底河之地 ”</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新译本</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黎巴嫩</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埃及</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叙利亚</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约旦</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Tree>
    <p:extLst>
      <p:ext uri="{BB962C8B-B14F-4D97-AF65-F5344CB8AC3E}">
        <p14:creationId xmlns:p14="http://schemas.microsoft.com/office/powerpoint/2010/main" val="3495208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4482" name="Rectangle 1026" hidden="1"/>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eaLnBrk="1" hangingPunct="1">
              <a:defRPr/>
            </a:pPr>
            <a:r>
              <a:rPr lang="en-US" sz="3200" b="1">
                <a:latin typeface="Arial" charset="0"/>
                <a:ea typeface="ＭＳ Ｐゴシック" charset="0"/>
                <a:cs typeface="ＭＳ Ｐゴシック" charset="0"/>
              </a:rPr>
              <a:t>Bethlehem aerial from north</a:t>
            </a:r>
            <a:endParaRPr lang="en-US" sz="4800" b="1">
              <a:latin typeface="Arial" charset="0"/>
              <a:ea typeface="ＭＳ Ｐゴシック" charset="0"/>
              <a:cs typeface="ＭＳ Ｐゴシック" charset="0"/>
            </a:endParaRPr>
          </a:p>
        </p:txBody>
      </p:sp>
      <p:pic>
        <p:nvPicPr>
          <p:cNvPr id="643074" name="Picture 1027" descr="D:\from Home to sort\Frese aerial south\sr\Bethlehem aerial from north2.JPG"/>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075" name="Text Box 1028"/>
          <p:cNvSpPr txBox="1">
            <a:spLocks noChangeArrowheads="1"/>
          </p:cNvSpPr>
          <p:nvPr/>
        </p:nvSpPr>
        <p:spPr bwMode="auto">
          <a:xfrm>
            <a:off x="0" y="6400800"/>
            <a:ext cx="9144000" cy="457200"/>
          </a:xfrm>
          <a:prstGeom prst="rect">
            <a:avLst/>
          </a:prstGeom>
          <a:solidFill>
            <a:schemeClr val="bg1">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buClrTx/>
              <a:buSzTx/>
              <a:buFontTx/>
              <a:buNone/>
            </a:pPr>
            <a:r>
              <a:rPr lang="en-US" sz="2800" baseline="0">
                <a:solidFill>
                  <a:srgbClr val="000000"/>
                </a:solidFill>
                <a:latin typeface="Arial" charset="0"/>
              </a:rPr>
              <a:t>Bethlehem aerial from north near Jerusalem</a:t>
            </a:r>
          </a:p>
        </p:txBody>
      </p:sp>
      <p:sp>
        <p:nvSpPr>
          <p:cNvPr id="404485" name="Text Box 1029"/>
          <p:cNvSpPr txBox="1">
            <a:spLocks noChangeArrowheads="1"/>
          </p:cNvSpPr>
          <p:nvPr/>
        </p:nvSpPr>
        <p:spPr bwMode="auto">
          <a:xfrm>
            <a:off x="3657600" y="685800"/>
            <a:ext cx="21526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sz="1800" b="1">
                <a:solidFill>
                  <a:srgbClr val="FFFFFF"/>
                </a:solidFill>
                <a:latin typeface="Arial" charset="0"/>
                <a:ea typeface="ＭＳ Ｐゴシック"/>
                <a:cs typeface="ＭＳ Ｐゴシック"/>
              </a:rPr>
              <a:t>Church of Nativity</a:t>
            </a:r>
          </a:p>
        </p:txBody>
      </p:sp>
      <p:sp>
        <p:nvSpPr>
          <p:cNvPr id="404486" name="Text Box 1030"/>
          <p:cNvSpPr txBox="1">
            <a:spLocks noChangeArrowheads="1"/>
          </p:cNvSpPr>
          <p:nvPr/>
        </p:nvSpPr>
        <p:spPr bwMode="auto">
          <a:xfrm>
            <a:off x="152400" y="0"/>
            <a:ext cx="160655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b="1">
                <a:solidFill>
                  <a:srgbClr val="FFFFFF"/>
                </a:solidFill>
                <a:latin typeface="Arial" charset="0"/>
                <a:ea typeface="ＭＳ Ｐゴシック"/>
                <a:cs typeface="ＭＳ Ｐゴシック"/>
              </a:rPr>
              <a:t>Herodium</a:t>
            </a:r>
          </a:p>
        </p:txBody>
      </p:sp>
      <p:sp>
        <p:nvSpPr>
          <p:cNvPr id="404487" name="Text Box 1031"/>
          <p:cNvSpPr txBox="1">
            <a:spLocks noChangeArrowheads="1"/>
          </p:cNvSpPr>
          <p:nvPr/>
        </p:nvSpPr>
        <p:spPr bwMode="auto">
          <a:xfrm>
            <a:off x="914400" y="1955800"/>
            <a:ext cx="12636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sz="1800" b="1">
                <a:solidFill>
                  <a:srgbClr val="FFFFFF"/>
                </a:solidFill>
                <a:latin typeface="Arial" charset="0"/>
                <a:ea typeface="ＭＳ Ｐゴシック"/>
                <a:cs typeface="ＭＳ Ｐゴシック"/>
              </a:rPr>
              <a:t>Har Homa</a:t>
            </a:r>
          </a:p>
        </p:txBody>
      </p:sp>
      <p:sp>
        <p:nvSpPr>
          <p:cNvPr id="404488" name="Text Box 1032"/>
          <p:cNvSpPr txBox="1">
            <a:spLocks noChangeArrowheads="1"/>
          </p:cNvSpPr>
          <p:nvPr/>
        </p:nvSpPr>
        <p:spPr bwMode="auto">
          <a:xfrm>
            <a:off x="6172200" y="2133600"/>
            <a:ext cx="8953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sz="1800" b="1">
                <a:solidFill>
                  <a:srgbClr val="FFFFFF"/>
                </a:solidFill>
                <a:latin typeface="Arial" charset="0"/>
                <a:ea typeface="ＭＳ Ｐゴシック"/>
                <a:cs typeface="ＭＳ Ｐゴシック"/>
              </a:rPr>
              <a:t>Tantur</a:t>
            </a:r>
          </a:p>
        </p:txBody>
      </p:sp>
      <p:sp>
        <p:nvSpPr>
          <p:cNvPr id="404489" name="Text Box 1033"/>
          <p:cNvSpPr txBox="1">
            <a:spLocks noChangeArrowheads="1"/>
          </p:cNvSpPr>
          <p:nvPr/>
        </p:nvSpPr>
        <p:spPr bwMode="auto">
          <a:xfrm>
            <a:off x="990600" y="3048000"/>
            <a:ext cx="15684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sz="1800" b="1">
                <a:solidFill>
                  <a:srgbClr val="FFFFFF"/>
                </a:solidFill>
                <a:latin typeface="Arial" charset="0"/>
                <a:ea typeface="ＭＳ Ｐゴシック"/>
                <a:cs typeface="ＭＳ Ｐゴシック"/>
              </a:rPr>
              <a:t>Ramat Rahel</a:t>
            </a:r>
          </a:p>
        </p:txBody>
      </p:sp>
      <p:sp>
        <p:nvSpPr>
          <p:cNvPr id="404490" name="Text Box 1034"/>
          <p:cNvSpPr txBox="1">
            <a:spLocks noChangeArrowheads="1"/>
          </p:cNvSpPr>
          <p:nvPr/>
        </p:nvSpPr>
        <p:spPr bwMode="auto">
          <a:xfrm>
            <a:off x="3733800" y="2667000"/>
            <a:ext cx="1187450" cy="36671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sz="1800" b="1">
                <a:solidFill>
                  <a:srgbClr val="FFFFFF"/>
                </a:solidFill>
                <a:latin typeface="Arial" charset="0"/>
                <a:ea typeface="ＭＳ Ｐゴシック"/>
                <a:cs typeface="ＭＳ Ｐゴシック"/>
              </a:rPr>
              <a:t>Mar Elias</a:t>
            </a:r>
          </a:p>
        </p:txBody>
      </p:sp>
      <p:sp>
        <p:nvSpPr>
          <p:cNvPr id="404491" name="Line 1035"/>
          <p:cNvSpPr>
            <a:spLocks noChangeShapeType="1"/>
          </p:cNvSpPr>
          <p:nvPr/>
        </p:nvSpPr>
        <p:spPr bwMode="auto">
          <a:xfrm>
            <a:off x="4495800" y="990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
        <p:nvSpPr>
          <p:cNvPr id="404492" name="Text Box 1036"/>
          <p:cNvSpPr txBox="1">
            <a:spLocks noChangeArrowheads="1"/>
          </p:cNvSpPr>
          <p:nvPr/>
        </p:nvSpPr>
        <p:spPr bwMode="auto">
          <a:xfrm>
            <a:off x="3886200" y="228600"/>
            <a:ext cx="1743075"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eaLnBrk="1" hangingPunct="1">
              <a:buClrTx/>
              <a:buSzTx/>
              <a:buFontTx/>
              <a:buNone/>
              <a:defRPr/>
            </a:pPr>
            <a:r>
              <a:rPr lang="en-US" b="1">
                <a:solidFill>
                  <a:srgbClr val="FFFFFF"/>
                </a:solidFill>
                <a:latin typeface="Arial" charset="0"/>
                <a:ea typeface="ＭＳ Ｐゴシック"/>
                <a:cs typeface="ＭＳ Ｐゴシック"/>
              </a:rPr>
              <a:t>Bethlehem</a:t>
            </a:r>
          </a:p>
        </p:txBody>
      </p:sp>
      <p:sp>
        <p:nvSpPr>
          <p:cNvPr id="404493" name="Text Box 1037"/>
          <p:cNvSpPr txBox="1">
            <a:spLocks noChangeArrowheads="1"/>
          </p:cNvSpPr>
          <p:nvPr/>
        </p:nvSpPr>
        <p:spPr bwMode="auto">
          <a:xfrm>
            <a:off x="6477000" y="1295400"/>
            <a:ext cx="1371600" cy="6413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eaLnBrk="1" hangingPunct="1">
              <a:buClrTx/>
              <a:buSzTx/>
              <a:buFontTx/>
              <a:buNone/>
              <a:defRPr/>
            </a:pPr>
            <a:r>
              <a:rPr lang="en-US" sz="1800" b="1" dirty="0">
                <a:solidFill>
                  <a:srgbClr val="FFFFFF"/>
                </a:solidFill>
                <a:latin typeface="Arial" charset="0"/>
                <a:ea typeface="ＭＳ Ｐゴシック"/>
                <a:cs typeface="ＭＳ Ｐゴシック"/>
              </a:rPr>
              <a:t>Rachel</a:t>
            </a:r>
            <a:r>
              <a:rPr lang="fr-FR" sz="1800" b="1" dirty="0">
                <a:solidFill>
                  <a:srgbClr val="FFFFFF"/>
                </a:solidFill>
                <a:latin typeface="Arial" charset="0"/>
                <a:ea typeface="ＭＳ Ｐゴシック"/>
                <a:cs typeface="ＭＳ Ｐゴシック"/>
              </a:rPr>
              <a:t>'</a:t>
            </a:r>
            <a:r>
              <a:rPr lang="en-US" sz="1800" b="1" dirty="0">
                <a:solidFill>
                  <a:srgbClr val="FFFFFF"/>
                </a:solidFill>
                <a:latin typeface="Arial" charset="0"/>
                <a:ea typeface="ＭＳ Ｐゴシック"/>
                <a:cs typeface="ＭＳ Ｐゴシック"/>
              </a:rPr>
              <a:t>s Tomb</a:t>
            </a:r>
          </a:p>
        </p:txBody>
      </p:sp>
      <p:sp>
        <p:nvSpPr>
          <p:cNvPr id="404494" name="Line 1038"/>
          <p:cNvSpPr>
            <a:spLocks noChangeShapeType="1"/>
          </p:cNvSpPr>
          <p:nvPr/>
        </p:nvSpPr>
        <p:spPr bwMode="auto">
          <a:xfrm flipH="1">
            <a:off x="6172200" y="1524000"/>
            <a:ext cx="228600" cy="762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
        <p:nvSpPr>
          <p:cNvPr id="404495" name="Line 1039"/>
          <p:cNvSpPr>
            <a:spLocks noChangeShapeType="1"/>
          </p:cNvSpPr>
          <p:nvPr/>
        </p:nvSpPr>
        <p:spPr bwMode="auto">
          <a:xfrm>
            <a:off x="4267200" y="2895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
        <p:nvSpPr>
          <p:cNvPr id="404496" name="Line 1040"/>
          <p:cNvSpPr>
            <a:spLocks noChangeShapeType="1"/>
          </p:cNvSpPr>
          <p:nvPr/>
        </p:nvSpPr>
        <p:spPr bwMode="auto">
          <a:xfrm flipH="1">
            <a:off x="6477000" y="2362200"/>
            <a:ext cx="76200" cy="1524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
        <p:nvSpPr>
          <p:cNvPr id="404497" name="Line 1041"/>
          <p:cNvSpPr>
            <a:spLocks noChangeShapeType="1"/>
          </p:cNvSpPr>
          <p:nvPr/>
        </p:nvSpPr>
        <p:spPr bwMode="auto">
          <a:xfrm>
            <a:off x="1676400" y="3276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
        <p:nvSpPr>
          <p:cNvPr id="404498" name="Line 1042"/>
          <p:cNvSpPr>
            <a:spLocks noChangeShapeType="1"/>
          </p:cNvSpPr>
          <p:nvPr/>
        </p:nvSpPr>
        <p:spPr bwMode="auto">
          <a:xfrm>
            <a:off x="762000" y="3048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defTabSz="914400">
              <a:buClrTx/>
              <a:buSzTx/>
              <a:buFontTx/>
              <a:buNone/>
              <a:defRPr/>
            </a:pPr>
            <a:endParaRPr lang="en-US" sz="1800">
              <a:solidFill>
                <a:srgbClr val="000000"/>
              </a:solidFill>
              <a:latin typeface="Times New Roman" pitchFamily="-108" charset="0"/>
              <a:ea typeface="ＭＳ Ｐゴシック"/>
              <a:cs typeface="ＭＳ Ｐゴシック"/>
            </a:endParaRPr>
          </a:p>
        </p:txBody>
      </p:sp>
    </p:spTree>
    <p:extLst>
      <p:ext uri="{BB962C8B-B14F-4D97-AF65-F5344CB8AC3E}">
        <p14:creationId xmlns:p14="http://schemas.microsoft.com/office/powerpoint/2010/main" val="68027877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sp>
        <p:nvSpPr>
          <p:cNvPr id="406530" name="Rectangle 1026"/>
          <p:cNvSpPr>
            <a:spLocks noGrp="1" noChangeArrowheads="1"/>
          </p:cNvSpPr>
          <p:nvPr>
            <p:ph type="title"/>
          </p:nvPr>
        </p:nvSpPr>
        <p:spPr>
          <a:xfrm>
            <a:off x="5651500" y="322263"/>
            <a:ext cx="3348038" cy="2819400"/>
          </a:xfrm>
          <a:solidFill>
            <a:srgbClr val="000000"/>
          </a:solidFill>
        </p:spPr>
        <p:txBody>
          <a:bodyPr/>
          <a:lstStyle/>
          <a:p>
            <a:pPr eaLnBrk="1" hangingPunct="1">
              <a:defRPr/>
            </a:pPr>
            <a:r>
              <a:rPr lang="en-US" sz="3600" b="1" dirty="0">
                <a:solidFill>
                  <a:schemeClr val="tx1"/>
                </a:solidFill>
                <a:latin typeface="Arial Black" charset="0"/>
                <a:ea typeface="ＭＳ Ｐゴシック" charset="0"/>
                <a:cs typeface="ＭＳ Ｐゴシック" charset="0"/>
              </a:rPr>
              <a:t>God also informs us how to serve Him. </a:t>
            </a:r>
            <a:endParaRPr lang="en-US" dirty="0">
              <a:solidFill>
                <a:schemeClr val="tx1"/>
              </a:solidFill>
              <a:latin typeface="Times New Roman" charset="0"/>
              <a:ea typeface="ＭＳ Ｐゴシック" charset="0"/>
              <a:cs typeface="ＭＳ Ｐゴシック" charset="0"/>
            </a:endParaRPr>
          </a:p>
        </p:txBody>
      </p:sp>
      <p:pic>
        <p:nvPicPr>
          <p:cNvPr id="645123" name="Picture 1027" descr="InfoLitH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381000"/>
            <a:ext cx="4968875" cy="579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24" name="Picture 1028" descr="Informa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3733800"/>
            <a:ext cx="2559050" cy="28194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0813721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from Home to sort\Frese aerial south\sr\Bethlehem aerial from north2.JPG"/>
</p:tagLst>
</file>

<file path=ppt/theme/_rels/them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SimSun"/>
        <a:cs typeface="SimSun"/>
      </a:majorFont>
      <a:minorFont>
        <a:latin typeface="Times New Roman"/>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2.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3.xml><?xml version="1.0" encoding="utf-8"?>
<a:theme xmlns:a="http://schemas.openxmlformats.org/drawingml/2006/main" name="1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4_Beam">
  <a:themeElements>
    <a:clrScheme name="">
      <a:dk1>
        <a:srgbClr val="808080"/>
      </a:dk1>
      <a:lt1>
        <a:srgbClr val="FFFFFF"/>
      </a:lt1>
      <a:dk2>
        <a:srgbClr val="000000"/>
      </a:dk2>
      <a:lt2>
        <a:srgbClr val="000000"/>
      </a:lt2>
      <a:accent1>
        <a:srgbClr val="3366FF"/>
      </a:accent1>
      <a:accent2>
        <a:srgbClr val="333399"/>
      </a:accent2>
      <a:accent3>
        <a:srgbClr val="AAAAAA"/>
      </a:accent3>
      <a:accent4>
        <a:srgbClr val="DADADA"/>
      </a:accent4>
      <a:accent5>
        <a:srgbClr val="ADB8FF"/>
      </a:accent5>
      <a:accent6>
        <a:srgbClr val="2D2D8A"/>
      </a:accent6>
      <a:hlink>
        <a:srgbClr val="009999"/>
      </a:hlink>
      <a:folHlink>
        <a:srgbClr val="99CC00"/>
      </a:folHlink>
    </a:clrScheme>
    <a:fontScheme name="2_Beam">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2_Beam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White">
  <a:themeElements>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fontScheme name="Whit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White 1">
        <a:dk1>
          <a:srgbClr val="00458A"/>
        </a:dk1>
        <a:lt1>
          <a:srgbClr val="D7D6AE"/>
        </a:lt1>
        <a:dk2>
          <a:srgbClr val="000066"/>
        </a:dk2>
        <a:lt2>
          <a:srgbClr val="006666"/>
        </a:lt2>
        <a:accent1>
          <a:srgbClr val="007A77"/>
        </a:accent1>
        <a:accent2>
          <a:srgbClr val="005856"/>
        </a:accent2>
        <a:accent3>
          <a:srgbClr val="AAAAB8"/>
        </a:accent3>
        <a:accent4>
          <a:srgbClr val="B7B794"/>
        </a:accent4>
        <a:accent5>
          <a:srgbClr val="AABEBD"/>
        </a:accent5>
        <a:accent6>
          <a:srgbClr val="004F4D"/>
        </a:accent6>
        <a:hlink>
          <a:srgbClr val="A8A884"/>
        </a:hlink>
        <a:folHlink>
          <a:srgbClr val="867E5E"/>
        </a:folHlink>
      </a:clrScheme>
      <a:clrMap bg1="dk2" tx1="lt1" bg2="dk1" tx2="lt2" accent1="accent1" accent2="accent2" accent3="accent3" accent4="accent4" accent5="accent5" accent6="accent6" hlink="hlink" folHlink="folHlink"/>
    </a:extraClrScheme>
    <a:extraClrScheme>
      <a:clrScheme name="White 2">
        <a:dk1>
          <a:srgbClr val="000066"/>
        </a:dk1>
        <a:lt1>
          <a:srgbClr val="FFFFFF"/>
        </a:lt1>
        <a:dk2>
          <a:srgbClr val="660066"/>
        </a:dk2>
        <a:lt2>
          <a:srgbClr val="FFFFCC"/>
        </a:lt2>
        <a:accent1>
          <a:srgbClr val="666699"/>
        </a:accent1>
        <a:accent2>
          <a:srgbClr val="000099"/>
        </a:accent2>
        <a:accent3>
          <a:srgbClr val="FFFFFF"/>
        </a:accent3>
        <a:accent4>
          <a:srgbClr val="000056"/>
        </a:accent4>
        <a:accent5>
          <a:srgbClr val="B8B8CA"/>
        </a:accent5>
        <a:accent6>
          <a:srgbClr val="00008A"/>
        </a:accent6>
        <a:hlink>
          <a:srgbClr val="006666"/>
        </a:hlink>
        <a:folHlink>
          <a:srgbClr val="800080"/>
        </a:folHlink>
      </a:clrScheme>
      <a:clrMap bg1="lt1" tx1="dk1" bg2="lt2" tx2="dk2" accent1="accent1" accent2="accent2" accent3="accent3" accent4="accent4" accent5="accent5" accent6="accent6" hlink="hlink" folHlink="folHlink"/>
    </a:extraClrScheme>
    <a:extraClrScheme>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clrMap bg1="lt1" tx1="dk1" bg2="lt2" tx2="dk2" accent1="accent1" accent2="accent2" accent3="accent3" accent4="accent4" accent5="accent5" accent6="accent6" hlink="hlink" folHlink="folHlink"/>
    </a:extraClrScheme>
    <a:extraClrScheme>
      <a:clrScheme name="White 4">
        <a:dk1>
          <a:srgbClr val="003300"/>
        </a:dk1>
        <a:lt1>
          <a:srgbClr val="DBD0B9"/>
        </a:lt1>
        <a:dk2>
          <a:srgbClr val="09472B"/>
        </a:dk2>
        <a:lt2>
          <a:srgbClr val="A38955"/>
        </a:lt2>
        <a:accent1>
          <a:srgbClr val="B8A378"/>
        </a:accent1>
        <a:accent2>
          <a:srgbClr val="8E774A"/>
        </a:accent2>
        <a:accent3>
          <a:srgbClr val="AAB1AC"/>
        </a:accent3>
        <a:accent4>
          <a:srgbClr val="BBB19E"/>
        </a:accent4>
        <a:accent5>
          <a:srgbClr val="D8CEBE"/>
        </a:accent5>
        <a:accent6>
          <a:srgbClr val="806B42"/>
        </a:accent6>
        <a:hlink>
          <a:srgbClr val="A7A743"/>
        </a:hlink>
        <a:folHlink>
          <a:srgbClr val="919777"/>
        </a:folHlink>
      </a:clrScheme>
      <a:clrMap bg1="dk2" tx1="lt1" bg2="dk1" tx2="lt2" accent1="accent1" accent2="accent2" accent3="accent3" accent4="accent4" accent5="accent5" accent6="accent6" hlink="hlink" folHlink="folHlink"/>
    </a:extraClrScheme>
    <a:extraClrScheme>
      <a:clrScheme name="White 5">
        <a:dk1>
          <a:srgbClr val="5F5F5F"/>
        </a:dk1>
        <a:lt1>
          <a:srgbClr val="DDDDDD"/>
        </a:lt1>
        <a:dk2>
          <a:srgbClr val="000000"/>
        </a:dk2>
        <a:lt2>
          <a:srgbClr val="5F5F5F"/>
        </a:lt2>
        <a:accent1>
          <a:srgbClr val="B2B2B2"/>
        </a:accent1>
        <a:accent2>
          <a:srgbClr val="808080"/>
        </a:accent2>
        <a:accent3>
          <a:srgbClr val="AAAAAA"/>
        </a:accent3>
        <a:accent4>
          <a:srgbClr val="BDBDBD"/>
        </a:accent4>
        <a:accent5>
          <a:srgbClr val="D5D5D5"/>
        </a:accent5>
        <a:accent6>
          <a:srgbClr val="737373"/>
        </a:accent6>
        <a:hlink>
          <a:srgbClr val="B2B2B2"/>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41.xml><?xml version="1.0" encoding="utf-8"?>
<a:theme xmlns:a="http://schemas.openxmlformats.org/drawingml/2006/main" name="2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3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4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ngsana New"/>
      </a:majorFont>
      <a:minorFont>
        <a:latin typeface="Arial"/>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0.xml><?xml version="1.0" encoding="utf-8"?>
<a:theme xmlns:a="http://schemas.openxmlformats.org/drawingml/2006/main" name="1_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ＭＳ Ｐゴシック"/>
        <a:cs typeface="Angsana New"/>
      </a:majorFont>
      <a:minorFont>
        <a:latin typeface="Tahoma"/>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2.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5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Stream">
  <a:themeElements>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_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_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_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_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_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_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_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_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_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8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9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rgbClr val="000000"/>
            </a:solidFill>
            <a:effectLst/>
            <a:latin typeface="Arial Narrow" pitchFamily="-112" charset="0"/>
            <a:ea typeface="Times New Roman" pitchFamily="-112" charset="0"/>
            <a:cs typeface="Times New Roman" pitchFamily="-112" charset="0"/>
          </a:defRPr>
        </a:defPPr>
      </a:lstStyle>
    </a:spDef>
    <a:ln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rgbClr val="000000"/>
            </a:solidFill>
            <a:effectLst/>
            <a:latin typeface="Arial Narrow" pitchFamily="-112" charset="0"/>
            <a:ea typeface="Times New Roman" pitchFamily="-112" charset="0"/>
            <a:cs typeface="Times New Roman" pitchFamily="-112"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7.xml><?xml version="1.0" encoding="utf-8"?>
<a:theme xmlns:a="http://schemas.openxmlformats.org/drawingml/2006/main" name="14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0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6.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8.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9.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2170</TotalTime>
  <Words>17953</Words>
  <Application>Microsoft Macintosh PowerPoint</Application>
  <PresentationFormat>On-screen Show (4:3)</PresentationFormat>
  <Paragraphs>2417</Paragraphs>
  <Slides>410</Slides>
  <Notes>277</Notes>
  <HiddenSlides>227</HiddenSlides>
  <MMClips>0</MMClips>
  <ScaleCrop>false</ScaleCrop>
  <HeadingPairs>
    <vt:vector size="8" baseType="variant">
      <vt:variant>
        <vt:lpstr>Fonts Used</vt:lpstr>
      </vt:variant>
      <vt:variant>
        <vt:i4>39</vt:i4>
      </vt:variant>
      <vt:variant>
        <vt:lpstr>Theme</vt:lpstr>
      </vt:variant>
      <vt:variant>
        <vt:i4>109</vt:i4>
      </vt:variant>
      <vt:variant>
        <vt:lpstr>Embedded OLE Servers</vt:lpstr>
      </vt:variant>
      <vt:variant>
        <vt:i4>2</vt:i4>
      </vt:variant>
      <vt:variant>
        <vt:lpstr>Slide Titles</vt:lpstr>
      </vt:variant>
      <vt:variant>
        <vt:i4>410</vt:i4>
      </vt:variant>
    </vt:vector>
  </HeadingPairs>
  <TitlesOfParts>
    <vt:vector size="560" baseType="lpstr">
      <vt:lpstr>Aramis Italic</vt:lpstr>
      <vt:lpstr>Aramis Regular</vt:lpstr>
      <vt:lpstr>Arial Bold</vt:lpstr>
      <vt:lpstr>Arial Bold Italic</vt:lpstr>
      <vt:lpstr>B VAG Rounded Bold</vt:lpstr>
      <vt:lpstr>BONES</vt:lpstr>
      <vt:lpstr>Chicago</vt:lpstr>
      <vt:lpstr>Kosher-Normal</vt:lpstr>
      <vt:lpstr>ＭＳ Ｐゴシック</vt:lpstr>
      <vt:lpstr>QUAKE</vt:lpstr>
      <vt:lpstr>SimHei</vt:lpstr>
      <vt:lpstr>Visitation</vt:lpstr>
      <vt:lpstr>Arial</vt:lpstr>
      <vt:lpstr>Arial Black</vt:lpstr>
      <vt:lpstr>Arial Narrow</vt:lpstr>
      <vt:lpstr>Book Antiqua</vt:lpstr>
      <vt:lpstr>Calibri</vt:lpstr>
      <vt:lpstr>Century Schoolbook</vt:lpstr>
      <vt:lpstr>Chalkduster</vt:lpstr>
      <vt:lpstr>Comic Sans MS</vt:lpstr>
      <vt:lpstr>Cooper Black</vt:lpstr>
      <vt:lpstr>Euphemia</vt:lpstr>
      <vt:lpstr>Franklin Gothic Book</vt:lpstr>
      <vt:lpstr>Garamond</vt:lpstr>
      <vt:lpstr>Georgia</vt:lpstr>
      <vt:lpstr>Helvetica</vt:lpstr>
      <vt:lpstr>Helvetica Neue Black Condensed</vt:lpstr>
      <vt:lpstr>Impact</vt:lpstr>
      <vt:lpstr>Lucida Grande</vt:lpstr>
      <vt:lpstr>Lucida Handwriting</vt:lpstr>
      <vt:lpstr>Monotype Sorts</vt:lpstr>
      <vt:lpstr>Tahoma</vt:lpstr>
      <vt:lpstr>Times</vt:lpstr>
      <vt:lpstr>Times New Roman</vt:lpstr>
      <vt:lpstr>Trebuchet MS</vt:lpstr>
      <vt:lpstr>Tw Cen MT</vt:lpstr>
      <vt:lpstr>Verdana</vt:lpstr>
      <vt:lpstr>Wingdings</vt:lpstr>
      <vt:lpstr>Wingdings 2</vt:lpstr>
      <vt:lpstr>Office Theme</vt:lpstr>
      <vt:lpstr>2_Office Theme</vt:lpstr>
      <vt:lpstr>50_Blank Presentation</vt:lpstr>
      <vt:lpstr>4_Office Theme</vt:lpstr>
      <vt:lpstr>1_untitled 1</vt:lpstr>
      <vt:lpstr>Median</vt:lpstr>
      <vt:lpstr>1_Construction</vt:lpstr>
      <vt:lpstr>1_SERENE</vt:lpstr>
      <vt:lpstr>Blank Presentation</vt:lpstr>
      <vt:lpstr>2_Construction</vt:lpstr>
      <vt:lpstr>Crumple</vt:lpstr>
      <vt:lpstr>White</vt:lpstr>
      <vt:lpstr>Beam</vt:lpstr>
      <vt:lpstr>1_Blank Presentation</vt:lpstr>
      <vt:lpstr>Construction</vt:lpstr>
      <vt:lpstr>1_Bar Code</vt:lpstr>
      <vt:lpstr>1_Standaardontwerp</vt:lpstr>
      <vt:lpstr>3_Construction</vt:lpstr>
      <vt:lpstr>2_SERENE</vt:lpstr>
      <vt:lpstr>2_Blank Presentation</vt:lpstr>
      <vt:lpstr>5_SERENE</vt:lpstr>
      <vt:lpstr>3_Standaardontwerp</vt:lpstr>
      <vt:lpstr>6_Construction</vt:lpstr>
      <vt:lpstr>1_Crumple</vt:lpstr>
      <vt:lpstr>7_Construction</vt:lpstr>
      <vt:lpstr>4_Standaardontwerp</vt:lpstr>
      <vt:lpstr>4_Blank Presentation</vt:lpstr>
      <vt:lpstr>3_Blank Presentation</vt:lpstr>
      <vt:lpstr>3_SERENE</vt:lpstr>
      <vt:lpstr>1_Default Design</vt:lpstr>
      <vt:lpstr>3_Default Design</vt:lpstr>
      <vt:lpstr>4_Default Design</vt:lpstr>
      <vt:lpstr>6_Blank Presentation</vt:lpstr>
      <vt:lpstr>2_Default Design</vt:lpstr>
      <vt:lpstr>2_Bar Code</vt:lpstr>
      <vt:lpstr>5_Default Design</vt:lpstr>
      <vt:lpstr>5_Blank Presentation</vt:lpstr>
      <vt:lpstr>1_Refined</vt:lpstr>
      <vt:lpstr>3_Bar Code</vt:lpstr>
      <vt:lpstr>Technic</vt:lpstr>
      <vt:lpstr>2_Standaardontwerp</vt:lpstr>
      <vt:lpstr>6_Default Design</vt:lpstr>
      <vt:lpstr>Ocean</vt:lpstr>
      <vt:lpstr>1_Beam</vt:lpstr>
      <vt:lpstr>8_Default Design</vt:lpstr>
      <vt:lpstr>7_Blank Presentation</vt:lpstr>
      <vt:lpstr>9_Default Design</vt:lpstr>
      <vt:lpstr>Thème Office</vt:lpstr>
      <vt:lpstr>8_Blank Presentation</vt:lpstr>
      <vt:lpstr>Refined</vt:lpstr>
      <vt:lpstr>2_Refined</vt:lpstr>
      <vt:lpstr>3_Refined</vt:lpstr>
      <vt:lpstr>Fireworks</vt:lpstr>
      <vt:lpstr>9_Blank Presentation</vt:lpstr>
      <vt:lpstr>4_Refined</vt:lpstr>
      <vt:lpstr>10_Default Design</vt:lpstr>
      <vt:lpstr>10_Blank Presentation</vt:lpstr>
      <vt:lpstr>2_Beam</vt:lpstr>
      <vt:lpstr>11_Default Design</vt:lpstr>
      <vt:lpstr>1_Ocean</vt:lpstr>
      <vt:lpstr>5_Office Theme</vt:lpstr>
      <vt:lpstr>11_Blank Presentation</vt:lpstr>
      <vt:lpstr>4_Construction</vt:lpstr>
      <vt:lpstr>Standaardontwerp</vt:lpstr>
      <vt:lpstr>5_Standaardontwerp</vt:lpstr>
      <vt:lpstr>7_SERENE</vt:lpstr>
      <vt:lpstr>13_Default Design</vt:lpstr>
      <vt:lpstr>12_Blank Presentation</vt:lpstr>
      <vt:lpstr>Stream</vt:lpstr>
      <vt:lpstr>5_Refined</vt:lpstr>
      <vt:lpstr>1_Stream</vt:lpstr>
      <vt:lpstr>6_SERENE</vt:lpstr>
      <vt:lpstr>8_Construction</vt:lpstr>
      <vt:lpstr>13_Blank Presentation</vt:lpstr>
      <vt:lpstr>2_Stream</vt:lpstr>
      <vt:lpstr>14_Blank Presentation</vt:lpstr>
      <vt:lpstr>22_Default Design</vt:lpstr>
      <vt:lpstr>5_Orbit</vt:lpstr>
      <vt:lpstr>1_untitled 3</vt:lpstr>
      <vt:lpstr>2_untitled 3</vt:lpstr>
      <vt:lpstr>12_Default Design</vt:lpstr>
      <vt:lpstr>9_Construction</vt:lpstr>
      <vt:lpstr>3_MEADOW</vt:lpstr>
      <vt:lpstr>Orbit</vt:lpstr>
      <vt:lpstr>51_Blank Presentation</vt:lpstr>
      <vt:lpstr>6_Office Theme</vt:lpstr>
      <vt:lpstr>14_Default Design</vt:lpstr>
      <vt:lpstr>7_Default Design</vt:lpstr>
      <vt:lpstr>10_Construction</vt:lpstr>
      <vt:lpstr>4_Bar Code</vt:lpstr>
      <vt:lpstr>49_Blank Presentation</vt:lpstr>
      <vt:lpstr>11_Construction</vt:lpstr>
      <vt:lpstr>12_Construction</vt:lpstr>
      <vt:lpstr>4_SERENE</vt:lpstr>
      <vt:lpstr>7_Office Theme</vt:lpstr>
      <vt:lpstr>16_Office Theme</vt:lpstr>
      <vt:lpstr>8_Office Theme</vt:lpstr>
      <vt:lpstr>21_Office Theme</vt:lpstr>
      <vt:lpstr>19_Office Theme</vt:lpstr>
      <vt:lpstr>18_Office Theme</vt:lpstr>
      <vt:lpstr>22_Office Theme</vt:lpstr>
      <vt:lpstr>24_Office Theme</vt:lpstr>
      <vt:lpstr>15_Blank Presentation</vt:lpstr>
      <vt:lpstr>4_Beam</vt:lpstr>
      <vt:lpstr>15_Default Design</vt:lpstr>
      <vt:lpstr>16_Default Design</vt:lpstr>
      <vt:lpstr>SERENE</vt:lpstr>
      <vt:lpstr>Default Design</vt:lpstr>
      <vt:lpstr>17_Default Design</vt:lpstr>
      <vt:lpstr>Worksheet</vt:lpstr>
      <vt:lpstr>Microsoft ClipArt Gallery</vt:lpstr>
      <vt:lpstr>尼希米记 </vt:lpstr>
      <vt:lpstr>关键字</vt:lpstr>
      <vt:lpstr>主题</vt:lpstr>
      <vt:lpstr>关键节</vt:lpstr>
      <vt:lpstr>国度宣言</vt:lpstr>
      <vt:lpstr>信息声明</vt:lpstr>
      <vt:lpstr>圣约</vt:lpstr>
      <vt:lpstr>救赎</vt:lpstr>
      <vt:lpstr>弥赛亚</vt:lpstr>
      <vt:lpstr>概览</vt:lpstr>
      <vt:lpstr>Barry Huddleston,  The Acrostic Summarized Bible 圣经总意离合诗集 (Grand Rapids: Baker, 1992)</vt:lpstr>
      <vt:lpstr>作个勤劳的人</vt:lpstr>
      <vt:lpstr>你应当如何回应神 信实地重建你?</vt:lpstr>
      <vt:lpstr>Focus on 神</vt:lpstr>
      <vt:lpstr>I. 殷勤服事神 (尼 1–7).</vt:lpstr>
      <vt:lpstr>II. 殷勤敬拜神 (尼 8–13).</vt:lpstr>
      <vt:lpstr>PowerPoint Presentation</vt:lpstr>
      <vt:lpstr>主旨</vt:lpstr>
      <vt:lpstr>如果你能在自己的经历中更加抓住神重建的手，你的生命会是如何?</vt:lpstr>
      <vt:lpstr>Black</vt:lpstr>
      <vt:lpstr>有关尼希米记的书</vt:lpstr>
      <vt:lpstr>尼希米对问题的回应</vt:lpstr>
      <vt:lpstr>尼希米对问题的回应</vt:lpstr>
      <vt:lpstr>尼希米的领导</vt:lpstr>
      <vt:lpstr>PowerPoint Presentation</vt:lpstr>
      <vt:lpstr>Books on Nehemiah</vt:lpstr>
      <vt:lpstr>谁是书里真正的英雄？</vt:lpstr>
      <vt:lpstr>Problems with the Leadership Focus</vt:lpstr>
      <vt:lpstr>Focus on 神</vt:lpstr>
      <vt:lpstr>PowerPoint Presentation</vt:lpstr>
      <vt:lpstr>关键词</vt:lpstr>
      <vt:lpstr>关键章节</vt:lpstr>
      <vt:lpstr>标题</vt:lpstr>
      <vt:lpstr>作者</vt:lpstr>
      <vt:lpstr>情况</vt:lpstr>
      <vt:lpstr>重大活动 </vt:lpstr>
      <vt:lpstr>特征</vt:lpstr>
      <vt:lpstr>论点</vt:lpstr>
      <vt:lpstr>综合</vt:lpstr>
      <vt:lpstr>信息声明</vt:lpstr>
      <vt:lpstr>概要 </vt:lpstr>
      <vt:lpstr>应用 </vt:lpstr>
      <vt:lpstr>回归流亡者的耶路撒冷</vt:lpstr>
      <vt:lpstr>回归流亡者的耶路撒冷</vt:lpstr>
      <vt:lpstr>作个勤劳的人</vt:lpstr>
      <vt:lpstr>How much have others done for you?</vt:lpstr>
      <vt:lpstr>Are you grateful for what is done for you? </vt:lpstr>
      <vt:lpstr>你应当如何回应神 信实地重建你?</vt:lpstr>
      <vt:lpstr>Sin</vt:lpstr>
      <vt:lpstr>犹大被保存!</vt:lpstr>
      <vt:lpstr>Z-E-N</vt:lpstr>
      <vt:lpstr>以斯拉记与以斯帖记的相互关系</vt:lpstr>
      <vt:lpstr>God rebuilt the temple (Ezra 6:15)</vt:lpstr>
      <vt:lpstr>公元前 520 返回的犹太人庆祝完成圣殿的重建</vt:lpstr>
      <vt:lpstr>Ezra thanks God for his help</vt:lpstr>
      <vt:lpstr>The Three "Rs" (1:3)</vt:lpstr>
      <vt:lpstr>Listen to the Sermon Series</vt:lpstr>
      <vt:lpstr>有关尼希米记的书</vt:lpstr>
      <vt:lpstr>PowerPoint Presentation</vt:lpstr>
      <vt:lpstr>谁是书里真正的英雄？</vt:lpstr>
      <vt:lpstr>Focus on 神</vt:lpstr>
      <vt:lpstr>概览</vt:lpstr>
      <vt:lpstr>你应当如何回应神 信实地重建你?</vt:lpstr>
      <vt:lpstr>Two Responses to God's Restoration</vt:lpstr>
      <vt:lpstr>I. 殷勤服事神 (尼 1–7).</vt:lpstr>
      <vt:lpstr>The remnant responded to God's faithful restoration of Jerusalem's wall under Nehemiah by diligent service (Neh 1–7). </vt:lpstr>
      <vt:lpstr>20 Verses on Diligence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尼希米 1</vt:lpstr>
      <vt:lpstr>耶路撒冷 1995年12月</vt:lpstr>
      <vt:lpstr>蒙古 1995年12月</vt:lpstr>
      <vt:lpstr>How can you know if God wants you to do a certain task?</vt:lpstr>
      <vt:lpstr>I. God gives us the information we need to do His will (1:1-3).</vt:lpstr>
      <vt:lpstr>God informed 尼希米记 of Jerusalem's sad state without a wall (1:1-3).</vt:lpstr>
      <vt:lpstr>The Postexilic Era</vt:lpstr>
      <vt:lpstr>波丝帝国地图</vt:lpstr>
      <vt:lpstr>The Three "Rs" (1:3)</vt:lpstr>
      <vt:lpstr>应许之地</vt:lpstr>
      <vt:lpstr>Bethlehem aerial from north</vt:lpstr>
      <vt:lpstr>God also informs us how to serve Him. </vt:lpstr>
      <vt:lpstr>Get all the info you can…</vt:lpstr>
      <vt:lpstr>God wants you informed!</vt:lpstr>
      <vt:lpstr>Speaking of information…</vt:lpstr>
      <vt:lpstr>蒙古 1996年1月</vt:lpstr>
      <vt:lpstr>I. God gives us the information we need to do His will (1:1-3).</vt:lpstr>
      <vt:lpstr>II. God gives us the vision  we need to do His will (1:4-11a).</vt:lpstr>
      <vt:lpstr>“我听见了这些事，就坐下哭泣，悲伤了好几天，在天上的　神面前禁食祷告， 5 说：   耶和华天上的　神，伟大可畏的　神啊，你向那些爱你，遵守你诫命的人，守约施慈爱。 6 求你侧着耳，睁着眼的，垂听你仆人的祷告，我今天在你面前昼夜为着你的仆人以色列人祷告，承认以色列人所犯的罪，就是我与我父的家向你所犯的罪。 7 我们故意行极大的恶事得罪你，没有遵守你吩咐你仆人摩西的诫命、律例和典章。"  (1:4-7 CNVS).</vt:lpstr>
      <vt:lpstr>"求你记念你吩咐你仆人摩西的话，说：‘你们若是不忠，我就把你们分散在万民中。 9 但如果你们回心转意归向我，谨守遵行我的诫命，即使在你们被赶逐的天边，我也必从那里把他们招聚回来，带他们到我选择给我的名居住的地方那里去。’   这些都是你的仆人，你的子民，是你用你的大能和你强而有力的手所救赎的。 11 主啊，求你留意听你仆人的祷告，也听那些喜爱敬畏你名的仆人的祷告；求你使你的仆人今天顺利，使他在这人面前蒙怜悯。”那时我是王的酒政。"  (1:8-11 CNVS).</vt:lpstr>
      <vt:lpstr>无法完成的项目吗?</vt:lpstr>
      <vt:lpstr>Focus on 神</vt:lpstr>
      <vt:lpstr>The end of his prayer…</vt:lpstr>
      <vt:lpstr>Black</vt:lpstr>
      <vt:lpstr>God also gives us a vision to serve Him.  What's on your heart today?</vt:lpstr>
      <vt:lpstr>Wiersbe on God's Leading…</vt:lpstr>
      <vt:lpstr>Wiersbe on God's Leading…</vt:lpstr>
      <vt:lpstr>Just a simple word…</vt:lpstr>
      <vt:lpstr>I. God gives us the information we need to do His will (1:1-3).</vt:lpstr>
      <vt:lpstr>II. God gives us the vision  we need to do His will (1:4-11a).</vt:lpstr>
      <vt:lpstr>III. God gives us the position  we need to do His will (1:11b).</vt:lpstr>
      <vt:lpstr>The Cupbearer</vt:lpstr>
      <vt:lpstr>Secular Work?</vt:lpstr>
      <vt:lpstr>Motive is Everything</vt:lpstr>
      <vt:lpstr>蒙古 2013年7月</vt:lpstr>
      <vt:lpstr>教导职务 1997-2013</vt:lpstr>
      <vt:lpstr>2006年10月6号周五第一次聚会 17个信徒来自6个国家</vt:lpstr>
      <vt:lpstr>How can you know if God wants you to do a certain task?</vt:lpstr>
      <vt:lpstr>Key Idea of 尼希米记 1</vt:lpstr>
      <vt:lpstr>When GOD guides,  HE provides</vt:lpstr>
      <vt:lpstr>Where God guides,  we must respond!</vt:lpstr>
      <vt:lpstr>Black</vt:lpstr>
      <vt:lpstr>What knowledge, faith, and place of influence has God given you? </vt:lpstr>
      <vt:lpstr>Why Walls?</vt:lpstr>
      <vt:lpstr>PowerPoint Presentation</vt:lpstr>
      <vt:lpstr>PowerPoint Presentation</vt:lpstr>
      <vt:lpstr>Title Slide</vt:lpstr>
      <vt:lpstr>Listen to the Sermon Series</vt:lpstr>
      <vt:lpstr>Solitude</vt:lpstr>
      <vt:lpstr>Lead with Vision</vt:lpstr>
      <vt:lpstr>Motivational Posters</vt:lpstr>
      <vt:lpstr>Persistent Steps</vt:lpstr>
      <vt:lpstr>PERSISTENCE</vt:lpstr>
      <vt:lpstr>Despair.com</vt:lpstr>
      <vt:lpstr>Success</vt:lpstr>
      <vt:lpstr>Retards</vt:lpstr>
      <vt:lpstr>Do YOU experience opposition right now?</vt:lpstr>
      <vt:lpstr>PowerPoint Presentation</vt:lpstr>
      <vt:lpstr>所罗巴伯</vt:lpstr>
      <vt:lpstr>公元前 520 返回的犹太人庆祝完成圣殿的重建</vt:lpstr>
      <vt:lpstr>Ezra thanks God for his help</vt:lpstr>
      <vt:lpstr>The temple was unprotected without city walls</vt:lpstr>
      <vt:lpstr>Prayer and vision</vt:lpstr>
      <vt:lpstr>King's Help Granted</vt:lpstr>
      <vt:lpstr>Slides on  尼希米 2</vt:lpstr>
      <vt:lpstr>尼希米 2:11-20</vt:lpstr>
      <vt:lpstr>God Dishonored</vt:lpstr>
      <vt:lpstr>我们的需要</vt:lpstr>
      <vt:lpstr>The Postexilic Era</vt:lpstr>
      <vt:lpstr>Temple But No Walls</vt:lpstr>
      <vt:lpstr>Temple But No Walls</vt:lpstr>
      <vt:lpstr>尼希米 1:1–2:10  总结</vt:lpstr>
      <vt:lpstr>波丝帝国地图</vt:lpstr>
      <vt:lpstr>The Cupbearer</vt:lpstr>
      <vt:lpstr>Key Idea of 尼希米记 1</vt:lpstr>
      <vt:lpstr>尼希米记 2:1-10 Key Idea</vt:lpstr>
      <vt:lpstr>尼希米记 2:1-10 Key Idea</vt:lpstr>
      <vt:lpstr>尼希米的路程</vt:lpstr>
      <vt:lpstr>Jerusalem of the Returning Exiles</vt:lpstr>
      <vt:lpstr>How does God restore us?</vt:lpstr>
      <vt:lpstr>I. God informs us of our sad state of affairs (2:11-15).</vt:lpstr>
      <vt:lpstr>“我到了耶路撒冷，在那里停留了三天。 12 我在夜间起来，和几个人一起出去，我没有告诉任何人我的　神使我定意要为耶路撒冷作的事，除了我所骑的一头牲口以外，没有带着别的牲口。”  (2:11-12 CNVS).</vt:lpstr>
      <vt:lpstr>” 我夜间出了谷门，向着龙泉走去，到了粪门，视察耶路撒冷破坏了的城墙和被火焚毁的城门。” (2:13 CNVS).</vt:lpstr>
      <vt:lpstr>尼希米记 wisely investigated the situation before getting started</vt:lpstr>
      <vt:lpstr>II. God rallies us to honor his name once again  (2:16-18).</vt:lpstr>
      <vt:lpstr>PowerPoint Presentation</vt:lpstr>
      <vt:lpstr>Slides on  尼希米 3</vt:lpstr>
      <vt:lpstr>Enemies in 尼希米记's Time</vt:lpstr>
      <vt:lpstr>How does God help us serve Him when we’re opposed?</vt:lpstr>
      <vt:lpstr>Wall-to-Wall Workers  (尼 3:1-2)</vt:lpstr>
      <vt:lpstr>Wall-to-Wall Workers (Neh. 3:3-5)</vt:lpstr>
      <vt:lpstr>Wall-to-Wall Workers  (尼 3:6-7)</vt:lpstr>
      <vt:lpstr>Wall-to-Wall Workers (Neh. 3:8-10)</vt:lpstr>
      <vt:lpstr>The Two Broad Walls</vt:lpstr>
      <vt:lpstr>Hezekiah's Broad Wall</vt:lpstr>
      <vt:lpstr>The Two Broad Walls</vt:lpstr>
      <vt:lpstr>Wall-to-Wall Workers (Neh. 3:9-10)</vt:lpstr>
      <vt:lpstr>Wall-to-Wall Workers (Neh. 3:11-12)</vt:lpstr>
      <vt:lpstr>Wall-to-Wall Workers (Neh. 3:13-14)</vt:lpstr>
      <vt:lpstr>Wall-to-Wall Workers (Neh. 3:15)</vt:lpstr>
      <vt:lpstr>Wall-to-Wall Workers (Neh. 3:16-17)</vt:lpstr>
      <vt:lpstr>Wall-to-Wall Workers (Neh. 3:18-19)</vt:lpstr>
      <vt:lpstr>Wall-to-Wall Workers (Neh. 3:20-22)</vt:lpstr>
      <vt:lpstr>Wall-to-Wall Workers (Neh. 3:23-24)</vt:lpstr>
      <vt:lpstr>Wall-to-Wall Workers (Neh. 3:25-26)</vt:lpstr>
      <vt:lpstr>Wall-to-Wall Workers (Neh. 3:27-28)</vt:lpstr>
      <vt:lpstr>Wall-to-Wall Workers (Neh. 3:29-30)</vt:lpstr>
      <vt:lpstr>Wall-to-Wall Workers (Neh. 3:31-32)</vt:lpstr>
      <vt:lpstr>How does God help us serve Him when we’re opposed?</vt:lpstr>
      <vt:lpstr>I.  God helps us to be sensible to overcome opposition.</vt:lpstr>
      <vt:lpstr>Wall-to-Wall Workers  (尼 3:1-2)</vt:lpstr>
      <vt:lpstr>The Sheep Gate</vt:lpstr>
      <vt:lpstr>Wall-to-Wall Workers (Neh. 3:20-22)</vt:lpstr>
      <vt:lpstr>Wall-to-Wall Workers (Neh. 3:23-24)</vt:lpstr>
      <vt:lpstr>Opposing Quotes on Work</vt:lpstr>
      <vt:lpstr>I.  God helps us to be sensible to overcome opposition</vt:lpstr>
      <vt:lpstr>Relational Despair</vt:lpstr>
      <vt:lpstr>I.  God helps us to be sensible to overcome opposition</vt:lpstr>
      <vt:lpstr>Relational Despair</vt:lpstr>
      <vt:lpstr>I.  God helps us to be sensible to overcome opposition</vt:lpstr>
      <vt:lpstr>The Walls of Jerusalem in 尼希米记's Day</vt:lpstr>
      <vt:lpstr>B. God calls us to serve him in sensible ways to protect His church</vt:lpstr>
      <vt:lpstr>Check Out Our Website…</vt:lpstr>
      <vt:lpstr>Our Mission</vt:lpstr>
      <vt:lpstr>Our Vision</vt:lpstr>
      <vt:lpstr>属灵恩赐介绍  （单元一）</vt:lpstr>
      <vt:lpstr>恩赐的分类  (彼前 4:11)</vt:lpstr>
      <vt:lpstr>为何需要认知与研究我们的属灵恩赐？</vt:lpstr>
      <vt:lpstr>为何需要认知与研究我们的属灵恩赐？ </vt:lpstr>
      <vt:lpstr>弹你自己 的乐琴</vt:lpstr>
      <vt:lpstr>Our Crossroads Wall in August 2013</vt:lpstr>
      <vt:lpstr>许多人惧怕宣教!</vt:lpstr>
      <vt:lpstr>I.  God helps us to be sensible to overcome opposition.</vt:lpstr>
      <vt:lpstr>II.  God helps us to be united to overcome opposition.</vt:lpstr>
      <vt:lpstr>Meetings</vt:lpstr>
      <vt:lpstr>A.  God united all kinds of Jews to work as common laborers</vt:lpstr>
      <vt:lpstr>A.  God united all kinds of Jews to work as common laborers</vt:lpstr>
      <vt:lpstr>Bound sticks</vt:lpstr>
      <vt:lpstr>PowerPoint Presentation</vt:lpstr>
      <vt:lpstr>He qualifies you!</vt:lpstr>
      <vt:lpstr>The Main Idea of 尼希米记 3</vt:lpstr>
      <vt:lpstr>“Some people just will not work (Neh. 3:5). </vt:lpstr>
      <vt:lpstr>D.L. Moody  (died 1899)</vt:lpstr>
      <vt:lpstr>Our Crossroads Wall in June 2009</vt:lpstr>
      <vt:lpstr>YOU are needed NOW!</vt:lpstr>
      <vt:lpstr>The 13</vt:lpstr>
      <vt:lpstr>Benjamin Franklin</vt:lpstr>
      <vt:lpstr>Slides on  尼希米 4</vt:lpstr>
      <vt:lpstr>Opposition to Building the Wall</vt:lpstr>
      <vt:lpstr>PowerPoint Presentation</vt:lpstr>
      <vt:lpstr>Main Idea of 尼希米记 4</vt:lpstr>
      <vt:lpstr>Slides on  尼希米 5</vt:lpstr>
      <vt:lpstr>The Cry of the Poor</vt:lpstr>
      <vt:lpstr>Do you help the poor?</vt:lpstr>
      <vt:lpstr>How should we help the poor?</vt:lpstr>
      <vt:lpstr>Our Present Sermon Series</vt:lpstr>
      <vt:lpstr>"Let's build that wall!"</vt:lpstr>
      <vt:lpstr>尼希米记's External Opposition</vt:lpstr>
      <vt:lpstr>PowerPoint Presentation</vt:lpstr>
      <vt:lpstr>Pakistan Discontent</vt:lpstr>
      <vt:lpstr>Prayer</vt:lpstr>
      <vt:lpstr>Where we're going today…</vt:lpstr>
      <vt:lpstr>I. 尼希米记 helped the poor by fighting greed in others and in his own life (5:1-19).</vt:lpstr>
      <vt:lpstr>A. The problem: A famine enabled wealthy Jews to take advantage of poorer Jews (5:1-5).</vt:lpstr>
      <vt:lpstr>尼希米记 5:1-6 (CNVS)</vt:lpstr>
      <vt:lpstr>你 会生气吗?</vt:lpstr>
      <vt:lpstr>     The Hard Numbers</vt:lpstr>
      <vt:lpstr>B. The solution: 尼希米记 fought greed with both public rebuke and personal example (5:6-19).</vt:lpstr>
      <vt:lpstr>尼希米记 5:6-8 (CNVS)</vt:lpstr>
      <vt:lpstr>In Greed We trust</vt:lpstr>
      <vt:lpstr>尼希米记 5:9-11 (CNVS)</vt:lpstr>
      <vt:lpstr>尼希米记's Response (5:6-13)</vt:lpstr>
      <vt:lpstr>尼希米记 5:12-13 (CNVS)</vt:lpstr>
      <vt:lpstr>IMPACT!</vt:lpstr>
      <vt:lpstr>尼希米记 5:14-15 (CNVS)</vt:lpstr>
      <vt:lpstr>尼希米记 5:16 (CNVS)</vt:lpstr>
      <vt:lpstr>尼希米记 5:17-18 (CNVS)</vt:lpstr>
      <vt:lpstr>尼希米记 5:19 (CNVS)</vt:lpstr>
      <vt:lpstr>I. 尼希米记 helped the poor by fighting greed in others and in his own life (5:1-19).</vt:lpstr>
      <vt:lpstr>II. Help the poor by fighting greed.</vt:lpstr>
      <vt:lpstr>Help others be generous.</vt:lpstr>
      <vt:lpstr>Be generous yourself.</vt:lpstr>
      <vt:lpstr>尼希米记's Example</vt:lpstr>
      <vt:lpstr>印度</vt:lpstr>
      <vt:lpstr>Miles夫妻</vt:lpstr>
      <vt:lpstr>教导事工 1997-2018</vt:lpstr>
      <vt:lpstr>BibleStudyDownloads.org</vt:lpstr>
      <vt:lpstr>新约全书链接地址 BibleStudyDownloads.org</vt:lpstr>
      <vt:lpstr>in the beginning</vt:lpstr>
      <vt:lpstr>pada mulanya</vt:lpstr>
      <vt:lpstr>起初</vt:lpstr>
      <vt:lpstr>新加坡神学院学生的妻子</vt:lpstr>
      <vt:lpstr>许多免费的客场 用英语, 华语，越南语等等</vt:lpstr>
      <vt:lpstr>How should we help the poor?</vt:lpstr>
      <vt:lpstr>Main Idea</vt:lpstr>
      <vt:lpstr>How can you help the poor?</vt:lpstr>
      <vt:lpstr>Making It Personal </vt:lpstr>
      <vt:lpstr>We have to choose to hear their cries and respond</vt:lpstr>
      <vt:lpstr>Missions Giving</vt:lpstr>
      <vt:lpstr>Chanchan &amp; Athan</vt:lpstr>
      <vt:lpstr>曼尼普尔, 印度的东北部</vt:lpstr>
      <vt:lpstr>PowerPoint Presentation</vt:lpstr>
      <vt:lpstr>Progress so far . . .</vt:lpstr>
      <vt:lpstr>PowerPoint Presentation</vt:lpstr>
      <vt:lpstr>Lakeside Family Centre</vt:lpstr>
      <vt:lpstr>Lakeside Family Centre</vt:lpstr>
      <vt:lpstr>What one way can you be generous?</vt:lpstr>
      <vt:lpstr>Slides on  尼希米 6</vt:lpstr>
      <vt:lpstr>Guarding the Work of God's Hand</vt:lpstr>
      <vt:lpstr>A Recent Email…</vt:lpstr>
      <vt:lpstr>Do you have your guard up when things are going well?</vt:lpstr>
      <vt:lpstr>"Let's build that wall!"</vt:lpstr>
      <vt:lpstr>尼希米记's External Opposition</vt:lpstr>
      <vt:lpstr>尼希米记's Messages (6:3)</vt:lpstr>
      <vt:lpstr>Internal Problems Right at Home</vt:lpstr>
      <vt:lpstr>Prayer</vt:lpstr>
      <vt:lpstr>Finally Finished!</vt:lpstr>
      <vt:lpstr>Responses to God's Work</vt:lpstr>
      <vt:lpstr>I. Expect some to oppose God’s work (6:17-19). </vt:lpstr>
      <vt:lpstr>To every action there is always an equal and opposite reaction  ––Isaac Newton</vt:lpstr>
      <vt:lpstr>Opposition to Building the Wall</vt:lpstr>
      <vt:lpstr>PowerPoint Presentation</vt:lpstr>
      <vt:lpstr>PowerPoint Presentation</vt:lpstr>
      <vt:lpstr>尼希米记 6:17-19</vt:lpstr>
      <vt:lpstr>PowerPoint Presentation</vt:lpstr>
      <vt:lpstr>尼希米记 6:17-19</vt:lpstr>
      <vt:lpstr>你反对吗?</vt:lpstr>
      <vt:lpstr>I'M RELIGOUSLY OPPOSED TO RELIGON.</vt:lpstr>
      <vt:lpstr>Increasing Support of Gay "Marriage"</vt:lpstr>
      <vt:lpstr>Are you opposed?</vt:lpstr>
      <vt:lpstr>Jesus promised family opposition</vt:lpstr>
      <vt:lpstr>"Me?  Be a Christian at work?"</vt:lpstr>
      <vt:lpstr>Americans Killed in Afghanistan</vt:lpstr>
      <vt:lpstr>Coalition Military Casualties in Afghanistan by Month</vt:lpstr>
      <vt:lpstr>Is it OK for an Air Force officer  to have a Bible on his desk?</vt:lpstr>
      <vt:lpstr>反对 我们的 教会</vt:lpstr>
      <vt:lpstr>Shrek the Sheep Sheared</vt:lpstr>
      <vt:lpstr>Shrek the Sheep Before Shearing</vt:lpstr>
      <vt:lpstr>I. Expect some to oppose God’s work (6:17-19). </vt:lpstr>
      <vt:lpstr>Slides on  尼希米 7</vt:lpstr>
      <vt:lpstr>II. Guard God’s work (7:1-3). </vt:lpstr>
      <vt:lpstr>尼希米记 responded to threats by guarding the city (7:1-3).</vt:lpstr>
      <vt:lpstr>尼希米记 7:1-3</vt:lpstr>
      <vt:lpstr>PowerPoint Presentation</vt:lpstr>
      <vt:lpstr>尼希米记 7:1-3</vt:lpstr>
      <vt:lpstr>Leaders Put in Place by 尼希米记</vt:lpstr>
      <vt:lpstr>尼希米记 7:2b</vt:lpstr>
      <vt:lpstr>尼希米记 7:1-3</vt:lpstr>
      <vt:lpstr>Some guarded the gates and others guarded their homes</vt:lpstr>
      <vt:lpstr>Guard your thoughts</vt:lpstr>
      <vt:lpstr>Sobering Stats</vt:lpstr>
      <vt:lpstr>Guarding God's Work at Crossroads</vt:lpstr>
      <vt:lpstr>We seek to serve "two deep."</vt:lpstr>
      <vt:lpstr>Our Mission Involvement</vt:lpstr>
      <vt:lpstr>Crossroads 的宣教奉献 2012年</vt:lpstr>
      <vt:lpstr>PowerPoint Presentation</vt:lpstr>
      <vt:lpstr>新国际教会的开始…</vt:lpstr>
      <vt:lpstr>Our Partnership with CIC</vt:lpstr>
      <vt:lpstr>2010 短宣</vt:lpstr>
      <vt:lpstr>2012 MYANMAR MISSION</vt:lpstr>
      <vt:lpstr>Lakeside Family Centre</vt:lpstr>
      <vt:lpstr>Lakeside Banquet</vt:lpstr>
      <vt:lpstr>Lakeside Banquet</vt:lpstr>
      <vt:lpstr>PowerPoint Presentation</vt:lpstr>
      <vt:lpstr>讲道表</vt:lpstr>
      <vt:lpstr>更仔细的讲道表内容</vt:lpstr>
      <vt:lpstr>How should we respond when God gives us victory?</vt:lpstr>
      <vt:lpstr>The Main Idea of 尼希米记 6:15–7:3</vt:lpstr>
      <vt:lpstr>Summing Up…</vt:lpstr>
      <vt:lpstr>Questions to Consider:</vt:lpstr>
      <vt:lpstr>Concerning Crossroads</vt:lpstr>
      <vt:lpstr>提摩太后 1:12, 14</vt:lpstr>
      <vt:lpstr>We also should complete God's restoring our lives by  serving him.</vt:lpstr>
      <vt:lpstr>你应当如何回应神 信实地重建你?</vt:lpstr>
      <vt:lpstr>I. 殷勤服事神 (尼 1–7).</vt:lpstr>
      <vt:lpstr>II. 殷勤敬拜神 (尼 8–13).</vt:lpstr>
      <vt:lpstr>Slides on  尼希米 8</vt:lpstr>
      <vt:lpstr>The remnant responded to God's faithful restoration of the people under Nehemiah diligent worship   (Neh 8–13). </vt:lpstr>
      <vt:lpstr>读法律导致复兴 (尼希米 8:8, 18; 9:3)</vt:lpstr>
      <vt:lpstr>Slides on  尼希米 9</vt:lpstr>
      <vt:lpstr>Community Renewal 尼希米记 8–10</vt:lpstr>
      <vt:lpstr>Slides on  尼希米 10</vt:lpstr>
      <vt:lpstr>PowerPoint Presentation</vt:lpstr>
      <vt:lpstr>Commitment</vt:lpstr>
      <vt:lpstr>Covenant Renewal</vt:lpstr>
      <vt:lpstr>I. Leaders must lead in commitment to God (9:38–10:27).</vt:lpstr>
      <vt:lpstr>Signers of the Covenant</vt:lpstr>
      <vt:lpstr>PowerPoint Presentation</vt:lpstr>
      <vt:lpstr>Slides on  尼希米 11</vt:lpstr>
      <vt:lpstr>尼希米记 11:1–12:26 Names…</vt:lpstr>
      <vt:lpstr>“圣城”</vt:lpstr>
      <vt:lpstr>Discipleship often includes doing things we don't like to do.</vt:lpstr>
      <vt:lpstr>II.  Most of us make our commitment practical by doing the normal (11:25-36).</vt:lpstr>
      <vt:lpstr>III. All of us make our commitment practical by following God's leaders (12:1-26).</vt:lpstr>
      <vt:lpstr>Key Idea of 尼希米记 11</vt:lpstr>
      <vt:lpstr>Slides on  尼希米 12</vt:lpstr>
      <vt:lpstr>概览</vt:lpstr>
      <vt:lpstr>尼希米记 12:27-47</vt:lpstr>
      <vt:lpstr>尼希米记 12:27-47</vt:lpstr>
      <vt:lpstr>尼希米 12:31 CNVS</vt:lpstr>
      <vt:lpstr>PowerPoint Presentation</vt:lpstr>
      <vt:lpstr>PowerPoint Presentation</vt:lpstr>
      <vt:lpstr>Slides on  尼希米 13</vt:lpstr>
      <vt:lpstr>領導?</vt:lpstr>
      <vt:lpstr>Ezra</vt:lpstr>
      <vt:lpstr>Whose hair?</vt:lpstr>
      <vt:lpstr>PowerPoint Presentation</vt:lpstr>
      <vt:lpstr>PowerPoint Presentation</vt:lpstr>
      <vt:lpstr>We also should complete God's restoring our lives by worshipping him.</vt:lpstr>
      <vt:lpstr>你应当如何回应神 信实地重建你?</vt:lpstr>
      <vt:lpstr>主旨</vt:lpstr>
      <vt:lpstr>I. 殷勤服事神 (尼 1–7).</vt:lpstr>
      <vt:lpstr>II. 殷勤敬拜神 (尼 8–13).</vt:lpstr>
      <vt:lpstr>如果你能在自己的经历中更加抓住神重建的手，你的生命会是如何?</vt:lpstr>
      <vt:lpstr>How can I serve God diligently?</vt:lpstr>
      <vt:lpstr>How can I worship God diligently?</vt:lpstr>
      <vt:lpstr>Black</vt:lpstr>
      <vt:lpstr>旧约全书讲章 • BibleStudyDownloads.org</vt:lpstr>
      <vt:lpstr>PowerPoint Presentation</vt:lpstr>
      <vt:lpstr>PowerPoint Presentation</vt:lpstr>
      <vt:lpstr>PowerPoint Presentation</vt:lpstr>
      <vt:lpstr>旧约全书概论链接地址 BibleStudyDownloads.org</vt:lpstr>
      <vt:lpstr>Black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357</cp:revision>
  <cp:lastPrinted>1601-01-01T00:00:00Z</cp:lastPrinted>
  <dcterms:created xsi:type="dcterms:W3CDTF">2003-09-13T16:02:10Z</dcterms:created>
  <dcterms:modified xsi:type="dcterms:W3CDTF">2020-08-23T18:53:34Z</dcterms:modified>
</cp:coreProperties>
</file>